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5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101E1D-4F18-49E3-9431-B96587C42B1E}">
  <a:tblStyle styleId="{0C101E1D-4F18-49E3-9431-B96587C42B1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75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0d1d5e8f94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0d1d5e8f9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15e434768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15e43476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15e434768b_0_10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15e434768b_0_1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15e434768b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115e434768b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15e434768b_0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115e434768b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15e434768b_0_4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15e434768b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4dda1946d_6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5b257f0b0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15b257f0b0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115e434768b_0_1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115e434768b_0_1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15e434768b_0_5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115e434768b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15e434768b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15e434768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15b257f0b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15b257f0b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15e434768b_0_5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15e434768b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15e434768b_0_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115e434768b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115e434768b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115e434768b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115e434768b_0_4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115e434768b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115e434768b_0_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115e434768b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15e434768b_0_7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115e434768b_0_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115e434768b_0_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115e434768b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15e434768b_0_7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15e434768b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115e434768b_0_8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115e434768b_0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115e434768b_0_8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115e434768b_0_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5b257f0b0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5b257f0b0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115e434768b_0_8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1" name="Google Shape;1511;g115e434768b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115e434768b_0_8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115e434768b_0_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115e434768b_0_7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115e434768b_0_7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115e434768b_0_77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7" name="Google Shape;1537;g115e434768b_0_7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115e434768b_0_77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115e434768b_0_7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115e434768b_0_77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115e434768b_0_7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g115e434768b_0_78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5" name="Google Shape;1575;g115e434768b_0_7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g115e434768b_0_8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4" name="Google Shape;1914;g115e434768b_0_8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3"/>
        <p:cNvGrpSpPr/>
        <p:nvPr/>
      </p:nvGrpSpPr>
      <p:grpSpPr>
        <a:xfrm>
          <a:off x="0" y="0"/>
          <a:ext cx="0" cy="0"/>
          <a:chOff x="0" y="0"/>
          <a:chExt cx="0" cy="0"/>
        </a:xfrm>
      </p:grpSpPr>
      <p:sp>
        <p:nvSpPr>
          <p:cNvPr id="4114" name="Google Shape;4114;g115e434768b_0_10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5" name="Google Shape;4115;g115e434768b_0_10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2"/>
        <p:cNvGrpSpPr/>
        <p:nvPr/>
      </p:nvGrpSpPr>
      <p:grpSpPr>
        <a:xfrm>
          <a:off x="0" y="0"/>
          <a:ext cx="0" cy="0"/>
          <a:chOff x="0" y="0"/>
          <a:chExt cx="0" cy="0"/>
        </a:xfrm>
      </p:grpSpPr>
      <p:sp>
        <p:nvSpPr>
          <p:cNvPr id="4533" name="Google Shape;4533;g115e434768b_0_107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4" name="Google Shape;4534;g115e434768b_0_10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15e434768b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15e434768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2"/>
        <p:cNvGrpSpPr/>
        <p:nvPr/>
      </p:nvGrpSpPr>
      <p:grpSpPr>
        <a:xfrm>
          <a:off x="0" y="0"/>
          <a:ext cx="0" cy="0"/>
          <a:chOff x="0" y="0"/>
          <a:chExt cx="0" cy="0"/>
        </a:xfrm>
      </p:grpSpPr>
      <p:sp>
        <p:nvSpPr>
          <p:cNvPr id="4703" name="Google Shape;4703;g115e434768b_0_109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4" name="Google Shape;4704;g115e434768b_0_10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7"/>
        <p:cNvGrpSpPr/>
        <p:nvPr/>
      </p:nvGrpSpPr>
      <p:grpSpPr>
        <a:xfrm>
          <a:off x="0" y="0"/>
          <a:ext cx="0" cy="0"/>
          <a:chOff x="0" y="0"/>
          <a:chExt cx="0" cy="0"/>
        </a:xfrm>
      </p:grpSpPr>
      <p:sp>
        <p:nvSpPr>
          <p:cNvPr id="5108" name="Google Shape;5108;g115e434768b_0_11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9" name="Google Shape;5109;g115e434768b_0_11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7"/>
        <p:cNvGrpSpPr/>
        <p:nvPr/>
      </p:nvGrpSpPr>
      <p:grpSpPr>
        <a:xfrm>
          <a:off x="0" y="0"/>
          <a:ext cx="0" cy="0"/>
          <a:chOff x="0" y="0"/>
          <a:chExt cx="0" cy="0"/>
        </a:xfrm>
      </p:grpSpPr>
      <p:sp>
        <p:nvSpPr>
          <p:cNvPr id="5488" name="Google Shape;5488;g115e434768b_0_11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9" name="Google Shape;5489;g115e434768b_0_1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1"/>
        <p:cNvGrpSpPr/>
        <p:nvPr/>
      </p:nvGrpSpPr>
      <p:grpSpPr>
        <a:xfrm>
          <a:off x="0" y="0"/>
          <a:ext cx="0" cy="0"/>
          <a:chOff x="0" y="0"/>
          <a:chExt cx="0" cy="0"/>
        </a:xfrm>
      </p:grpSpPr>
      <p:sp>
        <p:nvSpPr>
          <p:cNvPr id="5902" name="Google Shape;5902;g115e434768b_0_12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3" name="Google Shape;5903;g115e434768b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2"/>
        <p:cNvGrpSpPr/>
        <p:nvPr/>
      </p:nvGrpSpPr>
      <p:grpSpPr>
        <a:xfrm>
          <a:off x="0" y="0"/>
          <a:ext cx="0" cy="0"/>
          <a:chOff x="0" y="0"/>
          <a:chExt cx="0" cy="0"/>
        </a:xfrm>
      </p:grpSpPr>
      <p:sp>
        <p:nvSpPr>
          <p:cNvPr id="6263" name="Google Shape;6263;g115e434768b_0_12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4" name="Google Shape;6264;g115e434768b_0_12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2"/>
        <p:cNvGrpSpPr/>
        <p:nvPr/>
      </p:nvGrpSpPr>
      <p:grpSpPr>
        <a:xfrm>
          <a:off x="0" y="0"/>
          <a:ext cx="0" cy="0"/>
          <a:chOff x="0" y="0"/>
          <a:chExt cx="0" cy="0"/>
        </a:xfrm>
      </p:grpSpPr>
      <p:sp>
        <p:nvSpPr>
          <p:cNvPr id="6773" name="Google Shape;6773;g115e434768b_0_130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4" name="Google Shape;6774;g115e434768b_0_13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2"/>
        <p:cNvGrpSpPr/>
        <p:nvPr/>
      </p:nvGrpSpPr>
      <p:grpSpPr>
        <a:xfrm>
          <a:off x="0" y="0"/>
          <a:ext cx="0" cy="0"/>
          <a:chOff x="0" y="0"/>
          <a:chExt cx="0" cy="0"/>
        </a:xfrm>
      </p:grpSpPr>
      <p:sp>
        <p:nvSpPr>
          <p:cNvPr id="7393" name="Google Shape;7393;g115e434768b_0_136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4" name="Google Shape;7394;g115e434768b_0_13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6"/>
        <p:cNvGrpSpPr/>
        <p:nvPr/>
      </p:nvGrpSpPr>
      <p:grpSpPr>
        <a:xfrm>
          <a:off x="0" y="0"/>
          <a:ext cx="0" cy="0"/>
          <a:chOff x="0" y="0"/>
          <a:chExt cx="0" cy="0"/>
        </a:xfrm>
      </p:grpSpPr>
      <p:sp>
        <p:nvSpPr>
          <p:cNvPr id="7987" name="Google Shape;7987;g115e434768b_0_14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8" name="Google Shape;7988;g115e434768b_0_14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7"/>
        <p:cNvGrpSpPr/>
        <p:nvPr/>
      </p:nvGrpSpPr>
      <p:grpSpPr>
        <a:xfrm>
          <a:off x="0" y="0"/>
          <a:ext cx="0" cy="0"/>
          <a:chOff x="0" y="0"/>
          <a:chExt cx="0" cy="0"/>
        </a:xfrm>
      </p:grpSpPr>
      <p:sp>
        <p:nvSpPr>
          <p:cNvPr id="8308" name="Google Shape;8308;g115e434768b_0_145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9" name="Google Shape;8309;g115e434768b_0_14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5"/>
        <p:cNvGrpSpPr/>
        <p:nvPr/>
      </p:nvGrpSpPr>
      <p:grpSpPr>
        <a:xfrm>
          <a:off x="0" y="0"/>
          <a:ext cx="0" cy="0"/>
          <a:chOff x="0" y="0"/>
          <a:chExt cx="0" cy="0"/>
        </a:xfrm>
      </p:grpSpPr>
      <p:sp>
        <p:nvSpPr>
          <p:cNvPr id="8616" name="Google Shape;8616;g115e434768b_0_16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7" name="Google Shape;8617;g115e434768b_0_16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15e434768b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15e434768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15e434768b_0_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15e434768b_0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15e434768b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15e434768b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15e434768b_0_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15e434768b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15e434768b_0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115e434768b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56000" y="1458250"/>
            <a:ext cx="7032000" cy="1633200"/>
          </a:xfrm>
          <a:prstGeom prst="rect">
            <a:avLst/>
          </a:prstGeom>
          <a:noFill/>
        </p:spPr>
        <p:txBody>
          <a:bodyPr spcFirstLastPara="1" wrap="square" lIns="91425" tIns="91425" rIns="91425" bIns="91425" anchor="ctr" anchorCtr="0">
            <a:noAutofit/>
          </a:bodyPr>
          <a:lstStyle>
            <a:lvl1pPr lvl="0">
              <a:lnSpc>
                <a:spcPct val="70000"/>
              </a:lnSpc>
              <a:spcBef>
                <a:spcPts val="0"/>
              </a:spcBef>
              <a:spcAft>
                <a:spcPts val="0"/>
              </a:spcAft>
              <a:buSzPts val="4500"/>
              <a:buFont typeface="Loved by the King"/>
              <a:buNone/>
              <a:defRPr sz="57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2683050" y="3228063"/>
            <a:ext cx="3777900" cy="3657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a:latin typeface="Mulish Medium"/>
                <a:ea typeface="Mulish Medium"/>
                <a:cs typeface="Mulish Medium"/>
                <a:sym typeface="Mulish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rot="10800000" flipH="1">
            <a:off x="5580723" y="50000"/>
            <a:ext cx="3545925" cy="1476991"/>
            <a:chOff x="4717948" y="-2488300"/>
            <a:chExt cx="3545925" cy="1476991"/>
          </a:xfrm>
        </p:grpSpPr>
        <p:sp>
          <p:nvSpPr>
            <p:cNvPr id="12" name="Google Shape;12;p2"/>
            <p:cNvSpPr/>
            <p:nvPr/>
          </p:nvSpPr>
          <p:spPr>
            <a:xfrm>
              <a:off x="8121381" y="-1065076"/>
              <a:ext cx="53767" cy="53767"/>
            </a:xfrm>
            <a:custGeom>
              <a:avLst/>
              <a:gdLst/>
              <a:ahLst/>
              <a:cxnLst/>
              <a:rect l="l" t="t" r="r" b="b"/>
              <a:pathLst>
                <a:path w="1557" h="1557" extrusionOk="0">
                  <a:moveTo>
                    <a:pt x="618" y="0"/>
                  </a:moveTo>
                  <a:lnTo>
                    <a:pt x="470" y="50"/>
                  </a:lnTo>
                  <a:lnTo>
                    <a:pt x="346" y="124"/>
                  </a:lnTo>
                  <a:lnTo>
                    <a:pt x="223" y="223"/>
                  </a:lnTo>
                  <a:lnTo>
                    <a:pt x="124" y="346"/>
                  </a:lnTo>
                  <a:lnTo>
                    <a:pt x="50" y="470"/>
                  </a:lnTo>
                  <a:lnTo>
                    <a:pt x="0" y="618"/>
                  </a:lnTo>
                  <a:lnTo>
                    <a:pt x="0" y="791"/>
                  </a:lnTo>
                  <a:lnTo>
                    <a:pt x="0" y="939"/>
                  </a:lnTo>
                  <a:lnTo>
                    <a:pt x="50" y="1087"/>
                  </a:lnTo>
                  <a:lnTo>
                    <a:pt x="124" y="1211"/>
                  </a:lnTo>
                  <a:lnTo>
                    <a:pt x="223" y="1334"/>
                  </a:lnTo>
                  <a:lnTo>
                    <a:pt x="346" y="1433"/>
                  </a:lnTo>
                  <a:lnTo>
                    <a:pt x="470" y="1507"/>
                  </a:lnTo>
                  <a:lnTo>
                    <a:pt x="618" y="1557"/>
                  </a:lnTo>
                  <a:lnTo>
                    <a:pt x="939" y="1557"/>
                  </a:lnTo>
                  <a:lnTo>
                    <a:pt x="1088" y="1507"/>
                  </a:lnTo>
                  <a:lnTo>
                    <a:pt x="1211" y="1433"/>
                  </a:lnTo>
                  <a:lnTo>
                    <a:pt x="1335" y="1334"/>
                  </a:lnTo>
                  <a:lnTo>
                    <a:pt x="1433" y="1211"/>
                  </a:lnTo>
                  <a:lnTo>
                    <a:pt x="1508" y="1087"/>
                  </a:lnTo>
                  <a:lnTo>
                    <a:pt x="1557" y="939"/>
                  </a:lnTo>
                  <a:lnTo>
                    <a:pt x="1557" y="791"/>
                  </a:lnTo>
                  <a:lnTo>
                    <a:pt x="1557" y="618"/>
                  </a:lnTo>
                  <a:lnTo>
                    <a:pt x="1508" y="470"/>
                  </a:lnTo>
                  <a:lnTo>
                    <a:pt x="1433" y="346"/>
                  </a:lnTo>
                  <a:lnTo>
                    <a:pt x="1335" y="223"/>
                  </a:lnTo>
                  <a:lnTo>
                    <a:pt x="1211" y="124"/>
                  </a:lnTo>
                  <a:lnTo>
                    <a:pt x="1088" y="50"/>
                  </a:lnTo>
                  <a:lnTo>
                    <a:pt x="9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387566" y="-1297175"/>
              <a:ext cx="53802" cy="53802"/>
            </a:xfrm>
            <a:custGeom>
              <a:avLst/>
              <a:gdLst/>
              <a:ahLst/>
              <a:cxnLst/>
              <a:rect l="l" t="t" r="r" b="b"/>
              <a:pathLst>
                <a:path w="1558" h="1558" extrusionOk="0">
                  <a:moveTo>
                    <a:pt x="618" y="1"/>
                  </a:moveTo>
                  <a:lnTo>
                    <a:pt x="470" y="50"/>
                  </a:lnTo>
                  <a:lnTo>
                    <a:pt x="346" y="124"/>
                  </a:lnTo>
                  <a:lnTo>
                    <a:pt x="223" y="223"/>
                  </a:lnTo>
                  <a:lnTo>
                    <a:pt x="124" y="347"/>
                  </a:lnTo>
                  <a:lnTo>
                    <a:pt x="50" y="470"/>
                  </a:lnTo>
                  <a:lnTo>
                    <a:pt x="1" y="618"/>
                  </a:lnTo>
                  <a:lnTo>
                    <a:pt x="1" y="767"/>
                  </a:lnTo>
                  <a:lnTo>
                    <a:pt x="1" y="940"/>
                  </a:lnTo>
                  <a:lnTo>
                    <a:pt x="50" y="1088"/>
                  </a:lnTo>
                  <a:lnTo>
                    <a:pt x="124" y="1211"/>
                  </a:lnTo>
                  <a:lnTo>
                    <a:pt x="223" y="1335"/>
                  </a:lnTo>
                  <a:lnTo>
                    <a:pt x="346" y="1434"/>
                  </a:lnTo>
                  <a:lnTo>
                    <a:pt x="470" y="1508"/>
                  </a:lnTo>
                  <a:lnTo>
                    <a:pt x="618" y="1557"/>
                  </a:lnTo>
                  <a:lnTo>
                    <a:pt x="939" y="1557"/>
                  </a:lnTo>
                  <a:lnTo>
                    <a:pt x="1088" y="1508"/>
                  </a:lnTo>
                  <a:lnTo>
                    <a:pt x="1211" y="1434"/>
                  </a:lnTo>
                  <a:lnTo>
                    <a:pt x="1335" y="1335"/>
                  </a:lnTo>
                  <a:lnTo>
                    <a:pt x="1434" y="1211"/>
                  </a:lnTo>
                  <a:lnTo>
                    <a:pt x="1508" y="1088"/>
                  </a:lnTo>
                  <a:lnTo>
                    <a:pt x="1557" y="940"/>
                  </a:lnTo>
                  <a:lnTo>
                    <a:pt x="1557" y="767"/>
                  </a:lnTo>
                  <a:lnTo>
                    <a:pt x="1557" y="618"/>
                  </a:lnTo>
                  <a:lnTo>
                    <a:pt x="1508" y="470"/>
                  </a:lnTo>
                  <a:lnTo>
                    <a:pt x="1434" y="347"/>
                  </a:lnTo>
                  <a:lnTo>
                    <a:pt x="1335" y="223"/>
                  </a:lnTo>
                  <a:lnTo>
                    <a:pt x="1211" y="124"/>
                  </a:lnTo>
                  <a:lnTo>
                    <a:pt x="1088" y="50"/>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717948" y="-1383301"/>
              <a:ext cx="109226" cy="109261"/>
            </a:xfrm>
            <a:custGeom>
              <a:avLst/>
              <a:gdLst/>
              <a:ahLst/>
              <a:cxnLst/>
              <a:rect l="l" t="t" r="r" b="b"/>
              <a:pathLst>
                <a:path w="3163" h="3164" extrusionOk="0">
                  <a:moveTo>
                    <a:pt x="1581" y="1"/>
                  </a:moveTo>
                  <a:lnTo>
                    <a:pt x="1408" y="25"/>
                  </a:lnTo>
                  <a:lnTo>
                    <a:pt x="1260" y="25"/>
                  </a:lnTo>
                  <a:lnTo>
                    <a:pt x="1112" y="75"/>
                  </a:lnTo>
                  <a:lnTo>
                    <a:pt x="964" y="124"/>
                  </a:lnTo>
                  <a:lnTo>
                    <a:pt x="840" y="198"/>
                  </a:lnTo>
                  <a:lnTo>
                    <a:pt x="692" y="272"/>
                  </a:lnTo>
                  <a:lnTo>
                    <a:pt x="470" y="470"/>
                  </a:lnTo>
                  <a:lnTo>
                    <a:pt x="272" y="692"/>
                  </a:lnTo>
                  <a:lnTo>
                    <a:pt x="198" y="841"/>
                  </a:lnTo>
                  <a:lnTo>
                    <a:pt x="124" y="964"/>
                  </a:lnTo>
                  <a:lnTo>
                    <a:pt x="74" y="1112"/>
                  </a:lnTo>
                  <a:lnTo>
                    <a:pt x="50" y="1261"/>
                  </a:lnTo>
                  <a:lnTo>
                    <a:pt x="25" y="1409"/>
                  </a:lnTo>
                  <a:lnTo>
                    <a:pt x="0" y="1582"/>
                  </a:lnTo>
                  <a:lnTo>
                    <a:pt x="25" y="1730"/>
                  </a:lnTo>
                  <a:lnTo>
                    <a:pt x="50" y="1903"/>
                  </a:lnTo>
                  <a:lnTo>
                    <a:pt x="74" y="2051"/>
                  </a:lnTo>
                  <a:lnTo>
                    <a:pt x="124" y="2200"/>
                  </a:lnTo>
                  <a:lnTo>
                    <a:pt x="198" y="2323"/>
                  </a:lnTo>
                  <a:lnTo>
                    <a:pt x="272" y="2447"/>
                  </a:lnTo>
                  <a:lnTo>
                    <a:pt x="470" y="2694"/>
                  </a:lnTo>
                  <a:lnTo>
                    <a:pt x="692" y="2891"/>
                  </a:lnTo>
                  <a:lnTo>
                    <a:pt x="840" y="2966"/>
                  </a:lnTo>
                  <a:lnTo>
                    <a:pt x="964" y="3040"/>
                  </a:lnTo>
                  <a:lnTo>
                    <a:pt x="1112" y="3089"/>
                  </a:lnTo>
                  <a:lnTo>
                    <a:pt x="1260" y="3114"/>
                  </a:lnTo>
                  <a:lnTo>
                    <a:pt x="1408" y="3138"/>
                  </a:lnTo>
                  <a:lnTo>
                    <a:pt x="1581" y="3163"/>
                  </a:lnTo>
                  <a:lnTo>
                    <a:pt x="1754" y="3138"/>
                  </a:lnTo>
                  <a:lnTo>
                    <a:pt x="1903" y="3114"/>
                  </a:lnTo>
                  <a:lnTo>
                    <a:pt x="2051" y="3089"/>
                  </a:lnTo>
                  <a:lnTo>
                    <a:pt x="2199" y="3040"/>
                  </a:lnTo>
                  <a:lnTo>
                    <a:pt x="2323" y="2966"/>
                  </a:lnTo>
                  <a:lnTo>
                    <a:pt x="2471" y="2891"/>
                  </a:lnTo>
                  <a:lnTo>
                    <a:pt x="2693" y="2694"/>
                  </a:lnTo>
                  <a:lnTo>
                    <a:pt x="2891" y="2447"/>
                  </a:lnTo>
                  <a:lnTo>
                    <a:pt x="2965" y="2323"/>
                  </a:lnTo>
                  <a:lnTo>
                    <a:pt x="3039" y="2200"/>
                  </a:lnTo>
                  <a:lnTo>
                    <a:pt x="3089" y="2051"/>
                  </a:lnTo>
                  <a:lnTo>
                    <a:pt x="3113" y="1903"/>
                  </a:lnTo>
                  <a:lnTo>
                    <a:pt x="3138" y="1730"/>
                  </a:lnTo>
                  <a:lnTo>
                    <a:pt x="3163" y="1582"/>
                  </a:lnTo>
                  <a:lnTo>
                    <a:pt x="3138" y="1409"/>
                  </a:lnTo>
                  <a:lnTo>
                    <a:pt x="3113" y="1261"/>
                  </a:lnTo>
                  <a:lnTo>
                    <a:pt x="3089" y="1112"/>
                  </a:lnTo>
                  <a:lnTo>
                    <a:pt x="3039" y="964"/>
                  </a:lnTo>
                  <a:lnTo>
                    <a:pt x="2965" y="841"/>
                  </a:lnTo>
                  <a:lnTo>
                    <a:pt x="2891" y="692"/>
                  </a:lnTo>
                  <a:lnTo>
                    <a:pt x="2693" y="470"/>
                  </a:lnTo>
                  <a:lnTo>
                    <a:pt x="2471" y="272"/>
                  </a:lnTo>
                  <a:lnTo>
                    <a:pt x="2323" y="198"/>
                  </a:lnTo>
                  <a:lnTo>
                    <a:pt x="2199" y="124"/>
                  </a:lnTo>
                  <a:lnTo>
                    <a:pt x="2051" y="75"/>
                  </a:lnTo>
                  <a:lnTo>
                    <a:pt x="1903" y="25"/>
                  </a:lnTo>
                  <a:lnTo>
                    <a:pt x="1754" y="25"/>
                  </a:lnTo>
                  <a:lnTo>
                    <a:pt x="15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183646" y="-2172596"/>
              <a:ext cx="175805" cy="175770"/>
            </a:xfrm>
            <a:custGeom>
              <a:avLst/>
              <a:gdLst/>
              <a:ahLst/>
              <a:cxnLst/>
              <a:rect l="l" t="t" r="r" b="b"/>
              <a:pathLst>
                <a:path w="5091" h="5090" extrusionOk="0">
                  <a:moveTo>
                    <a:pt x="4052" y="0"/>
                  </a:moveTo>
                  <a:lnTo>
                    <a:pt x="3879" y="49"/>
                  </a:lnTo>
                  <a:lnTo>
                    <a:pt x="3731" y="148"/>
                  </a:lnTo>
                  <a:lnTo>
                    <a:pt x="3583" y="247"/>
                  </a:lnTo>
                  <a:lnTo>
                    <a:pt x="272" y="3583"/>
                  </a:lnTo>
                  <a:lnTo>
                    <a:pt x="149" y="3706"/>
                  </a:lnTo>
                  <a:lnTo>
                    <a:pt x="74" y="3879"/>
                  </a:lnTo>
                  <a:lnTo>
                    <a:pt x="25" y="4027"/>
                  </a:lnTo>
                  <a:lnTo>
                    <a:pt x="0" y="4200"/>
                  </a:lnTo>
                  <a:lnTo>
                    <a:pt x="25" y="4373"/>
                  </a:lnTo>
                  <a:lnTo>
                    <a:pt x="74" y="4522"/>
                  </a:lnTo>
                  <a:lnTo>
                    <a:pt x="149" y="4695"/>
                  </a:lnTo>
                  <a:lnTo>
                    <a:pt x="272" y="4818"/>
                  </a:lnTo>
                  <a:lnTo>
                    <a:pt x="396" y="4942"/>
                  </a:lnTo>
                  <a:lnTo>
                    <a:pt x="544" y="5016"/>
                  </a:lnTo>
                  <a:lnTo>
                    <a:pt x="717" y="5065"/>
                  </a:lnTo>
                  <a:lnTo>
                    <a:pt x="890" y="5090"/>
                  </a:lnTo>
                  <a:lnTo>
                    <a:pt x="1063" y="5065"/>
                  </a:lnTo>
                  <a:lnTo>
                    <a:pt x="1211" y="5016"/>
                  </a:lnTo>
                  <a:lnTo>
                    <a:pt x="1359" y="4942"/>
                  </a:lnTo>
                  <a:lnTo>
                    <a:pt x="1507" y="4818"/>
                  </a:lnTo>
                  <a:lnTo>
                    <a:pt x="4843" y="1507"/>
                  </a:lnTo>
                  <a:lnTo>
                    <a:pt x="4942" y="1359"/>
                  </a:lnTo>
                  <a:lnTo>
                    <a:pt x="5041" y="1211"/>
                  </a:lnTo>
                  <a:lnTo>
                    <a:pt x="5065" y="1038"/>
                  </a:lnTo>
                  <a:lnTo>
                    <a:pt x="5090" y="865"/>
                  </a:lnTo>
                  <a:lnTo>
                    <a:pt x="5065" y="717"/>
                  </a:lnTo>
                  <a:lnTo>
                    <a:pt x="5041" y="544"/>
                  </a:lnTo>
                  <a:lnTo>
                    <a:pt x="4942" y="395"/>
                  </a:lnTo>
                  <a:lnTo>
                    <a:pt x="4843" y="247"/>
                  </a:lnTo>
                  <a:lnTo>
                    <a:pt x="4695" y="148"/>
                  </a:lnTo>
                  <a:lnTo>
                    <a:pt x="4547" y="49"/>
                  </a:lnTo>
                  <a:lnTo>
                    <a:pt x="4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183646" y="-2172596"/>
              <a:ext cx="175805" cy="175770"/>
            </a:xfrm>
            <a:custGeom>
              <a:avLst/>
              <a:gdLst/>
              <a:ahLst/>
              <a:cxnLst/>
              <a:rect l="l" t="t" r="r" b="b"/>
              <a:pathLst>
                <a:path w="5091" h="5090" extrusionOk="0">
                  <a:moveTo>
                    <a:pt x="717" y="0"/>
                  </a:moveTo>
                  <a:lnTo>
                    <a:pt x="544" y="49"/>
                  </a:lnTo>
                  <a:lnTo>
                    <a:pt x="396" y="148"/>
                  </a:lnTo>
                  <a:lnTo>
                    <a:pt x="272" y="247"/>
                  </a:lnTo>
                  <a:lnTo>
                    <a:pt x="149" y="395"/>
                  </a:lnTo>
                  <a:lnTo>
                    <a:pt x="74" y="544"/>
                  </a:lnTo>
                  <a:lnTo>
                    <a:pt x="25" y="717"/>
                  </a:lnTo>
                  <a:lnTo>
                    <a:pt x="0" y="865"/>
                  </a:lnTo>
                  <a:lnTo>
                    <a:pt x="25" y="1038"/>
                  </a:lnTo>
                  <a:lnTo>
                    <a:pt x="74" y="1211"/>
                  </a:lnTo>
                  <a:lnTo>
                    <a:pt x="149" y="1359"/>
                  </a:lnTo>
                  <a:lnTo>
                    <a:pt x="272" y="1507"/>
                  </a:lnTo>
                  <a:lnTo>
                    <a:pt x="3583" y="4818"/>
                  </a:lnTo>
                  <a:lnTo>
                    <a:pt x="3731" y="4942"/>
                  </a:lnTo>
                  <a:lnTo>
                    <a:pt x="3879" y="5016"/>
                  </a:lnTo>
                  <a:lnTo>
                    <a:pt x="4052" y="5065"/>
                  </a:lnTo>
                  <a:lnTo>
                    <a:pt x="4201" y="5090"/>
                  </a:lnTo>
                  <a:lnTo>
                    <a:pt x="4374" y="5065"/>
                  </a:lnTo>
                  <a:lnTo>
                    <a:pt x="4547" y="5016"/>
                  </a:lnTo>
                  <a:lnTo>
                    <a:pt x="4695" y="4942"/>
                  </a:lnTo>
                  <a:lnTo>
                    <a:pt x="4843" y="4818"/>
                  </a:lnTo>
                  <a:lnTo>
                    <a:pt x="4942" y="4695"/>
                  </a:lnTo>
                  <a:lnTo>
                    <a:pt x="5041" y="4522"/>
                  </a:lnTo>
                  <a:lnTo>
                    <a:pt x="5065" y="4373"/>
                  </a:lnTo>
                  <a:lnTo>
                    <a:pt x="5090" y="4200"/>
                  </a:lnTo>
                  <a:lnTo>
                    <a:pt x="5065" y="4027"/>
                  </a:lnTo>
                  <a:lnTo>
                    <a:pt x="5041" y="3879"/>
                  </a:lnTo>
                  <a:lnTo>
                    <a:pt x="4942" y="3706"/>
                  </a:lnTo>
                  <a:lnTo>
                    <a:pt x="4843" y="3583"/>
                  </a:lnTo>
                  <a:lnTo>
                    <a:pt x="1507" y="247"/>
                  </a:lnTo>
                  <a:lnTo>
                    <a:pt x="1359" y="148"/>
                  </a:lnTo>
                  <a:lnTo>
                    <a:pt x="1211" y="49"/>
                  </a:lnTo>
                  <a:lnTo>
                    <a:pt x="10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159766" y="-2488300"/>
              <a:ext cx="1104108" cy="1104971"/>
            </a:xfrm>
            <a:custGeom>
              <a:avLst/>
              <a:gdLst/>
              <a:ahLst/>
              <a:cxnLst/>
              <a:rect l="l" t="t" r="r" b="b"/>
              <a:pathLst>
                <a:path w="31973" h="31998" extrusionOk="0">
                  <a:moveTo>
                    <a:pt x="15986" y="717"/>
                  </a:moveTo>
                  <a:lnTo>
                    <a:pt x="16777" y="741"/>
                  </a:lnTo>
                  <a:lnTo>
                    <a:pt x="17543" y="791"/>
                  </a:lnTo>
                  <a:lnTo>
                    <a:pt x="18309" y="889"/>
                  </a:lnTo>
                  <a:lnTo>
                    <a:pt x="19075" y="1038"/>
                  </a:lnTo>
                  <a:lnTo>
                    <a:pt x="19816" y="1186"/>
                  </a:lnTo>
                  <a:lnTo>
                    <a:pt x="20533" y="1408"/>
                  </a:lnTo>
                  <a:lnTo>
                    <a:pt x="21249" y="1655"/>
                  </a:lnTo>
                  <a:lnTo>
                    <a:pt x="21941" y="1927"/>
                  </a:lnTo>
                  <a:lnTo>
                    <a:pt x="22608" y="2224"/>
                  </a:lnTo>
                  <a:lnTo>
                    <a:pt x="23275" y="2570"/>
                  </a:lnTo>
                  <a:lnTo>
                    <a:pt x="23918" y="2940"/>
                  </a:lnTo>
                  <a:lnTo>
                    <a:pt x="24535" y="3336"/>
                  </a:lnTo>
                  <a:lnTo>
                    <a:pt x="25128" y="3756"/>
                  </a:lnTo>
                  <a:lnTo>
                    <a:pt x="25697" y="4200"/>
                  </a:lnTo>
                  <a:lnTo>
                    <a:pt x="26265" y="4695"/>
                  </a:lnTo>
                  <a:lnTo>
                    <a:pt x="26784" y="5189"/>
                  </a:lnTo>
                  <a:lnTo>
                    <a:pt x="27303" y="5732"/>
                  </a:lnTo>
                  <a:lnTo>
                    <a:pt x="27772" y="6276"/>
                  </a:lnTo>
                  <a:lnTo>
                    <a:pt x="28242" y="6869"/>
                  </a:lnTo>
                  <a:lnTo>
                    <a:pt x="28662" y="7462"/>
                  </a:lnTo>
                  <a:lnTo>
                    <a:pt x="29057" y="8080"/>
                  </a:lnTo>
                  <a:lnTo>
                    <a:pt x="29428" y="8722"/>
                  </a:lnTo>
                  <a:lnTo>
                    <a:pt x="29774" y="9389"/>
                  </a:lnTo>
                  <a:lnTo>
                    <a:pt x="30070" y="10056"/>
                  </a:lnTo>
                  <a:lnTo>
                    <a:pt x="30342" y="10748"/>
                  </a:lnTo>
                  <a:lnTo>
                    <a:pt x="30589" y="11465"/>
                  </a:lnTo>
                  <a:lnTo>
                    <a:pt x="30787" y="12181"/>
                  </a:lnTo>
                  <a:lnTo>
                    <a:pt x="30960" y="12922"/>
                  </a:lnTo>
                  <a:lnTo>
                    <a:pt x="31108" y="13664"/>
                  </a:lnTo>
                  <a:lnTo>
                    <a:pt x="31207" y="14430"/>
                  </a:lnTo>
                  <a:lnTo>
                    <a:pt x="31256" y="15220"/>
                  </a:lnTo>
                  <a:lnTo>
                    <a:pt x="31281" y="16011"/>
                  </a:lnTo>
                  <a:lnTo>
                    <a:pt x="31256" y="16777"/>
                  </a:lnTo>
                  <a:lnTo>
                    <a:pt x="31207" y="17568"/>
                  </a:lnTo>
                  <a:lnTo>
                    <a:pt x="31108" y="18333"/>
                  </a:lnTo>
                  <a:lnTo>
                    <a:pt x="30960" y="19075"/>
                  </a:lnTo>
                  <a:lnTo>
                    <a:pt x="30787" y="19816"/>
                  </a:lnTo>
                  <a:lnTo>
                    <a:pt x="30589" y="20532"/>
                  </a:lnTo>
                  <a:lnTo>
                    <a:pt x="30342" y="21249"/>
                  </a:lnTo>
                  <a:lnTo>
                    <a:pt x="30070" y="21941"/>
                  </a:lnTo>
                  <a:lnTo>
                    <a:pt x="29774" y="22608"/>
                  </a:lnTo>
                  <a:lnTo>
                    <a:pt x="29428" y="23275"/>
                  </a:lnTo>
                  <a:lnTo>
                    <a:pt x="29057" y="23918"/>
                  </a:lnTo>
                  <a:lnTo>
                    <a:pt x="28662" y="24535"/>
                  </a:lnTo>
                  <a:lnTo>
                    <a:pt x="28242" y="25128"/>
                  </a:lnTo>
                  <a:lnTo>
                    <a:pt x="27772" y="25721"/>
                  </a:lnTo>
                  <a:lnTo>
                    <a:pt x="27303" y="26265"/>
                  </a:lnTo>
                  <a:lnTo>
                    <a:pt x="26784" y="26808"/>
                  </a:lnTo>
                  <a:lnTo>
                    <a:pt x="26265" y="27303"/>
                  </a:lnTo>
                  <a:lnTo>
                    <a:pt x="25697" y="27797"/>
                  </a:lnTo>
                  <a:lnTo>
                    <a:pt x="25128" y="28241"/>
                  </a:lnTo>
                  <a:lnTo>
                    <a:pt x="24535" y="28661"/>
                  </a:lnTo>
                  <a:lnTo>
                    <a:pt x="23918" y="29057"/>
                  </a:lnTo>
                  <a:lnTo>
                    <a:pt x="23275" y="29427"/>
                  </a:lnTo>
                  <a:lnTo>
                    <a:pt x="22608" y="29773"/>
                  </a:lnTo>
                  <a:lnTo>
                    <a:pt x="21941" y="30070"/>
                  </a:lnTo>
                  <a:lnTo>
                    <a:pt x="21249" y="30342"/>
                  </a:lnTo>
                  <a:lnTo>
                    <a:pt x="20533" y="30589"/>
                  </a:lnTo>
                  <a:lnTo>
                    <a:pt x="19816" y="30811"/>
                  </a:lnTo>
                  <a:lnTo>
                    <a:pt x="19075" y="30959"/>
                  </a:lnTo>
                  <a:lnTo>
                    <a:pt x="18309" y="31108"/>
                  </a:lnTo>
                  <a:lnTo>
                    <a:pt x="17543" y="31206"/>
                  </a:lnTo>
                  <a:lnTo>
                    <a:pt x="16777" y="31256"/>
                  </a:lnTo>
                  <a:lnTo>
                    <a:pt x="15986" y="31281"/>
                  </a:lnTo>
                  <a:lnTo>
                    <a:pt x="15196" y="31256"/>
                  </a:lnTo>
                  <a:lnTo>
                    <a:pt x="14430" y="31206"/>
                  </a:lnTo>
                  <a:lnTo>
                    <a:pt x="13664" y="31108"/>
                  </a:lnTo>
                  <a:lnTo>
                    <a:pt x="12923" y="30959"/>
                  </a:lnTo>
                  <a:lnTo>
                    <a:pt x="12181" y="30811"/>
                  </a:lnTo>
                  <a:lnTo>
                    <a:pt x="11440" y="30589"/>
                  </a:lnTo>
                  <a:lnTo>
                    <a:pt x="10748" y="30342"/>
                  </a:lnTo>
                  <a:lnTo>
                    <a:pt x="10057" y="30070"/>
                  </a:lnTo>
                  <a:lnTo>
                    <a:pt x="9365" y="29773"/>
                  </a:lnTo>
                  <a:lnTo>
                    <a:pt x="8722" y="29427"/>
                  </a:lnTo>
                  <a:lnTo>
                    <a:pt x="8080" y="29057"/>
                  </a:lnTo>
                  <a:lnTo>
                    <a:pt x="7462" y="28661"/>
                  </a:lnTo>
                  <a:lnTo>
                    <a:pt x="6845" y="28241"/>
                  </a:lnTo>
                  <a:lnTo>
                    <a:pt x="6276" y="27797"/>
                  </a:lnTo>
                  <a:lnTo>
                    <a:pt x="5708" y="27303"/>
                  </a:lnTo>
                  <a:lnTo>
                    <a:pt x="5189" y="26808"/>
                  </a:lnTo>
                  <a:lnTo>
                    <a:pt x="4670" y="26265"/>
                  </a:lnTo>
                  <a:lnTo>
                    <a:pt x="4201" y="25721"/>
                  </a:lnTo>
                  <a:lnTo>
                    <a:pt x="3756" y="25128"/>
                  </a:lnTo>
                  <a:lnTo>
                    <a:pt x="3311" y="24535"/>
                  </a:lnTo>
                  <a:lnTo>
                    <a:pt x="2916" y="23918"/>
                  </a:lnTo>
                  <a:lnTo>
                    <a:pt x="2545" y="23275"/>
                  </a:lnTo>
                  <a:lnTo>
                    <a:pt x="2224" y="22608"/>
                  </a:lnTo>
                  <a:lnTo>
                    <a:pt x="1903" y="21941"/>
                  </a:lnTo>
                  <a:lnTo>
                    <a:pt x="1631" y="21249"/>
                  </a:lnTo>
                  <a:lnTo>
                    <a:pt x="1384" y="20532"/>
                  </a:lnTo>
                  <a:lnTo>
                    <a:pt x="1186" y="19816"/>
                  </a:lnTo>
                  <a:lnTo>
                    <a:pt x="1013" y="19075"/>
                  </a:lnTo>
                  <a:lnTo>
                    <a:pt x="890" y="18333"/>
                  </a:lnTo>
                  <a:lnTo>
                    <a:pt x="791" y="17568"/>
                  </a:lnTo>
                  <a:lnTo>
                    <a:pt x="717" y="16777"/>
                  </a:lnTo>
                  <a:lnTo>
                    <a:pt x="717" y="16011"/>
                  </a:lnTo>
                  <a:lnTo>
                    <a:pt x="717" y="15220"/>
                  </a:lnTo>
                  <a:lnTo>
                    <a:pt x="791" y="14430"/>
                  </a:lnTo>
                  <a:lnTo>
                    <a:pt x="890" y="13664"/>
                  </a:lnTo>
                  <a:lnTo>
                    <a:pt x="1013" y="12922"/>
                  </a:lnTo>
                  <a:lnTo>
                    <a:pt x="1186" y="12181"/>
                  </a:lnTo>
                  <a:lnTo>
                    <a:pt x="1384" y="11465"/>
                  </a:lnTo>
                  <a:lnTo>
                    <a:pt x="1631" y="10748"/>
                  </a:lnTo>
                  <a:lnTo>
                    <a:pt x="1903" y="10056"/>
                  </a:lnTo>
                  <a:lnTo>
                    <a:pt x="2224" y="9389"/>
                  </a:lnTo>
                  <a:lnTo>
                    <a:pt x="2545" y="8722"/>
                  </a:lnTo>
                  <a:lnTo>
                    <a:pt x="2916" y="8080"/>
                  </a:lnTo>
                  <a:lnTo>
                    <a:pt x="3311" y="7462"/>
                  </a:lnTo>
                  <a:lnTo>
                    <a:pt x="3756" y="6869"/>
                  </a:lnTo>
                  <a:lnTo>
                    <a:pt x="4201" y="6276"/>
                  </a:lnTo>
                  <a:lnTo>
                    <a:pt x="4670" y="5732"/>
                  </a:lnTo>
                  <a:lnTo>
                    <a:pt x="5189" y="5189"/>
                  </a:lnTo>
                  <a:lnTo>
                    <a:pt x="5708" y="4695"/>
                  </a:lnTo>
                  <a:lnTo>
                    <a:pt x="6276" y="4200"/>
                  </a:lnTo>
                  <a:lnTo>
                    <a:pt x="6845" y="3756"/>
                  </a:lnTo>
                  <a:lnTo>
                    <a:pt x="7462" y="3336"/>
                  </a:lnTo>
                  <a:lnTo>
                    <a:pt x="8080" y="2940"/>
                  </a:lnTo>
                  <a:lnTo>
                    <a:pt x="8722" y="2570"/>
                  </a:lnTo>
                  <a:lnTo>
                    <a:pt x="9365" y="2224"/>
                  </a:lnTo>
                  <a:lnTo>
                    <a:pt x="10057" y="1927"/>
                  </a:lnTo>
                  <a:lnTo>
                    <a:pt x="10748" y="1655"/>
                  </a:lnTo>
                  <a:lnTo>
                    <a:pt x="11440" y="1408"/>
                  </a:lnTo>
                  <a:lnTo>
                    <a:pt x="12181" y="1186"/>
                  </a:lnTo>
                  <a:lnTo>
                    <a:pt x="12923" y="1038"/>
                  </a:lnTo>
                  <a:lnTo>
                    <a:pt x="13664" y="889"/>
                  </a:lnTo>
                  <a:lnTo>
                    <a:pt x="14430" y="791"/>
                  </a:lnTo>
                  <a:lnTo>
                    <a:pt x="15196" y="741"/>
                  </a:lnTo>
                  <a:lnTo>
                    <a:pt x="15986" y="717"/>
                  </a:lnTo>
                  <a:close/>
                  <a:moveTo>
                    <a:pt x="15986" y="0"/>
                  </a:moveTo>
                  <a:lnTo>
                    <a:pt x="15171" y="25"/>
                  </a:lnTo>
                  <a:lnTo>
                    <a:pt x="14356" y="99"/>
                  </a:lnTo>
                  <a:lnTo>
                    <a:pt x="13565" y="198"/>
                  </a:lnTo>
                  <a:lnTo>
                    <a:pt x="12774" y="346"/>
                  </a:lnTo>
                  <a:lnTo>
                    <a:pt x="12008" y="519"/>
                  </a:lnTo>
                  <a:lnTo>
                    <a:pt x="11243" y="741"/>
                  </a:lnTo>
                  <a:lnTo>
                    <a:pt x="10501" y="988"/>
                  </a:lnTo>
                  <a:lnTo>
                    <a:pt x="9760" y="1260"/>
                  </a:lnTo>
                  <a:lnTo>
                    <a:pt x="9068" y="1581"/>
                  </a:lnTo>
                  <a:lnTo>
                    <a:pt x="8376" y="1952"/>
                  </a:lnTo>
                  <a:lnTo>
                    <a:pt x="7709" y="2323"/>
                  </a:lnTo>
                  <a:lnTo>
                    <a:pt x="7067" y="2743"/>
                  </a:lnTo>
                  <a:lnTo>
                    <a:pt x="6424" y="3187"/>
                  </a:lnTo>
                  <a:lnTo>
                    <a:pt x="5831" y="3657"/>
                  </a:lnTo>
                  <a:lnTo>
                    <a:pt x="5238" y="4176"/>
                  </a:lnTo>
                  <a:lnTo>
                    <a:pt x="4695" y="4695"/>
                  </a:lnTo>
                  <a:lnTo>
                    <a:pt x="4151" y="5263"/>
                  </a:lnTo>
                  <a:lnTo>
                    <a:pt x="3657" y="5831"/>
                  </a:lnTo>
                  <a:lnTo>
                    <a:pt x="3188" y="6449"/>
                  </a:lnTo>
                  <a:lnTo>
                    <a:pt x="2743" y="7067"/>
                  </a:lnTo>
                  <a:lnTo>
                    <a:pt x="2323" y="7709"/>
                  </a:lnTo>
                  <a:lnTo>
                    <a:pt x="1928" y="8376"/>
                  </a:lnTo>
                  <a:lnTo>
                    <a:pt x="1582" y="9068"/>
                  </a:lnTo>
                  <a:lnTo>
                    <a:pt x="1260" y="9784"/>
                  </a:lnTo>
                  <a:lnTo>
                    <a:pt x="964" y="10501"/>
                  </a:lnTo>
                  <a:lnTo>
                    <a:pt x="717" y="11242"/>
                  </a:lnTo>
                  <a:lnTo>
                    <a:pt x="495" y="12008"/>
                  </a:lnTo>
                  <a:lnTo>
                    <a:pt x="322" y="12774"/>
                  </a:lnTo>
                  <a:lnTo>
                    <a:pt x="173" y="13565"/>
                  </a:lnTo>
                  <a:lnTo>
                    <a:pt x="74" y="14355"/>
                  </a:lnTo>
                  <a:lnTo>
                    <a:pt x="25" y="15171"/>
                  </a:lnTo>
                  <a:lnTo>
                    <a:pt x="0" y="16011"/>
                  </a:lnTo>
                  <a:lnTo>
                    <a:pt x="25" y="16826"/>
                  </a:lnTo>
                  <a:lnTo>
                    <a:pt x="74" y="17642"/>
                  </a:lnTo>
                  <a:lnTo>
                    <a:pt x="173" y="18432"/>
                  </a:lnTo>
                  <a:lnTo>
                    <a:pt x="322" y="19223"/>
                  </a:lnTo>
                  <a:lnTo>
                    <a:pt x="495" y="19989"/>
                  </a:lnTo>
                  <a:lnTo>
                    <a:pt x="717" y="20755"/>
                  </a:lnTo>
                  <a:lnTo>
                    <a:pt x="964" y="21496"/>
                  </a:lnTo>
                  <a:lnTo>
                    <a:pt x="1260" y="22213"/>
                  </a:lnTo>
                  <a:lnTo>
                    <a:pt x="1582" y="22929"/>
                  </a:lnTo>
                  <a:lnTo>
                    <a:pt x="1928" y="23621"/>
                  </a:lnTo>
                  <a:lnTo>
                    <a:pt x="2323" y="24288"/>
                  </a:lnTo>
                  <a:lnTo>
                    <a:pt x="2743" y="24931"/>
                  </a:lnTo>
                  <a:lnTo>
                    <a:pt x="3188" y="25548"/>
                  </a:lnTo>
                  <a:lnTo>
                    <a:pt x="3657" y="26166"/>
                  </a:lnTo>
                  <a:lnTo>
                    <a:pt x="4151" y="26734"/>
                  </a:lnTo>
                  <a:lnTo>
                    <a:pt x="4695" y="27303"/>
                  </a:lnTo>
                  <a:lnTo>
                    <a:pt x="5238" y="27821"/>
                  </a:lnTo>
                  <a:lnTo>
                    <a:pt x="5831" y="28340"/>
                  </a:lnTo>
                  <a:lnTo>
                    <a:pt x="6424" y="28810"/>
                  </a:lnTo>
                  <a:lnTo>
                    <a:pt x="7067" y="29254"/>
                  </a:lnTo>
                  <a:lnTo>
                    <a:pt x="7709" y="29675"/>
                  </a:lnTo>
                  <a:lnTo>
                    <a:pt x="8376" y="30045"/>
                  </a:lnTo>
                  <a:lnTo>
                    <a:pt x="9068" y="30416"/>
                  </a:lnTo>
                  <a:lnTo>
                    <a:pt x="9760" y="30737"/>
                  </a:lnTo>
                  <a:lnTo>
                    <a:pt x="10501" y="31009"/>
                  </a:lnTo>
                  <a:lnTo>
                    <a:pt x="11243" y="31281"/>
                  </a:lnTo>
                  <a:lnTo>
                    <a:pt x="12008" y="31478"/>
                  </a:lnTo>
                  <a:lnTo>
                    <a:pt x="12774" y="31651"/>
                  </a:lnTo>
                  <a:lnTo>
                    <a:pt x="13565" y="31799"/>
                  </a:lnTo>
                  <a:lnTo>
                    <a:pt x="14356" y="31898"/>
                  </a:lnTo>
                  <a:lnTo>
                    <a:pt x="15171" y="31972"/>
                  </a:lnTo>
                  <a:lnTo>
                    <a:pt x="15986" y="31997"/>
                  </a:lnTo>
                  <a:lnTo>
                    <a:pt x="16802" y="31972"/>
                  </a:lnTo>
                  <a:lnTo>
                    <a:pt x="17617" y="31898"/>
                  </a:lnTo>
                  <a:lnTo>
                    <a:pt x="18433" y="31799"/>
                  </a:lnTo>
                  <a:lnTo>
                    <a:pt x="19199" y="31651"/>
                  </a:lnTo>
                  <a:lnTo>
                    <a:pt x="19989" y="31478"/>
                  </a:lnTo>
                  <a:lnTo>
                    <a:pt x="20730" y="31281"/>
                  </a:lnTo>
                  <a:lnTo>
                    <a:pt x="21472" y="31009"/>
                  </a:lnTo>
                  <a:lnTo>
                    <a:pt x="22213" y="30737"/>
                  </a:lnTo>
                  <a:lnTo>
                    <a:pt x="22905" y="30416"/>
                  </a:lnTo>
                  <a:lnTo>
                    <a:pt x="23597" y="30045"/>
                  </a:lnTo>
                  <a:lnTo>
                    <a:pt x="24264" y="29675"/>
                  </a:lnTo>
                  <a:lnTo>
                    <a:pt x="24931" y="29254"/>
                  </a:lnTo>
                  <a:lnTo>
                    <a:pt x="25549" y="28810"/>
                  </a:lnTo>
                  <a:lnTo>
                    <a:pt x="26166" y="28340"/>
                  </a:lnTo>
                  <a:lnTo>
                    <a:pt x="26735" y="27821"/>
                  </a:lnTo>
                  <a:lnTo>
                    <a:pt x="27303" y="27303"/>
                  </a:lnTo>
                  <a:lnTo>
                    <a:pt x="27822" y="26734"/>
                  </a:lnTo>
                  <a:lnTo>
                    <a:pt x="28316" y="26166"/>
                  </a:lnTo>
                  <a:lnTo>
                    <a:pt x="28810" y="25548"/>
                  </a:lnTo>
                  <a:lnTo>
                    <a:pt x="29255" y="24931"/>
                  </a:lnTo>
                  <a:lnTo>
                    <a:pt x="29650" y="24288"/>
                  </a:lnTo>
                  <a:lnTo>
                    <a:pt x="30045" y="23621"/>
                  </a:lnTo>
                  <a:lnTo>
                    <a:pt x="30391" y="22929"/>
                  </a:lnTo>
                  <a:lnTo>
                    <a:pt x="30713" y="22213"/>
                  </a:lnTo>
                  <a:lnTo>
                    <a:pt x="31009" y="21496"/>
                  </a:lnTo>
                  <a:lnTo>
                    <a:pt x="31256" y="20755"/>
                  </a:lnTo>
                  <a:lnTo>
                    <a:pt x="31478" y="19989"/>
                  </a:lnTo>
                  <a:lnTo>
                    <a:pt x="31651" y="19223"/>
                  </a:lnTo>
                  <a:lnTo>
                    <a:pt x="31800" y="18432"/>
                  </a:lnTo>
                  <a:lnTo>
                    <a:pt x="31899" y="17642"/>
                  </a:lnTo>
                  <a:lnTo>
                    <a:pt x="31948" y="16826"/>
                  </a:lnTo>
                  <a:lnTo>
                    <a:pt x="31973" y="16011"/>
                  </a:lnTo>
                  <a:lnTo>
                    <a:pt x="31948" y="15171"/>
                  </a:lnTo>
                  <a:lnTo>
                    <a:pt x="31899" y="14355"/>
                  </a:lnTo>
                  <a:lnTo>
                    <a:pt x="31800" y="13565"/>
                  </a:lnTo>
                  <a:lnTo>
                    <a:pt x="31651" y="12774"/>
                  </a:lnTo>
                  <a:lnTo>
                    <a:pt x="31478" y="12008"/>
                  </a:lnTo>
                  <a:lnTo>
                    <a:pt x="31256" y="11242"/>
                  </a:lnTo>
                  <a:lnTo>
                    <a:pt x="31009" y="10501"/>
                  </a:lnTo>
                  <a:lnTo>
                    <a:pt x="30713" y="9784"/>
                  </a:lnTo>
                  <a:lnTo>
                    <a:pt x="30391" y="9068"/>
                  </a:lnTo>
                  <a:lnTo>
                    <a:pt x="30045" y="8376"/>
                  </a:lnTo>
                  <a:lnTo>
                    <a:pt x="29650" y="7709"/>
                  </a:lnTo>
                  <a:lnTo>
                    <a:pt x="29255" y="7067"/>
                  </a:lnTo>
                  <a:lnTo>
                    <a:pt x="28810" y="6449"/>
                  </a:lnTo>
                  <a:lnTo>
                    <a:pt x="28316" y="5831"/>
                  </a:lnTo>
                  <a:lnTo>
                    <a:pt x="27822" y="5263"/>
                  </a:lnTo>
                  <a:lnTo>
                    <a:pt x="27303" y="4695"/>
                  </a:lnTo>
                  <a:lnTo>
                    <a:pt x="26735" y="4176"/>
                  </a:lnTo>
                  <a:lnTo>
                    <a:pt x="26166" y="3657"/>
                  </a:lnTo>
                  <a:lnTo>
                    <a:pt x="25549" y="3187"/>
                  </a:lnTo>
                  <a:lnTo>
                    <a:pt x="24931" y="2743"/>
                  </a:lnTo>
                  <a:lnTo>
                    <a:pt x="24264" y="2323"/>
                  </a:lnTo>
                  <a:lnTo>
                    <a:pt x="23597" y="1952"/>
                  </a:lnTo>
                  <a:lnTo>
                    <a:pt x="22905" y="1581"/>
                  </a:lnTo>
                  <a:lnTo>
                    <a:pt x="22213" y="1260"/>
                  </a:lnTo>
                  <a:lnTo>
                    <a:pt x="21472" y="988"/>
                  </a:lnTo>
                  <a:lnTo>
                    <a:pt x="20730" y="741"/>
                  </a:lnTo>
                  <a:lnTo>
                    <a:pt x="19989" y="519"/>
                  </a:lnTo>
                  <a:lnTo>
                    <a:pt x="19199" y="346"/>
                  </a:lnTo>
                  <a:lnTo>
                    <a:pt x="18433" y="198"/>
                  </a:lnTo>
                  <a:lnTo>
                    <a:pt x="17617" y="99"/>
                  </a:lnTo>
                  <a:lnTo>
                    <a:pt x="16802" y="25"/>
                  </a:lnTo>
                  <a:lnTo>
                    <a:pt x="15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Google Shape;18;p2"/>
          <p:cNvPicPr preferRelativeResize="0"/>
          <p:nvPr/>
        </p:nvPicPr>
        <p:blipFill>
          <a:blip r:embed="rId2">
            <a:alphaModFix/>
          </a:blip>
          <a:stretch>
            <a:fillRect/>
          </a:stretch>
        </p:blipFill>
        <p:spPr>
          <a:xfrm>
            <a:off x="1056000" y="3102460"/>
            <a:ext cx="2028725" cy="1909215"/>
          </a:xfrm>
          <a:prstGeom prst="rect">
            <a:avLst/>
          </a:prstGeom>
          <a:noFill/>
          <a:ln>
            <a:noFill/>
          </a:ln>
        </p:spPr>
      </p:pic>
      <p:grpSp>
        <p:nvGrpSpPr>
          <p:cNvPr id="19" name="Google Shape;19;p2"/>
          <p:cNvGrpSpPr/>
          <p:nvPr/>
        </p:nvGrpSpPr>
        <p:grpSpPr>
          <a:xfrm>
            <a:off x="-347153" y="3136587"/>
            <a:ext cx="1104936" cy="2448557"/>
            <a:chOff x="-303853" y="3089387"/>
            <a:chExt cx="1104936" cy="2448557"/>
          </a:xfrm>
        </p:grpSpPr>
        <p:sp>
          <p:nvSpPr>
            <p:cNvPr id="20" name="Google Shape;20;p2"/>
            <p:cNvSpPr/>
            <p:nvPr/>
          </p:nvSpPr>
          <p:spPr>
            <a:xfrm>
              <a:off x="267673" y="3089387"/>
              <a:ext cx="156156" cy="156190"/>
            </a:xfrm>
            <a:custGeom>
              <a:avLst/>
              <a:gdLst/>
              <a:ahLst/>
              <a:cxnLst/>
              <a:rect l="l" t="t" r="r" b="b"/>
              <a:pathLst>
                <a:path w="4522" h="4523" extrusionOk="0">
                  <a:moveTo>
                    <a:pt x="2026" y="1"/>
                  </a:moveTo>
                  <a:lnTo>
                    <a:pt x="1804" y="50"/>
                  </a:lnTo>
                  <a:lnTo>
                    <a:pt x="1606" y="100"/>
                  </a:lnTo>
                  <a:lnTo>
                    <a:pt x="1384" y="174"/>
                  </a:lnTo>
                  <a:lnTo>
                    <a:pt x="1186" y="273"/>
                  </a:lnTo>
                  <a:lnTo>
                    <a:pt x="1013" y="371"/>
                  </a:lnTo>
                  <a:lnTo>
                    <a:pt x="840" y="520"/>
                  </a:lnTo>
                  <a:lnTo>
                    <a:pt x="667" y="668"/>
                  </a:lnTo>
                  <a:lnTo>
                    <a:pt x="519" y="816"/>
                  </a:lnTo>
                  <a:lnTo>
                    <a:pt x="395" y="989"/>
                  </a:lnTo>
                  <a:lnTo>
                    <a:pt x="272" y="1187"/>
                  </a:lnTo>
                  <a:lnTo>
                    <a:pt x="198" y="1385"/>
                  </a:lnTo>
                  <a:lnTo>
                    <a:pt x="99" y="1582"/>
                  </a:lnTo>
                  <a:lnTo>
                    <a:pt x="49" y="1805"/>
                  </a:lnTo>
                  <a:lnTo>
                    <a:pt x="25" y="2027"/>
                  </a:lnTo>
                  <a:lnTo>
                    <a:pt x="0" y="2249"/>
                  </a:lnTo>
                  <a:lnTo>
                    <a:pt x="25" y="2496"/>
                  </a:lnTo>
                  <a:lnTo>
                    <a:pt x="49" y="2719"/>
                  </a:lnTo>
                  <a:lnTo>
                    <a:pt x="99" y="2916"/>
                  </a:lnTo>
                  <a:lnTo>
                    <a:pt x="198" y="3139"/>
                  </a:lnTo>
                  <a:lnTo>
                    <a:pt x="272" y="3336"/>
                  </a:lnTo>
                  <a:lnTo>
                    <a:pt x="395" y="3509"/>
                  </a:lnTo>
                  <a:lnTo>
                    <a:pt x="519" y="3682"/>
                  </a:lnTo>
                  <a:lnTo>
                    <a:pt x="667" y="3855"/>
                  </a:lnTo>
                  <a:lnTo>
                    <a:pt x="840" y="4004"/>
                  </a:lnTo>
                  <a:lnTo>
                    <a:pt x="1013" y="4127"/>
                  </a:lnTo>
                  <a:lnTo>
                    <a:pt x="1186" y="4251"/>
                  </a:lnTo>
                  <a:lnTo>
                    <a:pt x="1384" y="4350"/>
                  </a:lnTo>
                  <a:lnTo>
                    <a:pt x="1606" y="4424"/>
                  </a:lnTo>
                  <a:lnTo>
                    <a:pt x="1804" y="4473"/>
                  </a:lnTo>
                  <a:lnTo>
                    <a:pt x="2026" y="4498"/>
                  </a:lnTo>
                  <a:lnTo>
                    <a:pt x="2273" y="4522"/>
                  </a:lnTo>
                  <a:lnTo>
                    <a:pt x="2496" y="4498"/>
                  </a:lnTo>
                  <a:lnTo>
                    <a:pt x="2718" y="4473"/>
                  </a:lnTo>
                  <a:lnTo>
                    <a:pt x="2940" y="4424"/>
                  </a:lnTo>
                  <a:lnTo>
                    <a:pt x="3138" y="4350"/>
                  </a:lnTo>
                  <a:lnTo>
                    <a:pt x="3336" y="4251"/>
                  </a:lnTo>
                  <a:lnTo>
                    <a:pt x="3533" y="4127"/>
                  </a:lnTo>
                  <a:lnTo>
                    <a:pt x="3706" y="4004"/>
                  </a:lnTo>
                  <a:lnTo>
                    <a:pt x="3854" y="3855"/>
                  </a:lnTo>
                  <a:lnTo>
                    <a:pt x="4003" y="3682"/>
                  </a:lnTo>
                  <a:lnTo>
                    <a:pt x="4151" y="3509"/>
                  </a:lnTo>
                  <a:lnTo>
                    <a:pt x="4250" y="3336"/>
                  </a:lnTo>
                  <a:lnTo>
                    <a:pt x="4349" y="3139"/>
                  </a:lnTo>
                  <a:lnTo>
                    <a:pt x="4423" y="2916"/>
                  </a:lnTo>
                  <a:lnTo>
                    <a:pt x="4472" y="2719"/>
                  </a:lnTo>
                  <a:lnTo>
                    <a:pt x="4522" y="2496"/>
                  </a:lnTo>
                  <a:lnTo>
                    <a:pt x="4522" y="2249"/>
                  </a:lnTo>
                  <a:lnTo>
                    <a:pt x="4522" y="2027"/>
                  </a:lnTo>
                  <a:lnTo>
                    <a:pt x="4472" y="1805"/>
                  </a:lnTo>
                  <a:lnTo>
                    <a:pt x="4423" y="1582"/>
                  </a:lnTo>
                  <a:lnTo>
                    <a:pt x="4349" y="1385"/>
                  </a:lnTo>
                  <a:lnTo>
                    <a:pt x="4250" y="1187"/>
                  </a:lnTo>
                  <a:lnTo>
                    <a:pt x="4151" y="989"/>
                  </a:lnTo>
                  <a:lnTo>
                    <a:pt x="4003" y="816"/>
                  </a:lnTo>
                  <a:lnTo>
                    <a:pt x="3854" y="668"/>
                  </a:lnTo>
                  <a:lnTo>
                    <a:pt x="3706" y="520"/>
                  </a:lnTo>
                  <a:lnTo>
                    <a:pt x="3533" y="371"/>
                  </a:lnTo>
                  <a:lnTo>
                    <a:pt x="3336" y="273"/>
                  </a:lnTo>
                  <a:lnTo>
                    <a:pt x="3138" y="174"/>
                  </a:lnTo>
                  <a:lnTo>
                    <a:pt x="2940" y="100"/>
                  </a:lnTo>
                  <a:lnTo>
                    <a:pt x="2718" y="50"/>
                  </a:lnTo>
                  <a:lnTo>
                    <a:pt x="24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33939" y="3631999"/>
              <a:ext cx="175805" cy="175805"/>
            </a:xfrm>
            <a:custGeom>
              <a:avLst/>
              <a:gdLst/>
              <a:ahLst/>
              <a:cxnLst/>
              <a:rect l="l" t="t" r="r" b="b"/>
              <a:pathLst>
                <a:path w="5091" h="5091" extrusionOk="0">
                  <a:moveTo>
                    <a:pt x="4201" y="0"/>
                  </a:moveTo>
                  <a:lnTo>
                    <a:pt x="4053" y="25"/>
                  </a:lnTo>
                  <a:lnTo>
                    <a:pt x="3880" y="75"/>
                  </a:lnTo>
                  <a:lnTo>
                    <a:pt x="3732" y="149"/>
                  </a:lnTo>
                  <a:lnTo>
                    <a:pt x="3583" y="272"/>
                  </a:lnTo>
                  <a:lnTo>
                    <a:pt x="248" y="3583"/>
                  </a:lnTo>
                  <a:lnTo>
                    <a:pt x="149" y="3731"/>
                  </a:lnTo>
                  <a:lnTo>
                    <a:pt x="75" y="3880"/>
                  </a:lnTo>
                  <a:lnTo>
                    <a:pt x="26" y="4053"/>
                  </a:lnTo>
                  <a:lnTo>
                    <a:pt x="1" y="4226"/>
                  </a:lnTo>
                  <a:lnTo>
                    <a:pt x="26" y="4374"/>
                  </a:lnTo>
                  <a:lnTo>
                    <a:pt x="75" y="4547"/>
                  </a:lnTo>
                  <a:lnTo>
                    <a:pt x="149" y="4695"/>
                  </a:lnTo>
                  <a:lnTo>
                    <a:pt x="248" y="4843"/>
                  </a:lnTo>
                  <a:lnTo>
                    <a:pt x="396" y="4942"/>
                  </a:lnTo>
                  <a:lnTo>
                    <a:pt x="544" y="5041"/>
                  </a:lnTo>
                  <a:lnTo>
                    <a:pt x="717" y="5090"/>
                  </a:lnTo>
                  <a:lnTo>
                    <a:pt x="1063" y="5090"/>
                  </a:lnTo>
                  <a:lnTo>
                    <a:pt x="1211" y="5041"/>
                  </a:lnTo>
                  <a:lnTo>
                    <a:pt x="1360" y="4942"/>
                  </a:lnTo>
                  <a:lnTo>
                    <a:pt x="1508" y="4843"/>
                  </a:lnTo>
                  <a:lnTo>
                    <a:pt x="4844" y="1508"/>
                  </a:lnTo>
                  <a:lnTo>
                    <a:pt x="4942" y="1384"/>
                  </a:lnTo>
                  <a:lnTo>
                    <a:pt x="5017" y="1211"/>
                  </a:lnTo>
                  <a:lnTo>
                    <a:pt x="5066" y="1063"/>
                  </a:lnTo>
                  <a:lnTo>
                    <a:pt x="5091" y="890"/>
                  </a:lnTo>
                  <a:lnTo>
                    <a:pt x="5066" y="717"/>
                  </a:lnTo>
                  <a:lnTo>
                    <a:pt x="5017" y="569"/>
                  </a:lnTo>
                  <a:lnTo>
                    <a:pt x="4942" y="396"/>
                  </a:lnTo>
                  <a:lnTo>
                    <a:pt x="4844" y="272"/>
                  </a:lnTo>
                  <a:lnTo>
                    <a:pt x="4695" y="149"/>
                  </a:lnTo>
                  <a:lnTo>
                    <a:pt x="4547" y="75"/>
                  </a:lnTo>
                  <a:lnTo>
                    <a:pt x="4374" y="25"/>
                  </a:lnTo>
                  <a:lnTo>
                    <a:pt x="4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33939" y="3631999"/>
              <a:ext cx="175805" cy="175805"/>
            </a:xfrm>
            <a:custGeom>
              <a:avLst/>
              <a:gdLst/>
              <a:ahLst/>
              <a:cxnLst/>
              <a:rect l="l" t="t" r="r" b="b"/>
              <a:pathLst>
                <a:path w="5091" h="5091" extrusionOk="0">
                  <a:moveTo>
                    <a:pt x="890" y="0"/>
                  </a:moveTo>
                  <a:lnTo>
                    <a:pt x="717" y="25"/>
                  </a:lnTo>
                  <a:lnTo>
                    <a:pt x="544" y="75"/>
                  </a:lnTo>
                  <a:lnTo>
                    <a:pt x="396" y="149"/>
                  </a:lnTo>
                  <a:lnTo>
                    <a:pt x="248" y="272"/>
                  </a:lnTo>
                  <a:lnTo>
                    <a:pt x="149" y="396"/>
                  </a:lnTo>
                  <a:lnTo>
                    <a:pt x="75" y="569"/>
                  </a:lnTo>
                  <a:lnTo>
                    <a:pt x="26" y="717"/>
                  </a:lnTo>
                  <a:lnTo>
                    <a:pt x="1" y="890"/>
                  </a:lnTo>
                  <a:lnTo>
                    <a:pt x="26" y="1063"/>
                  </a:lnTo>
                  <a:lnTo>
                    <a:pt x="75" y="1211"/>
                  </a:lnTo>
                  <a:lnTo>
                    <a:pt x="149" y="1384"/>
                  </a:lnTo>
                  <a:lnTo>
                    <a:pt x="248" y="1508"/>
                  </a:lnTo>
                  <a:lnTo>
                    <a:pt x="3583" y="4843"/>
                  </a:lnTo>
                  <a:lnTo>
                    <a:pt x="3732" y="4942"/>
                  </a:lnTo>
                  <a:lnTo>
                    <a:pt x="3880" y="5041"/>
                  </a:lnTo>
                  <a:lnTo>
                    <a:pt x="4053" y="5090"/>
                  </a:lnTo>
                  <a:lnTo>
                    <a:pt x="4374" y="5090"/>
                  </a:lnTo>
                  <a:lnTo>
                    <a:pt x="4547" y="5041"/>
                  </a:lnTo>
                  <a:lnTo>
                    <a:pt x="4695" y="4942"/>
                  </a:lnTo>
                  <a:lnTo>
                    <a:pt x="4844" y="4843"/>
                  </a:lnTo>
                  <a:lnTo>
                    <a:pt x="4942" y="4695"/>
                  </a:lnTo>
                  <a:lnTo>
                    <a:pt x="5017" y="4547"/>
                  </a:lnTo>
                  <a:lnTo>
                    <a:pt x="5066" y="4374"/>
                  </a:lnTo>
                  <a:lnTo>
                    <a:pt x="5091" y="4226"/>
                  </a:lnTo>
                  <a:lnTo>
                    <a:pt x="5066" y="4053"/>
                  </a:lnTo>
                  <a:lnTo>
                    <a:pt x="5017" y="3880"/>
                  </a:lnTo>
                  <a:lnTo>
                    <a:pt x="4942" y="3731"/>
                  </a:lnTo>
                  <a:lnTo>
                    <a:pt x="4844" y="3583"/>
                  </a:lnTo>
                  <a:lnTo>
                    <a:pt x="1508" y="272"/>
                  </a:lnTo>
                  <a:lnTo>
                    <a:pt x="1360" y="149"/>
                  </a:lnTo>
                  <a:lnTo>
                    <a:pt x="1211" y="75"/>
                  </a:lnTo>
                  <a:lnTo>
                    <a:pt x="1063" y="25"/>
                  </a:lnTo>
                  <a:lnTo>
                    <a:pt x="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03853" y="4433837"/>
              <a:ext cx="1104936" cy="1104108"/>
            </a:xfrm>
            <a:custGeom>
              <a:avLst/>
              <a:gdLst/>
              <a:ahLst/>
              <a:cxnLst/>
              <a:rect l="l" t="t" r="r" b="b"/>
              <a:pathLst>
                <a:path w="31997" h="31973" extrusionOk="0">
                  <a:moveTo>
                    <a:pt x="15986" y="692"/>
                  </a:moveTo>
                  <a:lnTo>
                    <a:pt x="16777" y="717"/>
                  </a:lnTo>
                  <a:lnTo>
                    <a:pt x="17567" y="766"/>
                  </a:lnTo>
                  <a:lnTo>
                    <a:pt x="18333" y="865"/>
                  </a:lnTo>
                  <a:lnTo>
                    <a:pt x="19075" y="1013"/>
                  </a:lnTo>
                  <a:lnTo>
                    <a:pt x="19816" y="1186"/>
                  </a:lnTo>
                  <a:lnTo>
                    <a:pt x="20532" y="1384"/>
                  </a:lnTo>
                  <a:lnTo>
                    <a:pt x="21249" y="1631"/>
                  </a:lnTo>
                  <a:lnTo>
                    <a:pt x="21941" y="1903"/>
                  </a:lnTo>
                  <a:lnTo>
                    <a:pt x="22608" y="2199"/>
                  </a:lnTo>
                  <a:lnTo>
                    <a:pt x="23275" y="2545"/>
                  </a:lnTo>
                  <a:lnTo>
                    <a:pt x="23917" y="2916"/>
                  </a:lnTo>
                  <a:lnTo>
                    <a:pt x="24535" y="3311"/>
                  </a:lnTo>
                  <a:lnTo>
                    <a:pt x="25128" y="3731"/>
                  </a:lnTo>
                  <a:lnTo>
                    <a:pt x="25721" y="4201"/>
                  </a:lnTo>
                  <a:lnTo>
                    <a:pt x="26265" y="4670"/>
                  </a:lnTo>
                  <a:lnTo>
                    <a:pt x="26808" y="5189"/>
                  </a:lnTo>
                  <a:lnTo>
                    <a:pt x="27302" y="5708"/>
                  </a:lnTo>
                  <a:lnTo>
                    <a:pt x="27797" y="6276"/>
                  </a:lnTo>
                  <a:lnTo>
                    <a:pt x="28241" y="6844"/>
                  </a:lnTo>
                  <a:lnTo>
                    <a:pt x="28661" y="7437"/>
                  </a:lnTo>
                  <a:lnTo>
                    <a:pt x="29057" y="8055"/>
                  </a:lnTo>
                  <a:lnTo>
                    <a:pt x="29427" y="8697"/>
                  </a:lnTo>
                  <a:lnTo>
                    <a:pt x="29773" y="9365"/>
                  </a:lnTo>
                  <a:lnTo>
                    <a:pt x="30070" y="10032"/>
                  </a:lnTo>
                  <a:lnTo>
                    <a:pt x="30342" y="10723"/>
                  </a:lnTo>
                  <a:lnTo>
                    <a:pt x="30589" y="11440"/>
                  </a:lnTo>
                  <a:lnTo>
                    <a:pt x="30811" y="12157"/>
                  </a:lnTo>
                  <a:lnTo>
                    <a:pt x="30959" y="12898"/>
                  </a:lnTo>
                  <a:lnTo>
                    <a:pt x="31108" y="13664"/>
                  </a:lnTo>
                  <a:lnTo>
                    <a:pt x="31206" y="14430"/>
                  </a:lnTo>
                  <a:lnTo>
                    <a:pt x="31256" y="15196"/>
                  </a:lnTo>
                  <a:lnTo>
                    <a:pt x="31280" y="15986"/>
                  </a:lnTo>
                  <a:lnTo>
                    <a:pt x="31256" y="16777"/>
                  </a:lnTo>
                  <a:lnTo>
                    <a:pt x="31206" y="17543"/>
                  </a:lnTo>
                  <a:lnTo>
                    <a:pt x="31108" y="18309"/>
                  </a:lnTo>
                  <a:lnTo>
                    <a:pt x="30959" y="19050"/>
                  </a:lnTo>
                  <a:lnTo>
                    <a:pt x="30811" y="19791"/>
                  </a:lnTo>
                  <a:lnTo>
                    <a:pt x="30589" y="20533"/>
                  </a:lnTo>
                  <a:lnTo>
                    <a:pt x="30342" y="21224"/>
                  </a:lnTo>
                  <a:lnTo>
                    <a:pt x="30070" y="21916"/>
                  </a:lnTo>
                  <a:lnTo>
                    <a:pt x="29773" y="22608"/>
                  </a:lnTo>
                  <a:lnTo>
                    <a:pt x="29427" y="23251"/>
                  </a:lnTo>
                  <a:lnTo>
                    <a:pt x="29057" y="23893"/>
                  </a:lnTo>
                  <a:lnTo>
                    <a:pt x="28661" y="24511"/>
                  </a:lnTo>
                  <a:lnTo>
                    <a:pt x="28241" y="25128"/>
                  </a:lnTo>
                  <a:lnTo>
                    <a:pt x="27797" y="25697"/>
                  </a:lnTo>
                  <a:lnTo>
                    <a:pt x="27302" y="26240"/>
                  </a:lnTo>
                  <a:lnTo>
                    <a:pt x="26808" y="26784"/>
                  </a:lnTo>
                  <a:lnTo>
                    <a:pt x="26265" y="27278"/>
                  </a:lnTo>
                  <a:lnTo>
                    <a:pt x="25721" y="27772"/>
                  </a:lnTo>
                  <a:lnTo>
                    <a:pt x="25128" y="28217"/>
                  </a:lnTo>
                  <a:lnTo>
                    <a:pt x="24535" y="28662"/>
                  </a:lnTo>
                  <a:lnTo>
                    <a:pt x="23917" y="29057"/>
                  </a:lnTo>
                  <a:lnTo>
                    <a:pt x="23275" y="29428"/>
                  </a:lnTo>
                  <a:lnTo>
                    <a:pt x="22608" y="29749"/>
                  </a:lnTo>
                  <a:lnTo>
                    <a:pt x="21941" y="30070"/>
                  </a:lnTo>
                  <a:lnTo>
                    <a:pt x="21249" y="30342"/>
                  </a:lnTo>
                  <a:lnTo>
                    <a:pt x="20532" y="30589"/>
                  </a:lnTo>
                  <a:lnTo>
                    <a:pt x="19816" y="30787"/>
                  </a:lnTo>
                  <a:lnTo>
                    <a:pt x="19075" y="30959"/>
                  </a:lnTo>
                  <a:lnTo>
                    <a:pt x="18333" y="31083"/>
                  </a:lnTo>
                  <a:lnTo>
                    <a:pt x="17567" y="31182"/>
                  </a:lnTo>
                  <a:lnTo>
                    <a:pt x="16777" y="31256"/>
                  </a:lnTo>
                  <a:lnTo>
                    <a:pt x="15220" y="31256"/>
                  </a:lnTo>
                  <a:lnTo>
                    <a:pt x="14430" y="31182"/>
                  </a:lnTo>
                  <a:lnTo>
                    <a:pt x="13664" y="31083"/>
                  </a:lnTo>
                  <a:lnTo>
                    <a:pt x="12922" y="30959"/>
                  </a:lnTo>
                  <a:lnTo>
                    <a:pt x="12181" y="30787"/>
                  </a:lnTo>
                  <a:lnTo>
                    <a:pt x="11465" y="30589"/>
                  </a:lnTo>
                  <a:lnTo>
                    <a:pt x="10748" y="30342"/>
                  </a:lnTo>
                  <a:lnTo>
                    <a:pt x="10056" y="30070"/>
                  </a:lnTo>
                  <a:lnTo>
                    <a:pt x="9389" y="29749"/>
                  </a:lnTo>
                  <a:lnTo>
                    <a:pt x="8722" y="29428"/>
                  </a:lnTo>
                  <a:lnTo>
                    <a:pt x="8080" y="29057"/>
                  </a:lnTo>
                  <a:lnTo>
                    <a:pt x="7462" y="28662"/>
                  </a:lnTo>
                  <a:lnTo>
                    <a:pt x="6869" y="28217"/>
                  </a:lnTo>
                  <a:lnTo>
                    <a:pt x="6276" y="27772"/>
                  </a:lnTo>
                  <a:lnTo>
                    <a:pt x="5732" y="27278"/>
                  </a:lnTo>
                  <a:lnTo>
                    <a:pt x="5189" y="26784"/>
                  </a:lnTo>
                  <a:lnTo>
                    <a:pt x="4695" y="26240"/>
                  </a:lnTo>
                  <a:lnTo>
                    <a:pt x="4200" y="25697"/>
                  </a:lnTo>
                  <a:lnTo>
                    <a:pt x="3756" y="25128"/>
                  </a:lnTo>
                  <a:lnTo>
                    <a:pt x="3336" y="24511"/>
                  </a:lnTo>
                  <a:lnTo>
                    <a:pt x="2940" y="23893"/>
                  </a:lnTo>
                  <a:lnTo>
                    <a:pt x="2570" y="23251"/>
                  </a:lnTo>
                  <a:lnTo>
                    <a:pt x="2224" y="22608"/>
                  </a:lnTo>
                  <a:lnTo>
                    <a:pt x="1927" y="21916"/>
                  </a:lnTo>
                  <a:lnTo>
                    <a:pt x="1631" y="21224"/>
                  </a:lnTo>
                  <a:lnTo>
                    <a:pt x="1408" y="20533"/>
                  </a:lnTo>
                  <a:lnTo>
                    <a:pt x="1186" y="19791"/>
                  </a:lnTo>
                  <a:lnTo>
                    <a:pt x="1013" y="19050"/>
                  </a:lnTo>
                  <a:lnTo>
                    <a:pt x="890" y="18309"/>
                  </a:lnTo>
                  <a:lnTo>
                    <a:pt x="791" y="17543"/>
                  </a:lnTo>
                  <a:lnTo>
                    <a:pt x="741" y="16777"/>
                  </a:lnTo>
                  <a:lnTo>
                    <a:pt x="717" y="15986"/>
                  </a:lnTo>
                  <a:lnTo>
                    <a:pt x="741" y="15196"/>
                  </a:lnTo>
                  <a:lnTo>
                    <a:pt x="791" y="14430"/>
                  </a:lnTo>
                  <a:lnTo>
                    <a:pt x="890" y="13664"/>
                  </a:lnTo>
                  <a:lnTo>
                    <a:pt x="1013" y="12898"/>
                  </a:lnTo>
                  <a:lnTo>
                    <a:pt x="1186" y="12157"/>
                  </a:lnTo>
                  <a:lnTo>
                    <a:pt x="1408" y="11440"/>
                  </a:lnTo>
                  <a:lnTo>
                    <a:pt x="1631" y="10723"/>
                  </a:lnTo>
                  <a:lnTo>
                    <a:pt x="1927" y="10032"/>
                  </a:lnTo>
                  <a:lnTo>
                    <a:pt x="2224" y="9365"/>
                  </a:lnTo>
                  <a:lnTo>
                    <a:pt x="2570" y="8697"/>
                  </a:lnTo>
                  <a:lnTo>
                    <a:pt x="2940" y="8055"/>
                  </a:lnTo>
                  <a:lnTo>
                    <a:pt x="3336" y="7437"/>
                  </a:lnTo>
                  <a:lnTo>
                    <a:pt x="3756" y="6844"/>
                  </a:lnTo>
                  <a:lnTo>
                    <a:pt x="4200" y="6276"/>
                  </a:lnTo>
                  <a:lnTo>
                    <a:pt x="4695" y="5708"/>
                  </a:lnTo>
                  <a:lnTo>
                    <a:pt x="5189" y="5189"/>
                  </a:lnTo>
                  <a:lnTo>
                    <a:pt x="5732" y="4670"/>
                  </a:lnTo>
                  <a:lnTo>
                    <a:pt x="6276" y="4201"/>
                  </a:lnTo>
                  <a:lnTo>
                    <a:pt x="6869" y="3731"/>
                  </a:lnTo>
                  <a:lnTo>
                    <a:pt x="7462" y="3311"/>
                  </a:lnTo>
                  <a:lnTo>
                    <a:pt x="8080" y="2916"/>
                  </a:lnTo>
                  <a:lnTo>
                    <a:pt x="8722" y="2545"/>
                  </a:lnTo>
                  <a:lnTo>
                    <a:pt x="9389" y="2199"/>
                  </a:lnTo>
                  <a:lnTo>
                    <a:pt x="10056" y="1903"/>
                  </a:lnTo>
                  <a:lnTo>
                    <a:pt x="10748" y="1631"/>
                  </a:lnTo>
                  <a:lnTo>
                    <a:pt x="11465" y="1384"/>
                  </a:lnTo>
                  <a:lnTo>
                    <a:pt x="12181" y="1186"/>
                  </a:lnTo>
                  <a:lnTo>
                    <a:pt x="12922" y="1013"/>
                  </a:lnTo>
                  <a:lnTo>
                    <a:pt x="13664" y="865"/>
                  </a:lnTo>
                  <a:lnTo>
                    <a:pt x="14430" y="766"/>
                  </a:lnTo>
                  <a:lnTo>
                    <a:pt x="15220" y="717"/>
                  </a:lnTo>
                  <a:lnTo>
                    <a:pt x="15986" y="692"/>
                  </a:lnTo>
                  <a:close/>
                  <a:moveTo>
                    <a:pt x="15986" y="0"/>
                  </a:moveTo>
                  <a:lnTo>
                    <a:pt x="15171" y="25"/>
                  </a:lnTo>
                  <a:lnTo>
                    <a:pt x="14355" y="74"/>
                  </a:lnTo>
                  <a:lnTo>
                    <a:pt x="13565" y="173"/>
                  </a:lnTo>
                  <a:lnTo>
                    <a:pt x="12774" y="321"/>
                  </a:lnTo>
                  <a:lnTo>
                    <a:pt x="12008" y="494"/>
                  </a:lnTo>
                  <a:lnTo>
                    <a:pt x="11242" y="717"/>
                  </a:lnTo>
                  <a:lnTo>
                    <a:pt x="10501" y="964"/>
                  </a:lnTo>
                  <a:lnTo>
                    <a:pt x="9784" y="1260"/>
                  </a:lnTo>
                  <a:lnTo>
                    <a:pt x="9068" y="1581"/>
                  </a:lnTo>
                  <a:lnTo>
                    <a:pt x="8376" y="1927"/>
                  </a:lnTo>
                  <a:lnTo>
                    <a:pt x="7709" y="2298"/>
                  </a:lnTo>
                  <a:lnTo>
                    <a:pt x="7067" y="2718"/>
                  </a:lnTo>
                  <a:lnTo>
                    <a:pt x="6449" y="3163"/>
                  </a:lnTo>
                  <a:lnTo>
                    <a:pt x="5831" y="3657"/>
                  </a:lnTo>
                  <a:lnTo>
                    <a:pt x="5263" y="4151"/>
                  </a:lnTo>
                  <a:lnTo>
                    <a:pt x="4695" y="4670"/>
                  </a:lnTo>
                  <a:lnTo>
                    <a:pt x="4176" y="5238"/>
                  </a:lnTo>
                  <a:lnTo>
                    <a:pt x="3657" y="5807"/>
                  </a:lnTo>
                  <a:lnTo>
                    <a:pt x="3187" y="6424"/>
                  </a:lnTo>
                  <a:lnTo>
                    <a:pt x="2743" y="7042"/>
                  </a:lnTo>
                  <a:lnTo>
                    <a:pt x="2323" y="7684"/>
                  </a:lnTo>
                  <a:lnTo>
                    <a:pt x="1952" y="8376"/>
                  </a:lnTo>
                  <a:lnTo>
                    <a:pt x="1581" y="9043"/>
                  </a:lnTo>
                  <a:lnTo>
                    <a:pt x="1260" y="9760"/>
                  </a:lnTo>
                  <a:lnTo>
                    <a:pt x="988" y="10501"/>
                  </a:lnTo>
                  <a:lnTo>
                    <a:pt x="717" y="11242"/>
                  </a:lnTo>
                  <a:lnTo>
                    <a:pt x="519" y="11984"/>
                  </a:lnTo>
                  <a:lnTo>
                    <a:pt x="321" y="12774"/>
                  </a:lnTo>
                  <a:lnTo>
                    <a:pt x="198" y="13540"/>
                  </a:lnTo>
                  <a:lnTo>
                    <a:pt x="99" y="14356"/>
                  </a:lnTo>
                  <a:lnTo>
                    <a:pt x="25" y="15171"/>
                  </a:lnTo>
                  <a:lnTo>
                    <a:pt x="0" y="15986"/>
                  </a:lnTo>
                  <a:lnTo>
                    <a:pt x="25" y="16802"/>
                  </a:lnTo>
                  <a:lnTo>
                    <a:pt x="99" y="17617"/>
                  </a:lnTo>
                  <a:lnTo>
                    <a:pt x="198" y="18408"/>
                  </a:lnTo>
                  <a:lnTo>
                    <a:pt x="321" y="19198"/>
                  </a:lnTo>
                  <a:lnTo>
                    <a:pt x="519" y="19964"/>
                  </a:lnTo>
                  <a:lnTo>
                    <a:pt x="717" y="20730"/>
                  </a:lnTo>
                  <a:lnTo>
                    <a:pt x="988" y="21472"/>
                  </a:lnTo>
                  <a:lnTo>
                    <a:pt x="1260" y="22188"/>
                  </a:lnTo>
                  <a:lnTo>
                    <a:pt x="1581" y="22905"/>
                  </a:lnTo>
                  <a:lnTo>
                    <a:pt x="1952" y="23596"/>
                  </a:lnTo>
                  <a:lnTo>
                    <a:pt x="2323" y="24264"/>
                  </a:lnTo>
                  <a:lnTo>
                    <a:pt x="2743" y="24906"/>
                  </a:lnTo>
                  <a:lnTo>
                    <a:pt x="3187" y="25548"/>
                  </a:lnTo>
                  <a:lnTo>
                    <a:pt x="3657" y="26141"/>
                  </a:lnTo>
                  <a:lnTo>
                    <a:pt x="4176" y="26734"/>
                  </a:lnTo>
                  <a:lnTo>
                    <a:pt x="4695" y="27278"/>
                  </a:lnTo>
                  <a:lnTo>
                    <a:pt x="5263" y="27822"/>
                  </a:lnTo>
                  <a:lnTo>
                    <a:pt x="5831" y="28316"/>
                  </a:lnTo>
                  <a:lnTo>
                    <a:pt x="6449" y="28785"/>
                  </a:lnTo>
                  <a:lnTo>
                    <a:pt x="7067" y="29230"/>
                  </a:lnTo>
                  <a:lnTo>
                    <a:pt x="7709" y="29650"/>
                  </a:lnTo>
                  <a:lnTo>
                    <a:pt x="8376" y="30045"/>
                  </a:lnTo>
                  <a:lnTo>
                    <a:pt x="9068" y="30391"/>
                  </a:lnTo>
                  <a:lnTo>
                    <a:pt x="9784" y="30712"/>
                  </a:lnTo>
                  <a:lnTo>
                    <a:pt x="10501" y="31009"/>
                  </a:lnTo>
                  <a:lnTo>
                    <a:pt x="11242" y="31256"/>
                  </a:lnTo>
                  <a:lnTo>
                    <a:pt x="12008" y="31478"/>
                  </a:lnTo>
                  <a:lnTo>
                    <a:pt x="12774" y="31651"/>
                  </a:lnTo>
                  <a:lnTo>
                    <a:pt x="13565" y="31775"/>
                  </a:lnTo>
                  <a:lnTo>
                    <a:pt x="14355" y="31898"/>
                  </a:lnTo>
                  <a:lnTo>
                    <a:pt x="15171" y="31948"/>
                  </a:lnTo>
                  <a:lnTo>
                    <a:pt x="15986" y="31973"/>
                  </a:lnTo>
                  <a:lnTo>
                    <a:pt x="16826" y="31948"/>
                  </a:lnTo>
                  <a:lnTo>
                    <a:pt x="17642" y="31898"/>
                  </a:lnTo>
                  <a:lnTo>
                    <a:pt x="18432" y="31775"/>
                  </a:lnTo>
                  <a:lnTo>
                    <a:pt x="19223" y="31651"/>
                  </a:lnTo>
                  <a:lnTo>
                    <a:pt x="19989" y="31478"/>
                  </a:lnTo>
                  <a:lnTo>
                    <a:pt x="20755" y="31256"/>
                  </a:lnTo>
                  <a:lnTo>
                    <a:pt x="21496" y="31009"/>
                  </a:lnTo>
                  <a:lnTo>
                    <a:pt x="22213" y="30712"/>
                  </a:lnTo>
                  <a:lnTo>
                    <a:pt x="22929" y="30391"/>
                  </a:lnTo>
                  <a:lnTo>
                    <a:pt x="23621" y="30045"/>
                  </a:lnTo>
                  <a:lnTo>
                    <a:pt x="24288" y="29650"/>
                  </a:lnTo>
                  <a:lnTo>
                    <a:pt x="24931" y="29230"/>
                  </a:lnTo>
                  <a:lnTo>
                    <a:pt x="25548" y="28785"/>
                  </a:lnTo>
                  <a:lnTo>
                    <a:pt x="26166" y="28316"/>
                  </a:lnTo>
                  <a:lnTo>
                    <a:pt x="26734" y="27822"/>
                  </a:lnTo>
                  <a:lnTo>
                    <a:pt x="27302" y="27278"/>
                  </a:lnTo>
                  <a:lnTo>
                    <a:pt x="27821" y="26734"/>
                  </a:lnTo>
                  <a:lnTo>
                    <a:pt x="28340" y="26141"/>
                  </a:lnTo>
                  <a:lnTo>
                    <a:pt x="28810" y="25548"/>
                  </a:lnTo>
                  <a:lnTo>
                    <a:pt x="29254" y="24906"/>
                  </a:lnTo>
                  <a:lnTo>
                    <a:pt x="29674" y="24264"/>
                  </a:lnTo>
                  <a:lnTo>
                    <a:pt x="30045" y="23596"/>
                  </a:lnTo>
                  <a:lnTo>
                    <a:pt x="30416" y="22905"/>
                  </a:lnTo>
                  <a:lnTo>
                    <a:pt x="30737" y="22188"/>
                  </a:lnTo>
                  <a:lnTo>
                    <a:pt x="31009" y="21472"/>
                  </a:lnTo>
                  <a:lnTo>
                    <a:pt x="31256" y="20730"/>
                  </a:lnTo>
                  <a:lnTo>
                    <a:pt x="31478" y="19964"/>
                  </a:lnTo>
                  <a:lnTo>
                    <a:pt x="31651" y="19198"/>
                  </a:lnTo>
                  <a:lnTo>
                    <a:pt x="31799" y="18408"/>
                  </a:lnTo>
                  <a:lnTo>
                    <a:pt x="31898" y="17617"/>
                  </a:lnTo>
                  <a:lnTo>
                    <a:pt x="31972" y="16802"/>
                  </a:lnTo>
                  <a:lnTo>
                    <a:pt x="31997" y="15986"/>
                  </a:lnTo>
                  <a:lnTo>
                    <a:pt x="31972" y="15171"/>
                  </a:lnTo>
                  <a:lnTo>
                    <a:pt x="31898" y="14356"/>
                  </a:lnTo>
                  <a:lnTo>
                    <a:pt x="31799" y="13540"/>
                  </a:lnTo>
                  <a:lnTo>
                    <a:pt x="31651" y="12774"/>
                  </a:lnTo>
                  <a:lnTo>
                    <a:pt x="31478" y="11984"/>
                  </a:lnTo>
                  <a:lnTo>
                    <a:pt x="31256" y="11242"/>
                  </a:lnTo>
                  <a:lnTo>
                    <a:pt x="31009" y="10501"/>
                  </a:lnTo>
                  <a:lnTo>
                    <a:pt x="30737" y="9760"/>
                  </a:lnTo>
                  <a:lnTo>
                    <a:pt x="30416" y="9043"/>
                  </a:lnTo>
                  <a:lnTo>
                    <a:pt x="30045" y="8376"/>
                  </a:lnTo>
                  <a:lnTo>
                    <a:pt x="29674" y="7684"/>
                  </a:lnTo>
                  <a:lnTo>
                    <a:pt x="29254" y="7042"/>
                  </a:lnTo>
                  <a:lnTo>
                    <a:pt x="28810" y="6424"/>
                  </a:lnTo>
                  <a:lnTo>
                    <a:pt x="28340" y="5807"/>
                  </a:lnTo>
                  <a:lnTo>
                    <a:pt x="27821" y="5238"/>
                  </a:lnTo>
                  <a:lnTo>
                    <a:pt x="27302" y="4670"/>
                  </a:lnTo>
                  <a:lnTo>
                    <a:pt x="26734" y="4151"/>
                  </a:lnTo>
                  <a:lnTo>
                    <a:pt x="26166" y="3657"/>
                  </a:lnTo>
                  <a:lnTo>
                    <a:pt x="25548" y="3163"/>
                  </a:lnTo>
                  <a:lnTo>
                    <a:pt x="24931" y="2718"/>
                  </a:lnTo>
                  <a:lnTo>
                    <a:pt x="24288" y="2298"/>
                  </a:lnTo>
                  <a:lnTo>
                    <a:pt x="23621" y="1927"/>
                  </a:lnTo>
                  <a:lnTo>
                    <a:pt x="22929" y="1581"/>
                  </a:lnTo>
                  <a:lnTo>
                    <a:pt x="22213" y="1260"/>
                  </a:lnTo>
                  <a:lnTo>
                    <a:pt x="21496" y="964"/>
                  </a:lnTo>
                  <a:lnTo>
                    <a:pt x="20755" y="717"/>
                  </a:lnTo>
                  <a:lnTo>
                    <a:pt x="19989" y="494"/>
                  </a:lnTo>
                  <a:lnTo>
                    <a:pt x="19223" y="321"/>
                  </a:lnTo>
                  <a:lnTo>
                    <a:pt x="18432" y="173"/>
                  </a:lnTo>
                  <a:lnTo>
                    <a:pt x="17642" y="74"/>
                  </a:lnTo>
                  <a:lnTo>
                    <a:pt x="16826" y="25"/>
                  </a:lnTo>
                  <a:lnTo>
                    <a:pt x="15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4"/>
        <p:cNvGrpSpPr/>
        <p:nvPr/>
      </p:nvGrpSpPr>
      <p:grpSpPr>
        <a:xfrm>
          <a:off x="0" y="0"/>
          <a:ext cx="0" cy="0"/>
          <a:chOff x="0" y="0"/>
          <a:chExt cx="0" cy="0"/>
        </a:xfrm>
      </p:grpSpPr>
      <p:sp>
        <p:nvSpPr>
          <p:cNvPr id="115" name="Google Shape;115;p11"/>
          <p:cNvSpPr txBox="1">
            <a:spLocks noGrp="1"/>
          </p:cNvSpPr>
          <p:nvPr>
            <p:ph type="title" hasCustomPrompt="1"/>
          </p:nvPr>
        </p:nvSpPr>
        <p:spPr>
          <a:xfrm>
            <a:off x="855900" y="1729300"/>
            <a:ext cx="7432200" cy="11343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75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6" name="Google Shape;116;p11"/>
          <p:cNvSpPr txBox="1">
            <a:spLocks noGrp="1"/>
          </p:cNvSpPr>
          <p:nvPr>
            <p:ph type="subTitle" idx="1"/>
          </p:nvPr>
        </p:nvSpPr>
        <p:spPr>
          <a:xfrm>
            <a:off x="2139150" y="2891300"/>
            <a:ext cx="4865700" cy="4971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7" name="Google Shape;117;p11"/>
          <p:cNvSpPr/>
          <p:nvPr/>
        </p:nvSpPr>
        <p:spPr>
          <a:xfrm rot="10800000">
            <a:off x="-1181250" y="-707060"/>
            <a:ext cx="2145919" cy="2145055"/>
          </a:xfrm>
          <a:custGeom>
            <a:avLst/>
            <a:gdLst/>
            <a:ahLst/>
            <a:cxnLst/>
            <a:rect l="l" t="t" r="r" b="b"/>
            <a:pathLst>
              <a:path w="62142" h="62117" extrusionOk="0">
                <a:moveTo>
                  <a:pt x="31059" y="692"/>
                </a:moveTo>
                <a:lnTo>
                  <a:pt x="31849" y="717"/>
                </a:lnTo>
                <a:lnTo>
                  <a:pt x="32640" y="742"/>
                </a:lnTo>
                <a:lnTo>
                  <a:pt x="33406" y="791"/>
                </a:lnTo>
                <a:lnTo>
                  <a:pt x="34172" y="865"/>
                </a:lnTo>
                <a:lnTo>
                  <a:pt x="34938" y="940"/>
                </a:lnTo>
                <a:lnTo>
                  <a:pt x="35679" y="1038"/>
                </a:lnTo>
                <a:lnTo>
                  <a:pt x="36445" y="1162"/>
                </a:lnTo>
                <a:lnTo>
                  <a:pt x="37186" y="1310"/>
                </a:lnTo>
                <a:lnTo>
                  <a:pt x="37927" y="1483"/>
                </a:lnTo>
                <a:lnTo>
                  <a:pt x="38644" y="1656"/>
                </a:lnTo>
                <a:lnTo>
                  <a:pt x="39361" y="1854"/>
                </a:lnTo>
                <a:lnTo>
                  <a:pt x="40077" y="2076"/>
                </a:lnTo>
                <a:lnTo>
                  <a:pt x="40794" y="2299"/>
                </a:lnTo>
                <a:lnTo>
                  <a:pt x="41510" y="2546"/>
                </a:lnTo>
                <a:lnTo>
                  <a:pt x="42202" y="2817"/>
                </a:lnTo>
                <a:lnTo>
                  <a:pt x="42869" y="3089"/>
                </a:lnTo>
                <a:lnTo>
                  <a:pt x="43561" y="3386"/>
                </a:lnTo>
                <a:lnTo>
                  <a:pt x="44228" y="3707"/>
                </a:lnTo>
                <a:lnTo>
                  <a:pt x="44870" y="4028"/>
                </a:lnTo>
                <a:lnTo>
                  <a:pt x="45538" y="4374"/>
                </a:lnTo>
                <a:lnTo>
                  <a:pt x="46180" y="4720"/>
                </a:lnTo>
                <a:lnTo>
                  <a:pt x="46798" y="5091"/>
                </a:lnTo>
                <a:lnTo>
                  <a:pt x="47415" y="5486"/>
                </a:lnTo>
                <a:lnTo>
                  <a:pt x="48033" y="5881"/>
                </a:lnTo>
                <a:lnTo>
                  <a:pt x="48626" y="6301"/>
                </a:lnTo>
                <a:lnTo>
                  <a:pt x="49219" y="6746"/>
                </a:lnTo>
                <a:lnTo>
                  <a:pt x="49812" y="7191"/>
                </a:lnTo>
                <a:lnTo>
                  <a:pt x="50380" y="7635"/>
                </a:lnTo>
                <a:lnTo>
                  <a:pt x="50924" y="8105"/>
                </a:lnTo>
                <a:lnTo>
                  <a:pt x="51468" y="8599"/>
                </a:lnTo>
                <a:lnTo>
                  <a:pt x="52011" y="9093"/>
                </a:lnTo>
                <a:lnTo>
                  <a:pt x="52530" y="9612"/>
                </a:lnTo>
                <a:lnTo>
                  <a:pt x="53049" y="10131"/>
                </a:lnTo>
                <a:lnTo>
                  <a:pt x="53543" y="10650"/>
                </a:lnTo>
                <a:lnTo>
                  <a:pt x="54012" y="11193"/>
                </a:lnTo>
                <a:lnTo>
                  <a:pt x="54482" y="11762"/>
                </a:lnTo>
                <a:lnTo>
                  <a:pt x="54951" y="12330"/>
                </a:lnTo>
                <a:lnTo>
                  <a:pt x="55396" y="12898"/>
                </a:lnTo>
                <a:lnTo>
                  <a:pt x="55816" y="13491"/>
                </a:lnTo>
                <a:lnTo>
                  <a:pt x="56236" y="14084"/>
                </a:lnTo>
                <a:lnTo>
                  <a:pt x="56632" y="14702"/>
                </a:lnTo>
                <a:lnTo>
                  <a:pt x="57027" y="15320"/>
                </a:lnTo>
                <a:lnTo>
                  <a:pt x="57397" y="15962"/>
                </a:lnTo>
                <a:lnTo>
                  <a:pt x="57768" y="16605"/>
                </a:lnTo>
                <a:lnTo>
                  <a:pt x="58114" y="17247"/>
                </a:lnTo>
                <a:lnTo>
                  <a:pt x="58435" y="17914"/>
                </a:lnTo>
                <a:lnTo>
                  <a:pt x="58732" y="18581"/>
                </a:lnTo>
                <a:lnTo>
                  <a:pt x="59028" y="19248"/>
                </a:lnTo>
                <a:lnTo>
                  <a:pt x="59325" y="19940"/>
                </a:lnTo>
                <a:lnTo>
                  <a:pt x="59596" y="20632"/>
                </a:lnTo>
                <a:lnTo>
                  <a:pt x="59844" y="21324"/>
                </a:lnTo>
                <a:lnTo>
                  <a:pt x="60066" y="22040"/>
                </a:lnTo>
                <a:lnTo>
                  <a:pt x="60288" y="22757"/>
                </a:lnTo>
                <a:lnTo>
                  <a:pt x="60461" y="23473"/>
                </a:lnTo>
                <a:lnTo>
                  <a:pt x="60659" y="24215"/>
                </a:lnTo>
                <a:lnTo>
                  <a:pt x="60807" y="24956"/>
                </a:lnTo>
                <a:lnTo>
                  <a:pt x="60955" y="25697"/>
                </a:lnTo>
                <a:lnTo>
                  <a:pt x="61079" y="26438"/>
                </a:lnTo>
                <a:lnTo>
                  <a:pt x="61178" y="27204"/>
                </a:lnTo>
                <a:lnTo>
                  <a:pt x="61277" y="27970"/>
                </a:lnTo>
                <a:lnTo>
                  <a:pt x="61351" y="28736"/>
                </a:lnTo>
                <a:lnTo>
                  <a:pt x="61400" y="29502"/>
                </a:lnTo>
                <a:lnTo>
                  <a:pt x="61425" y="30268"/>
                </a:lnTo>
                <a:lnTo>
                  <a:pt x="61425" y="31059"/>
                </a:lnTo>
                <a:lnTo>
                  <a:pt x="61425" y="31849"/>
                </a:lnTo>
                <a:lnTo>
                  <a:pt x="61400" y="32615"/>
                </a:lnTo>
                <a:lnTo>
                  <a:pt x="61351" y="33381"/>
                </a:lnTo>
                <a:lnTo>
                  <a:pt x="61277" y="34147"/>
                </a:lnTo>
                <a:lnTo>
                  <a:pt x="61178" y="34913"/>
                </a:lnTo>
                <a:lnTo>
                  <a:pt x="61079" y="35679"/>
                </a:lnTo>
                <a:lnTo>
                  <a:pt x="60955" y="36421"/>
                </a:lnTo>
                <a:lnTo>
                  <a:pt x="60807" y="37162"/>
                </a:lnTo>
                <a:lnTo>
                  <a:pt x="60659" y="37903"/>
                </a:lnTo>
                <a:lnTo>
                  <a:pt x="60461" y="38644"/>
                </a:lnTo>
                <a:lnTo>
                  <a:pt x="60288" y="39361"/>
                </a:lnTo>
                <a:lnTo>
                  <a:pt x="60066" y="40077"/>
                </a:lnTo>
                <a:lnTo>
                  <a:pt x="59844" y="40794"/>
                </a:lnTo>
                <a:lnTo>
                  <a:pt x="59596" y="41486"/>
                </a:lnTo>
                <a:lnTo>
                  <a:pt x="59325" y="42178"/>
                </a:lnTo>
                <a:lnTo>
                  <a:pt x="59028" y="42869"/>
                </a:lnTo>
                <a:lnTo>
                  <a:pt x="58732" y="43536"/>
                </a:lnTo>
                <a:lnTo>
                  <a:pt x="58435" y="44204"/>
                </a:lnTo>
                <a:lnTo>
                  <a:pt x="58114" y="44871"/>
                </a:lnTo>
                <a:lnTo>
                  <a:pt x="57768" y="45513"/>
                </a:lnTo>
                <a:lnTo>
                  <a:pt x="57397" y="46156"/>
                </a:lnTo>
                <a:lnTo>
                  <a:pt x="57027" y="46798"/>
                </a:lnTo>
                <a:lnTo>
                  <a:pt x="56632" y="47416"/>
                </a:lnTo>
                <a:lnTo>
                  <a:pt x="56236" y="48009"/>
                </a:lnTo>
                <a:lnTo>
                  <a:pt x="55816" y="48626"/>
                </a:lnTo>
                <a:lnTo>
                  <a:pt x="55396" y="49219"/>
                </a:lnTo>
                <a:lnTo>
                  <a:pt x="54951" y="49788"/>
                </a:lnTo>
                <a:lnTo>
                  <a:pt x="54482" y="50356"/>
                </a:lnTo>
                <a:lnTo>
                  <a:pt x="54012" y="50924"/>
                </a:lnTo>
                <a:lnTo>
                  <a:pt x="53543" y="51468"/>
                </a:lnTo>
                <a:lnTo>
                  <a:pt x="53049" y="51987"/>
                </a:lnTo>
                <a:lnTo>
                  <a:pt x="52530" y="52506"/>
                </a:lnTo>
                <a:lnTo>
                  <a:pt x="52011" y="53024"/>
                </a:lnTo>
                <a:lnTo>
                  <a:pt x="51468" y="53519"/>
                </a:lnTo>
                <a:lnTo>
                  <a:pt x="50924" y="54013"/>
                </a:lnTo>
                <a:lnTo>
                  <a:pt x="50380" y="54482"/>
                </a:lnTo>
                <a:lnTo>
                  <a:pt x="49812" y="54927"/>
                </a:lnTo>
                <a:lnTo>
                  <a:pt x="49219" y="55372"/>
                </a:lnTo>
                <a:lnTo>
                  <a:pt x="48626" y="55816"/>
                </a:lnTo>
                <a:lnTo>
                  <a:pt x="48033" y="56236"/>
                </a:lnTo>
                <a:lnTo>
                  <a:pt x="47415" y="56632"/>
                </a:lnTo>
                <a:lnTo>
                  <a:pt x="46798" y="57027"/>
                </a:lnTo>
                <a:lnTo>
                  <a:pt x="46180" y="57398"/>
                </a:lnTo>
                <a:lnTo>
                  <a:pt x="45538" y="57744"/>
                </a:lnTo>
                <a:lnTo>
                  <a:pt x="44870" y="58090"/>
                </a:lnTo>
                <a:lnTo>
                  <a:pt x="44228" y="58411"/>
                </a:lnTo>
                <a:lnTo>
                  <a:pt x="43561" y="58732"/>
                </a:lnTo>
                <a:lnTo>
                  <a:pt x="42869" y="59028"/>
                </a:lnTo>
                <a:lnTo>
                  <a:pt x="42202" y="59300"/>
                </a:lnTo>
                <a:lnTo>
                  <a:pt x="41510" y="59572"/>
                </a:lnTo>
                <a:lnTo>
                  <a:pt x="40794" y="59819"/>
                </a:lnTo>
                <a:lnTo>
                  <a:pt x="40077" y="60042"/>
                </a:lnTo>
                <a:lnTo>
                  <a:pt x="39361" y="60264"/>
                </a:lnTo>
                <a:lnTo>
                  <a:pt x="38644" y="60462"/>
                </a:lnTo>
                <a:lnTo>
                  <a:pt x="37927" y="60635"/>
                </a:lnTo>
                <a:lnTo>
                  <a:pt x="37186" y="60807"/>
                </a:lnTo>
                <a:lnTo>
                  <a:pt x="36445" y="60931"/>
                </a:lnTo>
                <a:lnTo>
                  <a:pt x="35679" y="61055"/>
                </a:lnTo>
                <a:lnTo>
                  <a:pt x="34938" y="61178"/>
                </a:lnTo>
                <a:lnTo>
                  <a:pt x="34172" y="61252"/>
                </a:lnTo>
                <a:lnTo>
                  <a:pt x="33406" y="61326"/>
                </a:lnTo>
                <a:lnTo>
                  <a:pt x="32640" y="61376"/>
                </a:lnTo>
                <a:lnTo>
                  <a:pt x="31849" y="61400"/>
                </a:lnTo>
                <a:lnTo>
                  <a:pt x="31059" y="61425"/>
                </a:lnTo>
                <a:lnTo>
                  <a:pt x="30293" y="61400"/>
                </a:lnTo>
                <a:lnTo>
                  <a:pt x="29502" y="61376"/>
                </a:lnTo>
                <a:lnTo>
                  <a:pt x="28736" y="61326"/>
                </a:lnTo>
                <a:lnTo>
                  <a:pt x="27970" y="61252"/>
                </a:lnTo>
                <a:lnTo>
                  <a:pt x="27204" y="61178"/>
                </a:lnTo>
                <a:lnTo>
                  <a:pt x="26463" y="61055"/>
                </a:lnTo>
                <a:lnTo>
                  <a:pt x="25697" y="60931"/>
                </a:lnTo>
                <a:lnTo>
                  <a:pt x="24956" y="60807"/>
                </a:lnTo>
                <a:lnTo>
                  <a:pt x="24214" y="60635"/>
                </a:lnTo>
                <a:lnTo>
                  <a:pt x="23498" y="60462"/>
                </a:lnTo>
                <a:lnTo>
                  <a:pt x="22757" y="60264"/>
                </a:lnTo>
                <a:lnTo>
                  <a:pt x="22065" y="60042"/>
                </a:lnTo>
                <a:lnTo>
                  <a:pt x="21348" y="59819"/>
                </a:lnTo>
                <a:lnTo>
                  <a:pt x="20632" y="59572"/>
                </a:lnTo>
                <a:lnTo>
                  <a:pt x="19940" y="59300"/>
                </a:lnTo>
                <a:lnTo>
                  <a:pt x="19273" y="59028"/>
                </a:lnTo>
                <a:lnTo>
                  <a:pt x="18581" y="58732"/>
                </a:lnTo>
                <a:lnTo>
                  <a:pt x="17914" y="58411"/>
                </a:lnTo>
                <a:lnTo>
                  <a:pt x="17272" y="58090"/>
                </a:lnTo>
                <a:lnTo>
                  <a:pt x="16604" y="57744"/>
                </a:lnTo>
                <a:lnTo>
                  <a:pt x="15962" y="57398"/>
                </a:lnTo>
                <a:lnTo>
                  <a:pt x="15344" y="57027"/>
                </a:lnTo>
                <a:lnTo>
                  <a:pt x="14727" y="56632"/>
                </a:lnTo>
                <a:lnTo>
                  <a:pt x="14109" y="56236"/>
                </a:lnTo>
                <a:lnTo>
                  <a:pt x="13516" y="55816"/>
                </a:lnTo>
                <a:lnTo>
                  <a:pt x="12923" y="55372"/>
                </a:lnTo>
                <a:lnTo>
                  <a:pt x="12330" y="54927"/>
                </a:lnTo>
                <a:lnTo>
                  <a:pt x="11762" y="54482"/>
                </a:lnTo>
                <a:lnTo>
                  <a:pt x="11218" y="54013"/>
                </a:lnTo>
                <a:lnTo>
                  <a:pt x="10674" y="53519"/>
                </a:lnTo>
                <a:lnTo>
                  <a:pt x="10131" y="53024"/>
                </a:lnTo>
                <a:lnTo>
                  <a:pt x="9612" y="52506"/>
                </a:lnTo>
                <a:lnTo>
                  <a:pt x="9093" y="51987"/>
                </a:lnTo>
                <a:lnTo>
                  <a:pt x="8599" y="51468"/>
                </a:lnTo>
                <a:lnTo>
                  <a:pt x="8130" y="50924"/>
                </a:lnTo>
                <a:lnTo>
                  <a:pt x="7660" y="50356"/>
                </a:lnTo>
                <a:lnTo>
                  <a:pt x="7191" y="49788"/>
                </a:lnTo>
                <a:lnTo>
                  <a:pt x="6746" y="49219"/>
                </a:lnTo>
                <a:lnTo>
                  <a:pt x="6326" y="48626"/>
                </a:lnTo>
                <a:lnTo>
                  <a:pt x="5906" y="48009"/>
                </a:lnTo>
                <a:lnTo>
                  <a:pt x="5510" y="47416"/>
                </a:lnTo>
                <a:lnTo>
                  <a:pt x="5115" y="46798"/>
                </a:lnTo>
                <a:lnTo>
                  <a:pt x="4745" y="46156"/>
                </a:lnTo>
                <a:lnTo>
                  <a:pt x="4374" y="45513"/>
                </a:lnTo>
                <a:lnTo>
                  <a:pt x="4028" y="44871"/>
                </a:lnTo>
                <a:lnTo>
                  <a:pt x="3707" y="44204"/>
                </a:lnTo>
                <a:lnTo>
                  <a:pt x="3386" y="43536"/>
                </a:lnTo>
                <a:lnTo>
                  <a:pt x="3089" y="42869"/>
                </a:lnTo>
                <a:lnTo>
                  <a:pt x="2817" y="42178"/>
                </a:lnTo>
                <a:lnTo>
                  <a:pt x="2545" y="41486"/>
                </a:lnTo>
                <a:lnTo>
                  <a:pt x="2298" y="40794"/>
                </a:lnTo>
                <a:lnTo>
                  <a:pt x="2076" y="40077"/>
                </a:lnTo>
                <a:lnTo>
                  <a:pt x="1854" y="39361"/>
                </a:lnTo>
                <a:lnTo>
                  <a:pt x="1681" y="38644"/>
                </a:lnTo>
                <a:lnTo>
                  <a:pt x="1483" y="37903"/>
                </a:lnTo>
                <a:lnTo>
                  <a:pt x="1335" y="37162"/>
                </a:lnTo>
                <a:lnTo>
                  <a:pt x="1187" y="36421"/>
                </a:lnTo>
                <a:lnTo>
                  <a:pt x="1063" y="35679"/>
                </a:lnTo>
                <a:lnTo>
                  <a:pt x="964" y="34913"/>
                </a:lnTo>
                <a:lnTo>
                  <a:pt x="865" y="34147"/>
                </a:lnTo>
                <a:lnTo>
                  <a:pt x="791" y="33381"/>
                </a:lnTo>
                <a:lnTo>
                  <a:pt x="742" y="32615"/>
                </a:lnTo>
                <a:lnTo>
                  <a:pt x="717" y="31849"/>
                </a:lnTo>
                <a:lnTo>
                  <a:pt x="717" y="31059"/>
                </a:lnTo>
                <a:lnTo>
                  <a:pt x="717" y="30268"/>
                </a:lnTo>
                <a:lnTo>
                  <a:pt x="742" y="29502"/>
                </a:lnTo>
                <a:lnTo>
                  <a:pt x="791" y="28736"/>
                </a:lnTo>
                <a:lnTo>
                  <a:pt x="865" y="27970"/>
                </a:lnTo>
                <a:lnTo>
                  <a:pt x="964" y="27204"/>
                </a:lnTo>
                <a:lnTo>
                  <a:pt x="1063" y="26438"/>
                </a:lnTo>
                <a:lnTo>
                  <a:pt x="1187" y="25697"/>
                </a:lnTo>
                <a:lnTo>
                  <a:pt x="1335" y="24956"/>
                </a:lnTo>
                <a:lnTo>
                  <a:pt x="1483" y="24215"/>
                </a:lnTo>
                <a:lnTo>
                  <a:pt x="1681" y="23473"/>
                </a:lnTo>
                <a:lnTo>
                  <a:pt x="1854" y="22757"/>
                </a:lnTo>
                <a:lnTo>
                  <a:pt x="2076" y="22040"/>
                </a:lnTo>
                <a:lnTo>
                  <a:pt x="2298" y="21324"/>
                </a:lnTo>
                <a:lnTo>
                  <a:pt x="2545" y="20632"/>
                </a:lnTo>
                <a:lnTo>
                  <a:pt x="2817" y="19940"/>
                </a:lnTo>
                <a:lnTo>
                  <a:pt x="3089" y="19248"/>
                </a:lnTo>
                <a:lnTo>
                  <a:pt x="3386" y="18581"/>
                </a:lnTo>
                <a:lnTo>
                  <a:pt x="3707" y="17914"/>
                </a:lnTo>
                <a:lnTo>
                  <a:pt x="4028" y="17247"/>
                </a:lnTo>
                <a:lnTo>
                  <a:pt x="4374" y="16605"/>
                </a:lnTo>
                <a:lnTo>
                  <a:pt x="4745" y="15962"/>
                </a:lnTo>
                <a:lnTo>
                  <a:pt x="5115" y="15320"/>
                </a:lnTo>
                <a:lnTo>
                  <a:pt x="5510" y="14702"/>
                </a:lnTo>
                <a:lnTo>
                  <a:pt x="5906" y="14084"/>
                </a:lnTo>
                <a:lnTo>
                  <a:pt x="6326" y="13491"/>
                </a:lnTo>
                <a:lnTo>
                  <a:pt x="6746" y="12898"/>
                </a:lnTo>
                <a:lnTo>
                  <a:pt x="7191" y="12330"/>
                </a:lnTo>
                <a:lnTo>
                  <a:pt x="7660" y="11762"/>
                </a:lnTo>
                <a:lnTo>
                  <a:pt x="8130" y="11193"/>
                </a:lnTo>
                <a:lnTo>
                  <a:pt x="8599" y="10650"/>
                </a:lnTo>
                <a:lnTo>
                  <a:pt x="9093" y="10131"/>
                </a:lnTo>
                <a:lnTo>
                  <a:pt x="9612" y="9612"/>
                </a:lnTo>
                <a:lnTo>
                  <a:pt x="10131" y="9093"/>
                </a:lnTo>
                <a:lnTo>
                  <a:pt x="10674" y="8599"/>
                </a:lnTo>
                <a:lnTo>
                  <a:pt x="11218" y="8105"/>
                </a:lnTo>
                <a:lnTo>
                  <a:pt x="11762" y="7635"/>
                </a:lnTo>
                <a:lnTo>
                  <a:pt x="12330" y="7191"/>
                </a:lnTo>
                <a:lnTo>
                  <a:pt x="12923" y="6746"/>
                </a:lnTo>
                <a:lnTo>
                  <a:pt x="13516" y="6301"/>
                </a:lnTo>
                <a:lnTo>
                  <a:pt x="14109" y="5881"/>
                </a:lnTo>
                <a:lnTo>
                  <a:pt x="14727" y="5486"/>
                </a:lnTo>
                <a:lnTo>
                  <a:pt x="15344" y="5091"/>
                </a:lnTo>
                <a:lnTo>
                  <a:pt x="15962" y="4720"/>
                </a:lnTo>
                <a:lnTo>
                  <a:pt x="16604" y="4374"/>
                </a:lnTo>
                <a:lnTo>
                  <a:pt x="17272" y="4028"/>
                </a:lnTo>
                <a:lnTo>
                  <a:pt x="17914" y="3707"/>
                </a:lnTo>
                <a:lnTo>
                  <a:pt x="18581" y="3386"/>
                </a:lnTo>
                <a:lnTo>
                  <a:pt x="19273" y="3089"/>
                </a:lnTo>
                <a:lnTo>
                  <a:pt x="19940" y="2817"/>
                </a:lnTo>
                <a:lnTo>
                  <a:pt x="20632" y="2546"/>
                </a:lnTo>
                <a:lnTo>
                  <a:pt x="21348" y="2299"/>
                </a:lnTo>
                <a:lnTo>
                  <a:pt x="22065" y="2076"/>
                </a:lnTo>
                <a:lnTo>
                  <a:pt x="22757" y="1854"/>
                </a:lnTo>
                <a:lnTo>
                  <a:pt x="23498" y="1656"/>
                </a:lnTo>
                <a:lnTo>
                  <a:pt x="24214" y="1483"/>
                </a:lnTo>
                <a:lnTo>
                  <a:pt x="24956" y="1310"/>
                </a:lnTo>
                <a:lnTo>
                  <a:pt x="25697" y="1162"/>
                </a:lnTo>
                <a:lnTo>
                  <a:pt x="26463" y="1038"/>
                </a:lnTo>
                <a:lnTo>
                  <a:pt x="27204" y="940"/>
                </a:lnTo>
                <a:lnTo>
                  <a:pt x="27970" y="865"/>
                </a:lnTo>
                <a:lnTo>
                  <a:pt x="28736" y="791"/>
                </a:lnTo>
                <a:lnTo>
                  <a:pt x="29502" y="742"/>
                </a:lnTo>
                <a:lnTo>
                  <a:pt x="30293" y="717"/>
                </a:lnTo>
                <a:lnTo>
                  <a:pt x="31059" y="692"/>
                </a:lnTo>
                <a:close/>
                <a:moveTo>
                  <a:pt x="30268" y="1"/>
                </a:moveTo>
                <a:lnTo>
                  <a:pt x="29477" y="25"/>
                </a:lnTo>
                <a:lnTo>
                  <a:pt x="28687" y="75"/>
                </a:lnTo>
                <a:lnTo>
                  <a:pt x="27896" y="149"/>
                </a:lnTo>
                <a:lnTo>
                  <a:pt x="27130" y="248"/>
                </a:lnTo>
                <a:lnTo>
                  <a:pt x="26339" y="347"/>
                </a:lnTo>
                <a:lnTo>
                  <a:pt x="25573" y="470"/>
                </a:lnTo>
                <a:lnTo>
                  <a:pt x="24807" y="618"/>
                </a:lnTo>
                <a:lnTo>
                  <a:pt x="24066" y="791"/>
                </a:lnTo>
                <a:lnTo>
                  <a:pt x="23325" y="964"/>
                </a:lnTo>
                <a:lnTo>
                  <a:pt x="22584" y="1162"/>
                </a:lnTo>
                <a:lnTo>
                  <a:pt x="21843" y="1384"/>
                </a:lnTo>
                <a:lnTo>
                  <a:pt x="21126" y="1631"/>
                </a:lnTo>
                <a:lnTo>
                  <a:pt x="20409" y="1878"/>
                </a:lnTo>
                <a:lnTo>
                  <a:pt x="19693" y="2150"/>
                </a:lnTo>
                <a:lnTo>
                  <a:pt x="19001" y="2447"/>
                </a:lnTo>
                <a:lnTo>
                  <a:pt x="18309" y="2743"/>
                </a:lnTo>
                <a:lnTo>
                  <a:pt x="17617" y="3064"/>
                </a:lnTo>
                <a:lnTo>
                  <a:pt x="16950" y="3386"/>
                </a:lnTo>
                <a:lnTo>
                  <a:pt x="16283" y="3756"/>
                </a:lnTo>
                <a:lnTo>
                  <a:pt x="15616" y="4102"/>
                </a:lnTo>
                <a:lnTo>
                  <a:pt x="14974" y="4498"/>
                </a:lnTo>
                <a:lnTo>
                  <a:pt x="14331" y="4893"/>
                </a:lnTo>
                <a:lnTo>
                  <a:pt x="13714" y="5313"/>
                </a:lnTo>
                <a:lnTo>
                  <a:pt x="13096" y="5733"/>
                </a:lnTo>
                <a:lnTo>
                  <a:pt x="12503" y="6178"/>
                </a:lnTo>
                <a:lnTo>
                  <a:pt x="11910" y="6622"/>
                </a:lnTo>
                <a:lnTo>
                  <a:pt x="11317" y="7092"/>
                </a:lnTo>
                <a:lnTo>
                  <a:pt x="10749" y="7586"/>
                </a:lnTo>
                <a:lnTo>
                  <a:pt x="10205" y="8080"/>
                </a:lnTo>
                <a:lnTo>
                  <a:pt x="9637" y="8574"/>
                </a:lnTo>
                <a:lnTo>
                  <a:pt x="9118" y="9093"/>
                </a:lnTo>
                <a:lnTo>
                  <a:pt x="8599" y="9637"/>
                </a:lnTo>
                <a:lnTo>
                  <a:pt x="8080" y="10180"/>
                </a:lnTo>
                <a:lnTo>
                  <a:pt x="7586" y="10749"/>
                </a:lnTo>
                <a:lnTo>
                  <a:pt x="7116" y="11317"/>
                </a:lnTo>
                <a:lnTo>
                  <a:pt x="6647" y="11885"/>
                </a:lnTo>
                <a:lnTo>
                  <a:pt x="6178" y="12478"/>
                </a:lnTo>
                <a:lnTo>
                  <a:pt x="5733" y="13096"/>
                </a:lnTo>
                <a:lnTo>
                  <a:pt x="5313" y="13689"/>
                </a:lnTo>
                <a:lnTo>
                  <a:pt x="4917" y="14331"/>
                </a:lnTo>
                <a:lnTo>
                  <a:pt x="4497" y="14949"/>
                </a:lnTo>
                <a:lnTo>
                  <a:pt x="4127" y="15616"/>
                </a:lnTo>
                <a:lnTo>
                  <a:pt x="3756" y="16259"/>
                </a:lnTo>
                <a:lnTo>
                  <a:pt x="3410" y="16926"/>
                </a:lnTo>
                <a:lnTo>
                  <a:pt x="3064" y="17593"/>
                </a:lnTo>
                <a:lnTo>
                  <a:pt x="2743" y="18285"/>
                </a:lnTo>
                <a:lnTo>
                  <a:pt x="2447" y="18977"/>
                </a:lnTo>
                <a:lnTo>
                  <a:pt x="2175" y="19668"/>
                </a:lnTo>
                <a:lnTo>
                  <a:pt x="1903" y="20385"/>
                </a:lnTo>
                <a:lnTo>
                  <a:pt x="1631" y="21101"/>
                </a:lnTo>
                <a:lnTo>
                  <a:pt x="1409" y="21818"/>
                </a:lnTo>
                <a:lnTo>
                  <a:pt x="1187" y="22559"/>
                </a:lnTo>
                <a:lnTo>
                  <a:pt x="989" y="23300"/>
                </a:lnTo>
                <a:lnTo>
                  <a:pt x="791" y="24042"/>
                </a:lnTo>
                <a:lnTo>
                  <a:pt x="643" y="24808"/>
                </a:lnTo>
                <a:lnTo>
                  <a:pt x="495" y="25574"/>
                </a:lnTo>
                <a:lnTo>
                  <a:pt x="371" y="26340"/>
                </a:lnTo>
                <a:lnTo>
                  <a:pt x="248" y="27106"/>
                </a:lnTo>
                <a:lnTo>
                  <a:pt x="174" y="27896"/>
                </a:lnTo>
                <a:lnTo>
                  <a:pt x="99" y="28662"/>
                </a:lnTo>
                <a:lnTo>
                  <a:pt x="50" y="29453"/>
                </a:lnTo>
                <a:lnTo>
                  <a:pt x="25" y="30268"/>
                </a:lnTo>
                <a:lnTo>
                  <a:pt x="1" y="31059"/>
                </a:lnTo>
                <a:lnTo>
                  <a:pt x="25" y="31849"/>
                </a:lnTo>
                <a:lnTo>
                  <a:pt x="50" y="32665"/>
                </a:lnTo>
                <a:lnTo>
                  <a:pt x="99" y="33456"/>
                </a:lnTo>
                <a:lnTo>
                  <a:pt x="174" y="34221"/>
                </a:lnTo>
                <a:lnTo>
                  <a:pt x="248" y="35012"/>
                </a:lnTo>
                <a:lnTo>
                  <a:pt x="371" y="35778"/>
                </a:lnTo>
                <a:lnTo>
                  <a:pt x="495" y="36544"/>
                </a:lnTo>
                <a:lnTo>
                  <a:pt x="643" y="37310"/>
                </a:lnTo>
                <a:lnTo>
                  <a:pt x="791" y="38076"/>
                </a:lnTo>
                <a:lnTo>
                  <a:pt x="989" y="38817"/>
                </a:lnTo>
                <a:lnTo>
                  <a:pt x="1187" y="39558"/>
                </a:lnTo>
                <a:lnTo>
                  <a:pt x="1409" y="40275"/>
                </a:lnTo>
                <a:lnTo>
                  <a:pt x="1631" y="41016"/>
                </a:lnTo>
                <a:lnTo>
                  <a:pt x="1903" y="41733"/>
                </a:lnTo>
                <a:lnTo>
                  <a:pt x="2175" y="42449"/>
                </a:lnTo>
                <a:lnTo>
                  <a:pt x="2447" y="43141"/>
                </a:lnTo>
                <a:lnTo>
                  <a:pt x="2743" y="43833"/>
                </a:lnTo>
                <a:lnTo>
                  <a:pt x="3064" y="44525"/>
                </a:lnTo>
                <a:lnTo>
                  <a:pt x="3410" y="45192"/>
                </a:lnTo>
                <a:lnTo>
                  <a:pt x="3756" y="45859"/>
                </a:lnTo>
                <a:lnTo>
                  <a:pt x="4127" y="46501"/>
                </a:lnTo>
                <a:lnTo>
                  <a:pt x="4497" y="47144"/>
                </a:lnTo>
                <a:lnTo>
                  <a:pt x="4917" y="47786"/>
                </a:lnTo>
                <a:lnTo>
                  <a:pt x="5313" y="48404"/>
                </a:lnTo>
                <a:lnTo>
                  <a:pt x="5733" y="49022"/>
                </a:lnTo>
                <a:lnTo>
                  <a:pt x="6178" y="49639"/>
                </a:lnTo>
                <a:lnTo>
                  <a:pt x="6647" y="50232"/>
                </a:lnTo>
                <a:lnTo>
                  <a:pt x="7116" y="50801"/>
                </a:lnTo>
                <a:lnTo>
                  <a:pt x="7586" y="51369"/>
                </a:lnTo>
                <a:lnTo>
                  <a:pt x="8080" y="51937"/>
                </a:lnTo>
                <a:lnTo>
                  <a:pt x="8599" y="52481"/>
                </a:lnTo>
                <a:lnTo>
                  <a:pt x="9118" y="53024"/>
                </a:lnTo>
                <a:lnTo>
                  <a:pt x="9637" y="53543"/>
                </a:lnTo>
                <a:lnTo>
                  <a:pt x="10205" y="54037"/>
                </a:lnTo>
                <a:lnTo>
                  <a:pt x="10749" y="54532"/>
                </a:lnTo>
                <a:lnTo>
                  <a:pt x="11317" y="55026"/>
                </a:lnTo>
                <a:lnTo>
                  <a:pt x="11910" y="55495"/>
                </a:lnTo>
                <a:lnTo>
                  <a:pt x="12503" y="55940"/>
                </a:lnTo>
                <a:lnTo>
                  <a:pt x="13096" y="56385"/>
                </a:lnTo>
                <a:lnTo>
                  <a:pt x="13714" y="56805"/>
                </a:lnTo>
                <a:lnTo>
                  <a:pt x="14331" y="57225"/>
                </a:lnTo>
                <a:lnTo>
                  <a:pt x="14974" y="57620"/>
                </a:lnTo>
                <a:lnTo>
                  <a:pt x="15616" y="57991"/>
                </a:lnTo>
                <a:lnTo>
                  <a:pt x="16283" y="58361"/>
                </a:lnTo>
                <a:lnTo>
                  <a:pt x="16950" y="58707"/>
                </a:lnTo>
                <a:lnTo>
                  <a:pt x="17617" y="59053"/>
                </a:lnTo>
                <a:lnTo>
                  <a:pt x="18309" y="59374"/>
                </a:lnTo>
                <a:lnTo>
                  <a:pt x="19001" y="59671"/>
                </a:lnTo>
                <a:lnTo>
                  <a:pt x="19693" y="59967"/>
                </a:lnTo>
                <a:lnTo>
                  <a:pt x="20409" y="60239"/>
                </a:lnTo>
                <a:lnTo>
                  <a:pt x="21126" y="60486"/>
                </a:lnTo>
                <a:lnTo>
                  <a:pt x="21843" y="60733"/>
                </a:lnTo>
                <a:lnTo>
                  <a:pt x="22584" y="60931"/>
                </a:lnTo>
                <a:lnTo>
                  <a:pt x="23325" y="61153"/>
                </a:lnTo>
                <a:lnTo>
                  <a:pt x="24066" y="61326"/>
                </a:lnTo>
                <a:lnTo>
                  <a:pt x="24807" y="61499"/>
                </a:lnTo>
                <a:lnTo>
                  <a:pt x="25573" y="61648"/>
                </a:lnTo>
                <a:lnTo>
                  <a:pt x="26339" y="61771"/>
                </a:lnTo>
                <a:lnTo>
                  <a:pt x="27130" y="61870"/>
                </a:lnTo>
                <a:lnTo>
                  <a:pt x="27896" y="61969"/>
                </a:lnTo>
                <a:lnTo>
                  <a:pt x="28687" y="62043"/>
                </a:lnTo>
                <a:lnTo>
                  <a:pt x="29477" y="62092"/>
                </a:lnTo>
                <a:lnTo>
                  <a:pt x="30268" y="62117"/>
                </a:lnTo>
                <a:lnTo>
                  <a:pt x="31874" y="62117"/>
                </a:lnTo>
                <a:lnTo>
                  <a:pt x="32665" y="62092"/>
                </a:lnTo>
                <a:lnTo>
                  <a:pt x="33455" y="62043"/>
                </a:lnTo>
                <a:lnTo>
                  <a:pt x="34246" y="61969"/>
                </a:lnTo>
                <a:lnTo>
                  <a:pt x="35012" y="61870"/>
                </a:lnTo>
                <a:lnTo>
                  <a:pt x="35803" y="61771"/>
                </a:lnTo>
                <a:lnTo>
                  <a:pt x="36569" y="61648"/>
                </a:lnTo>
                <a:lnTo>
                  <a:pt x="37334" y="61499"/>
                </a:lnTo>
                <a:lnTo>
                  <a:pt x="38076" y="61326"/>
                </a:lnTo>
                <a:lnTo>
                  <a:pt x="38817" y="61153"/>
                </a:lnTo>
                <a:lnTo>
                  <a:pt x="39558" y="60931"/>
                </a:lnTo>
                <a:lnTo>
                  <a:pt x="40299" y="60733"/>
                </a:lnTo>
                <a:lnTo>
                  <a:pt x="41016" y="60486"/>
                </a:lnTo>
                <a:lnTo>
                  <a:pt x="41733" y="60239"/>
                </a:lnTo>
                <a:lnTo>
                  <a:pt x="42449" y="59967"/>
                </a:lnTo>
                <a:lnTo>
                  <a:pt x="43141" y="59671"/>
                </a:lnTo>
                <a:lnTo>
                  <a:pt x="43833" y="59374"/>
                </a:lnTo>
                <a:lnTo>
                  <a:pt x="44525" y="59053"/>
                </a:lnTo>
                <a:lnTo>
                  <a:pt x="45192" y="58707"/>
                </a:lnTo>
                <a:lnTo>
                  <a:pt x="45859" y="58361"/>
                </a:lnTo>
                <a:lnTo>
                  <a:pt x="46526" y="57991"/>
                </a:lnTo>
                <a:lnTo>
                  <a:pt x="47168" y="57620"/>
                </a:lnTo>
                <a:lnTo>
                  <a:pt x="47811" y="57225"/>
                </a:lnTo>
                <a:lnTo>
                  <a:pt x="48428" y="56805"/>
                </a:lnTo>
                <a:lnTo>
                  <a:pt x="49046" y="56385"/>
                </a:lnTo>
                <a:lnTo>
                  <a:pt x="49639" y="55940"/>
                </a:lnTo>
                <a:lnTo>
                  <a:pt x="50232" y="55495"/>
                </a:lnTo>
                <a:lnTo>
                  <a:pt x="50825" y="55026"/>
                </a:lnTo>
                <a:lnTo>
                  <a:pt x="51393" y="54532"/>
                </a:lnTo>
                <a:lnTo>
                  <a:pt x="51937" y="54037"/>
                </a:lnTo>
                <a:lnTo>
                  <a:pt x="52505" y="53543"/>
                </a:lnTo>
                <a:lnTo>
                  <a:pt x="53024" y="53024"/>
                </a:lnTo>
                <a:lnTo>
                  <a:pt x="53543" y="52481"/>
                </a:lnTo>
                <a:lnTo>
                  <a:pt x="54062" y="51937"/>
                </a:lnTo>
                <a:lnTo>
                  <a:pt x="54556" y="51369"/>
                </a:lnTo>
                <a:lnTo>
                  <a:pt x="55025" y="50801"/>
                </a:lnTo>
                <a:lnTo>
                  <a:pt x="55495" y="50232"/>
                </a:lnTo>
                <a:lnTo>
                  <a:pt x="55964" y="49639"/>
                </a:lnTo>
                <a:lnTo>
                  <a:pt x="56384" y="49022"/>
                </a:lnTo>
                <a:lnTo>
                  <a:pt x="56829" y="48404"/>
                </a:lnTo>
                <a:lnTo>
                  <a:pt x="57225" y="47786"/>
                </a:lnTo>
                <a:lnTo>
                  <a:pt x="57620" y="47144"/>
                </a:lnTo>
                <a:lnTo>
                  <a:pt x="58015" y="46501"/>
                </a:lnTo>
                <a:lnTo>
                  <a:pt x="58386" y="45859"/>
                </a:lnTo>
                <a:lnTo>
                  <a:pt x="58732" y="45192"/>
                </a:lnTo>
                <a:lnTo>
                  <a:pt x="59078" y="44525"/>
                </a:lnTo>
                <a:lnTo>
                  <a:pt x="59399" y="43833"/>
                </a:lnTo>
                <a:lnTo>
                  <a:pt x="59695" y="43141"/>
                </a:lnTo>
                <a:lnTo>
                  <a:pt x="59967" y="42449"/>
                </a:lnTo>
                <a:lnTo>
                  <a:pt x="60239" y="41733"/>
                </a:lnTo>
                <a:lnTo>
                  <a:pt x="60511" y="41016"/>
                </a:lnTo>
                <a:lnTo>
                  <a:pt x="60733" y="40275"/>
                </a:lnTo>
                <a:lnTo>
                  <a:pt x="60955" y="39558"/>
                </a:lnTo>
                <a:lnTo>
                  <a:pt x="61153" y="38817"/>
                </a:lnTo>
                <a:lnTo>
                  <a:pt x="61351" y="38076"/>
                </a:lnTo>
                <a:lnTo>
                  <a:pt x="61499" y="37310"/>
                </a:lnTo>
                <a:lnTo>
                  <a:pt x="61647" y="36544"/>
                </a:lnTo>
                <a:lnTo>
                  <a:pt x="61771" y="35778"/>
                </a:lnTo>
                <a:lnTo>
                  <a:pt x="61894" y="35012"/>
                </a:lnTo>
                <a:lnTo>
                  <a:pt x="61968" y="34221"/>
                </a:lnTo>
                <a:lnTo>
                  <a:pt x="62043" y="33456"/>
                </a:lnTo>
                <a:lnTo>
                  <a:pt x="62092" y="32665"/>
                </a:lnTo>
                <a:lnTo>
                  <a:pt x="62117" y="31849"/>
                </a:lnTo>
                <a:lnTo>
                  <a:pt x="62141" y="31059"/>
                </a:lnTo>
                <a:lnTo>
                  <a:pt x="62117" y="30268"/>
                </a:lnTo>
                <a:lnTo>
                  <a:pt x="62092" y="29453"/>
                </a:lnTo>
                <a:lnTo>
                  <a:pt x="62043" y="28662"/>
                </a:lnTo>
                <a:lnTo>
                  <a:pt x="61968" y="27896"/>
                </a:lnTo>
                <a:lnTo>
                  <a:pt x="61894" y="27106"/>
                </a:lnTo>
                <a:lnTo>
                  <a:pt x="61771" y="26340"/>
                </a:lnTo>
                <a:lnTo>
                  <a:pt x="61647" y="25574"/>
                </a:lnTo>
                <a:lnTo>
                  <a:pt x="61499" y="24808"/>
                </a:lnTo>
                <a:lnTo>
                  <a:pt x="61351" y="24042"/>
                </a:lnTo>
                <a:lnTo>
                  <a:pt x="61153" y="23300"/>
                </a:lnTo>
                <a:lnTo>
                  <a:pt x="60955" y="22559"/>
                </a:lnTo>
                <a:lnTo>
                  <a:pt x="60733" y="21818"/>
                </a:lnTo>
                <a:lnTo>
                  <a:pt x="60511" y="21101"/>
                </a:lnTo>
                <a:lnTo>
                  <a:pt x="60239" y="20385"/>
                </a:lnTo>
                <a:lnTo>
                  <a:pt x="59967" y="19668"/>
                </a:lnTo>
                <a:lnTo>
                  <a:pt x="59695" y="18977"/>
                </a:lnTo>
                <a:lnTo>
                  <a:pt x="59399" y="18285"/>
                </a:lnTo>
                <a:lnTo>
                  <a:pt x="59078" y="17593"/>
                </a:lnTo>
                <a:lnTo>
                  <a:pt x="58732" y="16926"/>
                </a:lnTo>
                <a:lnTo>
                  <a:pt x="58386" y="16259"/>
                </a:lnTo>
                <a:lnTo>
                  <a:pt x="58015" y="15616"/>
                </a:lnTo>
                <a:lnTo>
                  <a:pt x="57620" y="14949"/>
                </a:lnTo>
                <a:lnTo>
                  <a:pt x="57225" y="14331"/>
                </a:lnTo>
                <a:lnTo>
                  <a:pt x="56829" y="13689"/>
                </a:lnTo>
                <a:lnTo>
                  <a:pt x="56384" y="13096"/>
                </a:lnTo>
                <a:lnTo>
                  <a:pt x="55964" y="12478"/>
                </a:lnTo>
                <a:lnTo>
                  <a:pt x="55495" y="11885"/>
                </a:lnTo>
                <a:lnTo>
                  <a:pt x="55025" y="11317"/>
                </a:lnTo>
                <a:lnTo>
                  <a:pt x="54556" y="10749"/>
                </a:lnTo>
                <a:lnTo>
                  <a:pt x="54062" y="10180"/>
                </a:lnTo>
                <a:lnTo>
                  <a:pt x="53543" y="9637"/>
                </a:lnTo>
                <a:lnTo>
                  <a:pt x="53024" y="9093"/>
                </a:lnTo>
                <a:lnTo>
                  <a:pt x="52505" y="8574"/>
                </a:lnTo>
                <a:lnTo>
                  <a:pt x="51937" y="8080"/>
                </a:lnTo>
                <a:lnTo>
                  <a:pt x="51393" y="7586"/>
                </a:lnTo>
                <a:lnTo>
                  <a:pt x="50825" y="7092"/>
                </a:lnTo>
                <a:lnTo>
                  <a:pt x="50232" y="6622"/>
                </a:lnTo>
                <a:lnTo>
                  <a:pt x="49639" y="6178"/>
                </a:lnTo>
                <a:lnTo>
                  <a:pt x="49046" y="5733"/>
                </a:lnTo>
                <a:lnTo>
                  <a:pt x="48428" y="5313"/>
                </a:lnTo>
                <a:lnTo>
                  <a:pt x="47811" y="4893"/>
                </a:lnTo>
                <a:lnTo>
                  <a:pt x="47168" y="4498"/>
                </a:lnTo>
                <a:lnTo>
                  <a:pt x="46526" y="4102"/>
                </a:lnTo>
                <a:lnTo>
                  <a:pt x="45859" y="3756"/>
                </a:lnTo>
                <a:lnTo>
                  <a:pt x="45192" y="3386"/>
                </a:lnTo>
                <a:lnTo>
                  <a:pt x="44525" y="3064"/>
                </a:lnTo>
                <a:lnTo>
                  <a:pt x="43833" y="2743"/>
                </a:lnTo>
                <a:lnTo>
                  <a:pt x="43141" y="2447"/>
                </a:lnTo>
                <a:lnTo>
                  <a:pt x="42449" y="2150"/>
                </a:lnTo>
                <a:lnTo>
                  <a:pt x="41733" y="1878"/>
                </a:lnTo>
                <a:lnTo>
                  <a:pt x="41016" y="1631"/>
                </a:lnTo>
                <a:lnTo>
                  <a:pt x="40299" y="1384"/>
                </a:lnTo>
                <a:lnTo>
                  <a:pt x="39558" y="1162"/>
                </a:lnTo>
                <a:lnTo>
                  <a:pt x="38817" y="964"/>
                </a:lnTo>
                <a:lnTo>
                  <a:pt x="38076" y="791"/>
                </a:lnTo>
                <a:lnTo>
                  <a:pt x="37334" y="618"/>
                </a:lnTo>
                <a:lnTo>
                  <a:pt x="36569" y="470"/>
                </a:lnTo>
                <a:lnTo>
                  <a:pt x="35803" y="347"/>
                </a:lnTo>
                <a:lnTo>
                  <a:pt x="35012" y="248"/>
                </a:lnTo>
                <a:lnTo>
                  <a:pt x="34246" y="149"/>
                </a:lnTo>
                <a:lnTo>
                  <a:pt x="33455" y="75"/>
                </a:lnTo>
                <a:lnTo>
                  <a:pt x="32665" y="25"/>
                </a:lnTo>
                <a:lnTo>
                  <a:pt x="31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10800000">
            <a:off x="1324719" y="426864"/>
            <a:ext cx="224427" cy="223563"/>
          </a:xfrm>
          <a:custGeom>
            <a:avLst/>
            <a:gdLst/>
            <a:ahLst/>
            <a:cxnLst/>
            <a:rect l="l" t="t" r="r" b="b"/>
            <a:pathLst>
              <a:path w="6499" h="6474" extrusionOk="0">
                <a:moveTo>
                  <a:pt x="2916" y="0"/>
                </a:moveTo>
                <a:lnTo>
                  <a:pt x="2595" y="50"/>
                </a:lnTo>
                <a:lnTo>
                  <a:pt x="2298" y="149"/>
                </a:lnTo>
                <a:lnTo>
                  <a:pt x="2002" y="247"/>
                </a:lnTo>
                <a:lnTo>
                  <a:pt x="1705" y="396"/>
                </a:lnTo>
                <a:lnTo>
                  <a:pt x="1434" y="544"/>
                </a:lnTo>
                <a:lnTo>
                  <a:pt x="1186" y="742"/>
                </a:lnTo>
                <a:lnTo>
                  <a:pt x="964" y="939"/>
                </a:lnTo>
                <a:lnTo>
                  <a:pt x="742" y="1186"/>
                </a:lnTo>
                <a:lnTo>
                  <a:pt x="569" y="1433"/>
                </a:lnTo>
                <a:lnTo>
                  <a:pt x="396" y="1705"/>
                </a:lnTo>
                <a:lnTo>
                  <a:pt x="272" y="1977"/>
                </a:lnTo>
                <a:lnTo>
                  <a:pt x="149" y="2273"/>
                </a:lnTo>
                <a:lnTo>
                  <a:pt x="75" y="2595"/>
                </a:lnTo>
                <a:lnTo>
                  <a:pt x="25" y="2916"/>
                </a:lnTo>
                <a:lnTo>
                  <a:pt x="1" y="3237"/>
                </a:lnTo>
                <a:lnTo>
                  <a:pt x="25" y="3583"/>
                </a:lnTo>
                <a:lnTo>
                  <a:pt x="75" y="3904"/>
                </a:lnTo>
                <a:lnTo>
                  <a:pt x="149" y="4201"/>
                </a:lnTo>
                <a:lnTo>
                  <a:pt x="272" y="4497"/>
                </a:lnTo>
                <a:lnTo>
                  <a:pt x="396" y="4794"/>
                </a:lnTo>
                <a:lnTo>
                  <a:pt x="569" y="5065"/>
                </a:lnTo>
                <a:lnTo>
                  <a:pt x="742" y="5313"/>
                </a:lnTo>
                <a:lnTo>
                  <a:pt x="964" y="5535"/>
                </a:lnTo>
                <a:lnTo>
                  <a:pt x="1186" y="5733"/>
                </a:lnTo>
                <a:lnTo>
                  <a:pt x="1434" y="5930"/>
                </a:lnTo>
                <a:lnTo>
                  <a:pt x="1705" y="6103"/>
                </a:lnTo>
                <a:lnTo>
                  <a:pt x="2002" y="6227"/>
                </a:lnTo>
                <a:lnTo>
                  <a:pt x="2298" y="6350"/>
                </a:lnTo>
                <a:lnTo>
                  <a:pt x="2595" y="6424"/>
                </a:lnTo>
                <a:lnTo>
                  <a:pt x="2916" y="6474"/>
                </a:lnTo>
                <a:lnTo>
                  <a:pt x="3583" y="6474"/>
                </a:lnTo>
                <a:lnTo>
                  <a:pt x="3904" y="6424"/>
                </a:lnTo>
                <a:lnTo>
                  <a:pt x="4226" y="6350"/>
                </a:lnTo>
                <a:lnTo>
                  <a:pt x="4522" y="6227"/>
                </a:lnTo>
                <a:lnTo>
                  <a:pt x="4794" y="6103"/>
                </a:lnTo>
                <a:lnTo>
                  <a:pt x="5066" y="5930"/>
                </a:lnTo>
                <a:lnTo>
                  <a:pt x="5313" y="5733"/>
                </a:lnTo>
                <a:lnTo>
                  <a:pt x="5560" y="5535"/>
                </a:lnTo>
                <a:lnTo>
                  <a:pt x="5757" y="5313"/>
                </a:lnTo>
                <a:lnTo>
                  <a:pt x="5955" y="5065"/>
                </a:lnTo>
                <a:lnTo>
                  <a:pt x="6103" y="4794"/>
                </a:lnTo>
                <a:lnTo>
                  <a:pt x="6252" y="4497"/>
                </a:lnTo>
                <a:lnTo>
                  <a:pt x="6350" y="4201"/>
                </a:lnTo>
                <a:lnTo>
                  <a:pt x="6425" y="3904"/>
                </a:lnTo>
                <a:lnTo>
                  <a:pt x="6474" y="3583"/>
                </a:lnTo>
                <a:lnTo>
                  <a:pt x="6499" y="3237"/>
                </a:lnTo>
                <a:lnTo>
                  <a:pt x="6474" y="2916"/>
                </a:lnTo>
                <a:lnTo>
                  <a:pt x="6425" y="2595"/>
                </a:lnTo>
                <a:lnTo>
                  <a:pt x="6350" y="2273"/>
                </a:lnTo>
                <a:lnTo>
                  <a:pt x="6252" y="1977"/>
                </a:lnTo>
                <a:lnTo>
                  <a:pt x="6103" y="1705"/>
                </a:lnTo>
                <a:lnTo>
                  <a:pt x="5955" y="1433"/>
                </a:lnTo>
                <a:lnTo>
                  <a:pt x="5757" y="1186"/>
                </a:lnTo>
                <a:lnTo>
                  <a:pt x="5560" y="939"/>
                </a:lnTo>
                <a:lnTo>
                  <a:pt x="5313" y="742"/>
                </a:lnTo>
                <a:lnTo>
                  <a:pt x="5066" y="544"/>
                </a:lnTo>
                <a:lnTo>
                  <a:pt x="4794" y="396"/>
                </a:lnTo>
                <a:lnTo>
                  <a:pt x="4522" y="247"/>
                </a:lnTo>
                <a:lnTo>
                  <a:pt x="4226" y="149"/>
                </a:lnTo>
                <a:lnTo>
                  <a:pt x="3904" y="50"/>
                </a:lnTo>
                <a:lnTo>
                  <a:pt x="3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rot="10800000">
            <a:off x="1230106" y="1079651"/>
            <a:ext cx="175805" cy="175805"/>
          </a:xfrm>
          <a:custGeom>
            <a:avLst/>
            <a:gdLst/>
            <a:ahLst/>
            <a:cxnLst/>
            <a:rect l="l" t="t" r="r" b="b"/>
            <a:pathLst>
              <a:path w="5091" h="5091" extrusionOk="0">
                <a:moveTo>
                  <a:pt x="4201" y="0"/>
                </a:moveTo>
                <a:lnTo>
                  <a:pt x="4028" y="25"/>
                </a:lnTo>
                <a:lnTo>
                  <a:pt x="3880" y="74"/>
                </a:lnTo>
                <a:lnTo>
                  <a:pt x="3707" y="148"/>
                </a:lnTo>
                <a:lnTo>
                  <a:pt x="3583" y="272"/>
                </a:lnTo>
                <a:lnTo>
                  <a:pt x="248" y="3608"/>
                </a:lnTo>
                <a:lnTo>
                  <a:pt x="149" y="3731"/>
                </a:lnTo>
                <a:lnTo>
                  <a:pt x="50" y="3879"/>
                </a:lnTo>
                <a:lnTo>
                  <a:pt x="1" y="4052"/>
                </a:lnTo>
                <a:lnTo>
                  <a:pt x="1" y="4225"/>
                </a:lnTo>
                <a:lnTo>
                  <a:pt x="1" y="4398"/>
                </a:lnTo>
                <a:lnTo>
                  <a:pt x="50" y="4547"/>
                </a:lnTo>
                <a:lnTo>
                  <a:pt x="149" y="4695"/>
                </a:lnTo>
                <a:lnTo>
                  <a:pt x="248" y="4843"/>
                </a:lnTo>
                <a:lnTo>
                  <a:pt x="396" y="4967"/>
                </a:lnTo>
                <a:lnTo>
                  <a:pt x="544" y="5041"/>
                </a:lnTo>
                <a:lnTo>
                  <a:pt x="717" y="5090"/>
                </a:lnTo>
                <a:lnTo>
                  <a:pt x="1038" y="5090"/>
                </a:lnTo>
                <a:lnTo>
                  <a:pt x="1211" y="5041"/>
                </a:lnTo>
                <a:lnTo>
                  <a:pt x="1360" y="4967"/>
                </a:lnTo>
                <a:lnTo>
                  <a:pt x="1508" y="4843"/>
                </a:lnTo>
                <a:lnTo>
                  <a:pt x="4819" y="1507"/>
                </a:lnTo>
                <a:lnTo>
                  <a:pt x="4942" y="1384"/>
                </a:lnTo>
                <a:lnTo>
                  <a:pt x="5016" y="1236"/>
                </a:lnTo>
                <a:lnTo>
                  <a:pt x="5066" y="1063"/>
                </a:lnTo>
                <a:lnTo>
                  <a:pt x="5091" y="890"/>
                </a:lnTo>
                <a:lnTo>
                  <a:pt x="5066" y="717"/>
                </a:lnTo>
                <a:lnTo>
                  <a:pt x="5016" y="568"/>
                </a:lnTo>
                <a:lnTo>
                  <a:pt x="4942" y="396"/>
                </a:lnTo>
                <a:lnTo>
                  <a:pt x="4819" y="272"/>
                </a:lnTo>
                <a:lnTo>
                  <a:pt x="4695" y="148"/>
                </a:lnTo>
                <a:lnTo>
                  <a:pt x="4547" y="74"/>
                </a:lnTo>
                <a:lnTo>
                  <a:pt x="4374" y="25"/>
                </a:lnTo>
                <a:lnTo>
                  <a:pt x="4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10800000">
            <a:off x="1230106" y="1079651"/>
            <a:ext cx="175805" cy="175805"/>
          </a:xfrm>
          <a:custGeom>
            <a:avLst/>
            <a:gdLst/>
            <a:ahLst/>
            <a:cxnLst/>
            <a:rect l="l" t="t" r="r" b="b"/>
            <a:pathLst>
              <a:path w="5091" h="5091" extrusionOk="0">
                <a:moveTo>
                  <a:pt x="866" y="0"/>
                </a:moveTo>
                <a:lnTo>
                  <a:pt x="717" y="25"/>
                </a:lnTo>
                <a:lnTo>
                  <a:pt x="544" y="74"/>
                </a:lnTo>
                <a:lnTo>
                  <a:pt x="396" y="148"/>
                </a:lnTo>
                <a:lnTo>
                  <a:pt x="248" y="272"/>
                </a:lnTo>
                <a:lnTo>
                  <a:pt x="149" y="396"/>
                </a:lnTo>
                <a:lnTo>
                  <a:pt x="50" y="568"/>
                </a:lnTo>
                <a:lnTo>
                  <a:pt x="1" y="717"/>
                </a:lnTo>
                <a:lnTo>
                  <a:pt x="1" y="890"/>
                </a:lnTo>
                <a:lnTo>
                  <a:pt x="1" y="1063"/>
                </a:lnTo>
                <a:lnTo>
                  <a:pt x="50" y="1236"/>
                </a:lnTo>
                <a:lnTo>
                  <a:pt x="149" y="1384"/>
                </a:lnTo>
                <a:lnTo>
                  <a:pt x="248" y="1507"/>
                </a:lnTo>
                <a:lnTo>
                  <a:pt x="3583" y="4843"/>
                </a:lnTo>
                <a:lnTo>
                  <a:pt x="3707" y="4967"/>
                </a:lnTo>
                <a:lnTo>
                  <a:pt x="3880" y="5041"/>
                </a:lnTo>
                <a:lnTo>
                  <a:pt x="4028" y="5090"/>
                </a:lnTo>
                <a:lnTo>
                  <a:pt x="4374" y="5090"/>
                </a:lnTo>
                <a:lnTo>
                  <a:pt x="4547" y="5041"/>
                </a:lnTo>
                <a:lnTo>
                  <a:pt x="4695" y="4967"/>
                </a:lnTo>
                <a:lnTo>
                  <a:pt x="4819" y="4843"/>
                </a:lnTo>
                <a:lnTo>
                  <a:pt x="4942" y="4695"/>
                </a:lnTo>
                <a:lnTo>
                  <a:pt x="5016" y="4547"/>
                </a:lnTo>
                <a:lnTo>
                  <a:pt x="5066" y="4398"/>
                </a:lnTo>
                <a:lnTo>
                  <a:pt x="5091" y="4225"/>
                </a:lnTo>
                <a:lnTo>
                  <a:pt x="5066" y="4052"/>
                </a:lnTo>
                <a:lnTo>
                  <a:pt x="5016" y="3879"/>
                </a:lnTo>
                <a:lnTo>
                  <a:pt x="4942" y="3731"/>
                </a:lnTo>
                <a:lnTo>
                  <a:pt x="4819" y="3608"/>
                </a:lnTo>
                <a:lnTo>
                  <a:pt x="1508" y="272"/>
                </a:lnTo>
                <a:lnTo>
                  <a:pt x="1360" y="148"/>
                </a:lnTo>
                <a:lnTo>
                  <a:pt x="1211" y="74"/>
                </a:lnTo>
                <a:lnTo>
                  <a:pt x="1038" y="25"/>
                </a:lnTo>
                <a:lnTo>
                  <a:pt x="8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a:off x="8644691" y="4579150"/>
            <a:ext cx="1104108" cy="1104971"/>
          </a:xfrm>
          <a:custGeom>
            <a:avLst/>
            <a:gdLst/>
            <a:ahLst/>
            <a:cxnLst/>
            <a:rect l="l" t="t" r="r" b="b"/>
            <a:pathLst>
              <a:path w="31973" h="31998" extrusionOk="0">
                <a:moveTo>
                  <a:pt x="15986" y="717"/>
                </a:moveTo>
                <a:lnTo>
                  <a:pt x="16777" y="741"/>
                </a:lnTo>
                <a:lnTo>
                  <a:pt x="17543" y="791"/>
                </a:lnTo>
                <a:lnTo>
                  <a:pt x="18309" y="889"/>
                </a:lnTo>
                <a:lnTo>
                  <a:pt x="19075" y="1038"/>
                </a:lnTo>
                <a:lnTo>
                  <a:pt x="19816" y="1186"/>
                </a:lnTo>
                <a:lnTo>
                  <a:pt x="20533" y="1408"/>
                </a:lnTo>
                <a:lnTo>
                  <a:pt x="21249" y="1655"/>
                </a:lnTo>
                <a:lnTo>
                  <a:pt x="21941" y="1927"/>
                </a:lnTo>
                <a:lnTo>
                  <a:pt x="22608" y="2224"/>
                </a:lnTo>
                <a:lnTo>
                  <a:pt x="23275" y="2570"/>
                </a:lnTo>
                <a:lnTo>
                  <a:pt x="23918" y="2940"/>
                </a:lnTo>
                <a:lnTo>
                  <a:pt x="24535" y="3336"/>
                </a:lnTo>
                <a:lnTo>
                  <a:pt x="25128" y="3756"/>
                </a:lnTo>
                <a:lnTo>
                  <a:pt x="25697" y="4200"/>
                </a:lnTo>
                <a:lnTo>
                  <a:pt x="26265" y="4695"/>
                </a:lnTo>
                <a:lnTo>
                  <a:pt x="26784" y="5189"/>
                </a:lnTo>
                <a:lnTo>
                  <a:pt x="27303" y="5732"/>
                </a:lnTo>
                <a:lnTo>
                  <a:pt x="27772" y="6276"/>
                </a:lnTo>
                <a:lnTo>
                  <a:pt x="28242" y="6869"/>
                </a:lnTo>
                <a:lnTo>
                  <a:pt x="28662" y="7462"/>
                </a:lnTo>
                <a:lnTo>
                  <a:pt x="29057" y="8080"/>
                </a:lnTo>
                <a:lnTo>
                  <a:pt x="29428" y="8722"/>
                </a:lnTo>
                <a:lnTo>
                  <a:pt x="29774" y="9389"/>
                </a:lnTo>
                <a:lnTo>
                  <a:pt x="30070" y="10056"/>
                </a:lnTo>
                <a:lnTo>
                  <a:pt x="30342" y="10748"/>
                </a:lnTo>
                <a:lnTo>
                  <a:pt x="30589" y="11465"/>
                </a:lnTo>
                <a:lnTo>
                  <a:pt x="30787" y="12181"/>
                </a:lnTo>
                <a:lnTo>
                  <a:pt x="30960" y="12922"/>
                </a:lnTo>
                <a:lnTo>
                  <a:pt x="31108" y="13664"/>
                </a:lnTo>
                <a:lnTo>
                  <a:pt x="31207" y="14430"/>
                </a:lnTo>
                <a:lnTo>
                  <a:pt x="31256" y="15220"/>
                </a:lnTo>
                <a:lnTo>
                  <a:pt x="31281" y="16011"/>
                </a:lnTo>
                <a:lnTo>
                  <a:pt x="31256" y="16777"/>
                </a:lnTo>
                <a:lnTo>
                  <a:pt x="31207" y="17568"/>
                </a:lnTo>
                <a:lnTo>
                  <a:pt x="31108" y="18333"/>
                </a:lnTo>
                <a:lnTo>
                  <a:pt x="30960" y="19075"/>
                </a:lnTo>
                <a:lnTo>
                  <a:pt x="30787" y="19816"/>
                </a:lnTo>
                <a:lnTo>
                  <a:pt x="30589" y="20532"/>
                </a:lnTo>
                <a:lnTo>
                  <a:pt x="30342" y="21249"/>
                </a:lnTo>
                <a:lnTo>
                  <a:pt x="30070" y="21941"/>
                </a:lnTo>
                <a:lnTo>
                  <a:pt x="29774" y="22608"/>
                </a:lnTo>
                <a:lnTo>
                  <a:pt x="29428" y="23275"/>
                </a:lnTo>
                <a:lnTo>
                  <a:pt x="29057" y="23918"/>
                </a:lnTo>
                <a:lnTo>
                  <a:pt x="28662" y="24535"/>
                </a:lnTo>
                <a:lnTo>
                  <a:pt x="28242" y="25128"/>
                </a:lnTo>
                <a:lnTo>
                  <a:pt x="27772" y="25721"/>
                </a:lnTo>
                <a:lnTo>
                  <a:pt x="27303" y="26265"/>
                </a:lnTo>
                <a:lnTo>
                  <a:pt x="26784" y="26808"/>
                </a:lnTo>
                <a:lnTo>
                  <a:pt x="26265" y="27303"/>
                </a:lnTo>
                <a:lnTo>
                  <a:pt x="25697" y="27797"/>
                </a:lnTo>
                <a:lnTo>
                  <a:pt x="25128" y="28241"/>
                </a:lnTo>
                <a:lnTo>
                  <a:pt x="24535" y="28661"/>
                </a:lnTo>
                <a:lnTo>
                  <a:pt x="23918" y="29057"/>
                </a:lnTo>
                <a:lnTo>
                  <a:pt x="23275" y="29427"/>
                </a:lnTo>
                <a:lnTo>
                  <a:pt x="22608" y="29773"/>
                </a:lnTo>
                <a:lnTo>
                  <a:pt x="21941" y="30070"/>
                </a:lnTo>
                <a:lnTo>
                  <a:pt x="21249" y="30342"/>
                </a:lnTo>
                <a:lnTo>
                  <a:pt x="20533" y="30589"/>
                </a:lnTo>
                <a:lnTo>
                  <a:pt x="19816" y="30811"/>
                </a:lnTo>
                <a:lnTo>
                  <a:pt x="19075" y="30959"/>
                </a:lnTo>
                <a:lnTo>
                  <a:pt x="18309" y="31108"/>
                </a:lnTo>
                <a:lnTo>
                  <a:pt x="17543" y="31206"/>
                </a:lnTo>
                <a:lnTo>
                  <a:pt x="16777" y="31256"/>
                </a:lnTo>
                <a:lnTo>
                  <a:pt x="15986" y="31281"/>
                </a:lnTo>
                <a:lnTo>
                  <a:pt x="15196" y="31256"/>
                </a:lnTo>
                <a:lnTo>
                  <a:pt x="14430" y="31206"/>
                </a:lnTo>
                <a:lnTo>
                  <a:pt x="13664" y="31108"/>
                </a:lnTo>
                <a:lnTo>
                  <a:pt x="12923" y="30959"/>
                </a:lnTo>
                <a:lnTo>
                  <a:pt x="12181" y="30811"/>
                </a:lnTo>
                <a:lnTo>
                  <a:pt x="11440" y="30589"/>
                </a:lnTo>
                <a:lnTo>
                  <a:pt x="10748" y="30342"/>
                </a:lnTo>
                <a:lnTo>
                  <a:pt x="10057" y="30070"/>
                </a:lnTo>
                <a:lnTo>
                  <a:pt x="9365" y="29773"/>
                </a:lnTo>
                <a:lnTo>
                  <a:pt x="8722" y="29427"/>
                </a:lnTo>
                <a:lnTo>
                  <a:pt x="8080" y="29057"/>
                </a:lnTo>
                <a:lnTo>
                  <a:pt x="7462" y="28661"/>
                </a:lnTo>
                <a:lnTo>
                  <a:pt x="6845" y="28241"/>
                </a:lnTo>
                <a:lnTo>
                  <a:pt x="6276" y="27797"/>
                </a:lnTo>
                <a:lnTo>
                  <a:pt x="5708" y="27303"/>
                </a:lnTo>
                <a:lnTo>
                  <a:pt x="5189" y="26808"/>
                </a:lnTo>
                <a:lnTo>
                  <a:pt x="4670" y="26265"/>
                </a:lnTo>
                <a:lnTo>
                  <a:pt x="4201" y="25721"/>
                </a:lnTo>
                <a:lnTo>
                  <a:pt x="3756" y="25128"/>
                </a:lnTo>
                <a:lnTo>
                  <a:pt x="3311" y="24535"/>
                </a:lnTo>
                <a:lnTo>
                  <a:pt x="2916" y="23918"/>
                </a:lnTo>
                <a:lnTo>
                  <a:pt x="2545" y="23275"/>
                </a:lnTo>
                <a:lnTo>
                  <a:pt x="2224" y="22608"/>
                </a:lnTo>
                <a:lnTo>
                  <a:pt x="1903" y="21941"/>
                </a:lnTo>
                <a:lnTo>
                  <a:pt x="1631" y="21249"/>
                </a:lnTo>
                <a:lnTo>
                  <a:pt x="1384" y="20532"/>
                </a:lnTo>
                <a:lnTo>
                  <a:pt x="1186" y="19816"/>
                </a:lnTo>
                <a:lnTo>
                  <a:pt x="1013" y="19075"/>
                </a:lnTo>
                <a:lnTo>
                  <a:pt x="890" y="18333"/>
                </a:lnTo>
                <a:lnTo>
                  <a:pt x="791" y="17568"/>
                </a:lnTo>
                <a:lnTo>
                  <a:pt x="717" y="16777"/>
                </a:lnTo>
                <a:lnTo>
                  <a:pt x="717" y="16011"/>
                </a:lnTo>
                <a:lnTo>
                  <a:pt x="717" y="15220"/>
                </a:lnTo>
                <a:lnTo>
                  <a:pt x="791" y="14430"/>
                </a:lnTo>
                <a:lnTo>
                  <a:pt x="890" y="13664"/>
                </a:lnTo>
                <a:lnTo>
                  <a:pt x="1013" y="12922"/>
                </a:lnTo>
                <a:lnTo>
                  <a:pt x="1186" y="12181"/>
                </a:lnTo>
                <a:lnTo>
                  <a:pt x="1384" y="11465"/>
                </a:lnTo>
                <a:lnTo>
                  <a:pt x="1631" y="10748"/>
                </a:lnTo>
                <a:lnTo>
                  <a:pt x="1903" y="10056"/>
                </a:lnTo>
                <a:lnTo>
                  <a:pt x="2224" y="9389"/>
                </a:lnTo>
                <a:lnTo>
                  <a:pt x="2545" y="8722"/>
                </a:lnTo>
                <a:lnTo>
                  <a:pt x="2916" y="8080"/>
                </a:lnTo>
                <a:lnTo>
                  <a:pt x="3311" y="7462"/>
                </a:lnTo>
                <a:lnTo>
                  <a:pt x="3756" y="6869"/>
                </a:lnTo>
                <a:lnTo>
                  <a:pt x="4201" y="6276"/>
                </a:lnTo>
                <a:lnTo>
                  <a:pt x="4670" y="5732"/>
                </a:lnTo>
                <a:lnTo>
                  <a:pt x="5189" y="5189"/>
                </a:lnTo>
                <a:lnTo>
                  <a:pt x="5708" y="4695"/>
                </a:lnTo>
                <a:lnTo>
                  <a:pt x="6276" y="4200"/>
                </a:lnTo>
                <a:lnTo>
                  <a:pt x="6845" y="3756"/>
                </a:lnTo>
                <a:lnTo>
                  <a:pt x="7462" y="3336"/>
                </a:lnTo>
                <a:lnTo>
                  <a:pt x="8080" y="2940"/>
                </a:lnTo>
                <a:lnTo>
                  <a:pt x="8722" y="2570"/>
                </a:lnTo>
                <a:lnTo>
                  <a:pt x="9365" y="2224"/>
                </a:lnTo>
                <a:lnTo>
                  <a:pt x="10057" y="1927"/>
                </a:lnTo>
                <a:lnTo>
                  <a:pt x="10748" y="1655"/>
                </a:lnTo>
                <a:lnTo>
                  <a:pt x="11440" y="1408"/>
                </a:lnTo>
                <a:lnTo>
                  <a:pt x="12181" y="1186"/>
                </a:lnTo>
                <a:lnTo>
                  <a:pt x="12923" y="1038"/>
                </a:lnTo>
                <a:lnTo>
                  <a:pt x="13664" y="889"/>
                </a:lnTo>
                <a:lnTo>
                  <a:pt x="14430" y="791"/>
                </a:lnTo>
                <a:lnTo>
                  <a:pt x="15196" y="741"/>
                </a:lnTo>
                <a:lnTo>
                  <a:pt x="15986" y="717"/>
                </a:lnTo>
                <a:close/>
                <a:moveTo>
                  <a:pt x="15986" y="0"/>
                </a:moveTo>
                <a:lnTo>
                  <a:pt x="15171" y="25"/>
                </a:lnTo>
                <a:lnTo>
                  <a:pt x="14356" y="99"/>
                </a:lnTo>
                <a:lnTo>
                  <a:pt x="13565" y="198"/>
                </a:lnTo>
                <a:lnTo>
                  <a:pt x="12774" y="346"/>
                </a:lnTo>
                <a:lnTo>
                  <a:pt x="12008" y="519"/>
                </a:lnTo>
                <a:lnTo>
                  <a:pt x="11243" y="741"/>
                </a:lnTo>
                <a:lnTo>
                  <a:pt x="10501" y="988"/>
                </a:lnTo>
                <a:lnTo>
                  <a:pt x="9760" y="1260"/>
                </a:lnTo>
                <a:lnTo>
                  <a:pt x="9068" y="1581"/>
                </a:lnTo>
                <a:lnTo>
                  <a:pt x="8376" y="1952"/>
                </a:lnTo>
                <a:lnTo>
                  <a:pt x="7709" y="2323"/>
                </a:lnTo>
                <a:lnTo>
                  <a:pt x="7067" y="2743"/>
                </a:lnTo>
                <a:lnTo>
                  <a:pt x="6424" y="3187"/>
                </a:lnTo>
                <a:lnTo>
                  <a:pt x="5831" y="3657"/>
                </a:lnTo>
                <a:lnTo>
                  <a:pt x="5238" y="4176"/>
                </a:lnTo>
                <a:lnTo>
                  <a:pt x="4695" y="4695"/>
                </a:lnTo>
                <a:lnTo>
                  <a:pt x="4151" y="5263"/>
                </a:lnTo>
                <a:lnTo>
                  <a:pt x="3657" y="5831"/>
                </a:lnTo>
                <a:lnTo>
                  <a:pt x="3188" y="6449"/>
                </a:lnTo>
                <a:lnTo>
                  <a:pt x="2743" y="7067"/>
                </a:lnTo>
                <a:lnTo>
                  <a:pt x="2323" y="7709"/>
                </a:lnTo>
                <a:lnTo>
                  <a:pt x="1928" y="8376"/>
                </a:lnTo>
                <a:lnTo>
                  <a:pt x="1582" y="9068"/>
                </a:lnTo>
                <a:lnTo>
                  <a:pt x="1260" y="9784"/>
                </a:lnTo>
                <a:lnTo>
                  <a:pt x="964" y="10501"/>
                </a:lnTo>
                <a:lnTo>
                  <a:pt x="717" y="11242"/>
                </a:lnTo>
                <a:lnTo>
                  <a:pt x="495" y="12008"/>
                </a:lnTo>
                <a:lnTo>
                  <a:pt x="322" y="12774"/>
                </a:lnTo>
                <a:lnTo>
                  <a:pt x="173" y="13565"/>
                </a:lnTo>
                <a:lnTo>
                  <a:pt x="74" y="14355"/>
                </a:lnTo>
                <a:lnTo>
                  <a:pt x="25" y="15171"/>
                </a:lnTo>
                <a:lnTo>
                  <a:pt x="0" y="16011"/>
                </a:lnTo>
                <a:lnTo>
                  <a:pt x="25" y="16826"/>
                </a:lnTo>
                <a:lnTo>
                  <a:pt x="74" y="17642"/>
                </a:lnTo>
                <a:lnTo>
                  <a:pt x="173" y="18432"/>
                </a:lnTo>
                <a:lnTo>
                  <a:pt x="322" y="19223"/>
                </a:lnTo>
                <a:lnTo>
                  <a:pt x="495" y="19989"/>
                </a:lnTo>
                <a:lnTo>
                  <a:pt x="717" y="20755"/>
                </a:lnTo>
                <a:lnTo>
                  <a:pt x="964" y="21496"/>
                </a:lnTo>
                <a:lnTo>
                  <a:pt x="1260" y="22213"/>
                </a:lnTo>
                <a:lnTo>
                  <a:pt x="1582" y="22929"/>
                </a:lnTo>
                <a:lnTo>
                  <a:pt x="1928" y="23621"/>
                </a:lnTo>
                <a:lnTo>
                  <a:pt x="2323" y="24288"/>
                </a:lnTo>
                <a:lnTo>
                  <a:pt x="2743" y="24931"/>
                </a:lnTo>
                <a:lnTo>
                  <a:pt x="3188" y="25548"/>
                </a:lnTo>
                <a:lnTo>
                  <a:pt x="3657" y="26166"/>
                </a:lnTo>
                <a:lnTo>
                  <a:pt x="4151" y="26734"/>
                </a:lnTo>
                <a:lnTo>
                  <a:pt x="4695" y="27303"/>
                </a:lnTo>
                <a:lnTo>
                  <a:pt x="5238" y="27821"/>
                </a:lnTo>
                <a:lnTo>
                  <a:pt x="5831" y="28340"/>
                </a:lnTo>
                <a:lnTo>
                  <a:pt x="6424" y="28810"/>
                </a:lnTo>
                <a:lnTo>
                  <a:pt x="7067" y="29254"/>
                </a:lnTo>
                <a:lnTo>
                  <a:pt x="7709" y="29675"/>
                </a:lnTo>
                <a:lnTo>
                  <a:pt x="8376" y="30045"/>
                </a:lnTo>
                <a:lnTo>
                  <a:pt x="9068" y="30416"/>
                </a:lnTo>
                <a:lnTo>
                  <a:pt x="9760" y="30737"/>
                </a:lnTo>
                <a:lnTo>
                  <a:pt x="10501" y="31009"/>
                </a:lnTo>
                <a:lnTo>
                  <a:pt x="11243" y="31281"/>
                </a:lnTo>
                <a:lnTo>
                  <a:pt x="12008" y="31478"/>
                </a:lnTo>
                <a:lnTo>
                  <a:pt x="12774" y="31651"/>
                </a:lnTo>
                <a:lnTo>
                  <a:pt x="13565" y="31799"/>
                </a:lnTo>
                <a:lnTo>
                  <a:pt x="14356" y="31898"/>
                </a:lnTo>
                <a:lnTo>
                  <a:pt x="15171" y="31972"/>
                </a:lnTo>
                <a:lnTo>
                  <a:pt x="15986" y="31997"/>
                </a:lnTo>
                <a:lnTo>
                  <a:pt x="16802" y="31972"/>
                </a:lnTo>
                <a:lnTo>
                  <a:pt x="17617" y="31898"/>
                </a:lnTo>
                <a:lnTo>
                  <a:pt x="18433" y="31799"/>
                </a:lnTo>
                <a:lnTo>
                  <a:pt x="19199" y="31651"/>
                </a:lnTo>
                <a:lnTo>
                  <a:pt x="19989" y="31478"/>
                </a:lnTo>
                <a:lnTo>
                  <a:pt x="20730" y="31281"/>
                </a:lnTo>
                <a:lnTo>
                  <a:pt x="21472" y="31009"/>
                </a:lnTo>
                <a:lnTo>
                  <a:pt x="22213" y="30737"/>
                </a:lnTo>
                <a:lnTo>
                  <a:pt x="22905" y="30416"/>
                </a:lnTo>
                <a:lnTo>
                  <a:pt x="23597" y="30045"/>
                </a:lnTo>
                <a:lnTo>
                  <a:pt x="24264" y="29675"/>
                </a:lnTo>
                <a:lnTo>
                  <a:pt x="24931" y="29254"/>
                </a:lnTo>
                <a:lnTo>
                  <a:pt x="25549" y="28810"/>
                </a:lnTo>
                <a:lnTo>
                  <a:pt x="26166" y="28340"/>
                </a:lnTo>
                <a:lnTo>
                  <a:pt x="26735" y="27821"/>
                </a:lnTo>
                <a:lnTo>
                  <a:pt x="27303" y="27303"/>
                </a:lnTo>
                <a:lnTo>
                  <a:pt x="27822" y="26734"/>
                </a:lnTo>
                <a:lnTo>
                  <a:pt x="28316" y="26166"/>
                </a:lnTo>
                <a:lnTo>
                  <a:pt x="28810" y="25548"/>
                </a:lnTo>
                <a:lnTo>
                  <a:pt x="29255" y="24931"/>
                </a:lnTo>
                <a:lnTo>
                  <a:pt x="29650" y="24288"/>
                </a:lnTo>
                <a:lnTo>
                  <a:pt x="30045" y="23621"/>
                </a:lnTo>
                <a:lnTo>
                  <a:pt x="30391" y="22929"/>
                </a:lnTo>
                <a:lnTo>
                  <a:pt x="30713" y="22213"/>
                </a:lnTo>
                <a:lnTo>
                  <a:pt x="31009" y="21496"/>
                </a:lnTo>
                <a:lnTo>
                  <a:pt x="31256" y="20755"/>
                </a:lnTo>
                <a:lnTo>
                  <a:pt x="31478" y="19989"/>
                </a:lnTo>
                <a:lnTo>
                  <a:pt x="31651" y="19223"/>
                </a:lnTo>
                <a:lnTo>
                  <a:pt x="31800" y="18432"/>
                </a:lnTo>
                <a:lnTo>
                  <a:pt x="31899" y="17642"/>
                </a:lnTo>
                <a:lnTo>
                  <a:pt x="31948" y="16826"/>
                </a:lnTo>
                <a:lnTo>
                  <a:pt x="31973" y="16011"/>
                </a:lnTo>
                <a:lnTo>
                  <a:pt x="31948" y="15171"/>
                </a:lnTo>
                <a:lnTo>
                  <a:pt x="31899" y="14355"/>
                </a:lnTo>
                <a:lnTo>
                  <a:pt x="31800" y="13565"/>
                </a:lnTo>
                <a:lnTo>
                  <a:pt x="31651" y="12774"/>
                </a:lnTo>
                <a:lnTo>
                  <a:pt x="31478" y="12008"/>
                </a:lnTo>
                <a:lnTo>
                  <a:pt x="31256" y="11242"/>
                </a:lnTo>
                <a:lnTo>
                  <a:pt x="31009" y="10501"/>
                </a:lnTo>
                <a:lnTo>
                  <a:pt x="30713" y="9784"/>
                </a:lnTo>
                <a:lnTo>
                  <a:pt x="30391" y="9068"/>
                </a:lnTo>
                <a:lnTo>
                  <a:pt x="30045" y="8376"/>
                </a:lnTo>
                <a:lnTo>
                  <a:pt x="29650" y="7709"/>
                </a:lnTo>
                <a:lnTo>
                  <a:pt x="29255" y="7067"/>
                </a:lnTo>
                <a:lnTo>
                  <a:pt x="28810" y="6449"/>
                </a:lnTo>
                <a:lnTo>
                  <a:pt x="28316" y="5831"/>
                </a:lnTo>
                <a:lnTo>
                  <a:pt x="27822" y="5263"/>
                </a:lnTo>
                <a:lnTo>
                  <a:pt x="27303" y="4695"/>
                </a:lnTo>
                <a:lnTo>
                  <a:pt x="26735" y="4176"/>
                </a:lnTo>
                <a:lnTo>
                  <a:pt x="26166" y="3657"/>
                </a:lnTo>
                <a:lnTo>
                  <a:pt x="25549" y="3187"/>
                </a:lnTo>
                <a:lnTo>
                  <a:pt x="24931" y="2743"/>
                </a:lnTo>
                <a:lnTo>
                  <a:pt x="24264" y="2323"/>
                </a:lnTo>
                <a:lnTo>
                  <a:pt x="23597" y="1952"/>
                </a:lnTo>
                <a:lnTo>
                  <a:pt x="22905" y="1581"/>
                </a:lnTo>
                <a:lnTo>
                  <a:pt x="22213" y="1260"/>
                </a:lnTo>
                <a:lnTo>
                  <a:pt x="21472" y="988"/>
                </a:lnTo>
                <a:lnTo>
                  <a:pt x="20730" y="741"/>
                </a:lnTo>
                <a:lnTo>
                  <a:pt x="19989" y="519"/>
                </a:lnTo>
                <a:lnTo>
                  <a:pt x="19199" y="346"/>
                </a:lnTo>
                <a:lnTo>
                  <a:pt x="18433" y="198"/>
                </a:lnTo>
                <a:lnTo>
                  <a:pt x="17617" y="99"/>
                </a:lnTo>
                <a:lnTo>
                  <a:pt x="16802" y="25"/>
                </a:lnTo>
                <a:lnTo>
                  <a:pt x="15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a:off x="8492016" y="4880700"/>
            <a:ext cx="53802" cy="53802"/>
          </a:xfrm>
          <a:custGeom>
            <a:avLst/>
            <a:gdLst/>
            <a:ahLst/>
            <a:cxnLst/>
            <a:rect l="l" t="t" r="r" b="b"/>
            <a:pathLst>
              <a:path w="1558" h="1558" extrusionOk="0">
                <a:moveTo>
                  <a:pt x="618" y="1"/>
                </a:moveTo>
                <a:lnTo>
                  <a:pt x="470" y="50"/>
                </a:lnTo>
                <a:lnTo>
                  <a:pt x="346" y="124"/>
                </a:lnTo>
                <a:lnTo>
                  <a:pt x="223" y="223"/>
                </a:lnTo>
                <a:lnTo>
                  <a:pt x="124" y="347"/>
                </a:lnTo>
                <a:lnTo>
                  <a:pt x="50" y="470"/>
                </a:lnTo>
                <a:lnTo>
                  <a:pt x="1" y="618"/>
                </a:lnTo>
                <a:lnTo>
                  <a:pt x="1" y="767"/>
                </a:lnTo>
                <a:lnTo>
                  <a:pt x="1" y="940"/>
                </a:lnTo>
                <a:lnTo>
                  <a:pt x="50" y="1088"/>
                </a:lnTo>
                <a:lnTo>
                  <a:pt x="124" y="1211"/>
                </a:lnTo>
                <a:lnTo>
                  <a:pt x="223" y="1335"/>
                </a:lnTo>
                <a:lnTo>
                  <a:pt x="346" y="1434"/>
                </a:lnTo>
                <a:lnTo>
                  <a:pt x="470" y="1508"/>
                </a:lnTo>
                <a:lnTo>
                  <a:pt x="618" y="1557"/>
                </a:lnTo>
                <a:lnTo>
                  <a:pt x="939" y="1557"/>
                </a:lnTo>
                <a:lnTo>
                  <a:pt x="1088" y="1508"/>
                </a:lnTo>
                <a:lnTo>
                  <a:pt x="1211" y="1434"/>
                </a:lnTo>
                <a:lnTo>
                  <a:pt x="1335" y="1335"/>
                </a:lnTo>
                <a:lnTo>
                  <a:pt x="1434" y="1211"/>
                </a:lnTo>
                <a:lnTo>
                  <a:pt x="1508" y="1088"/>
                </a:lnTo>
                <a:lnTo>
                  <a:pt x="1557" y="940"/>
                </a:lnTo>
                <a:lnTo>
                  <a:pt x="1557" y="767"/>
                </a:lnTo>
                <a:lnTo>
                  <a:pt x="1557" y="618"/>
                </a:lnTo>
                <a:lnTo>
                  <a:pt x="1508" y="470"/>
                </a:lnTo>
                <a:lnTo>
                  <a:pt x="1434" y="347"/>
                </a:lnTo>
                <a:lnTo>
                  <a:pt x="1335" y="223"/>
                </a:lnTo>
                <a:lnTo>
                  <a:pt x="1211" y="124"/>
                </a:lnTo>
                <a:lnTo>
                  <a:pt x="1088" y="50"/>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8922106" y="4418949"/>
            <a:ext cx="53767" cy="53767"/>
          </a:xfrm>
          <a:custGeom>
            <a:avLst/>
            <a:gdLst/>
            <a:ahLst/>
            <a:cxnLst/>
            <a:rect l="l" t="t" r="r" b="b"/>
            <a:pathLst>
              <a:path w="1557" h="1557" extrusionOk="0">
                <a:moveTo>
                  <a:pt x="618" y="0"/>
                </a:moveTo>
                <a:lnTo>
                  <a:pt x="470" y="50"/>
                </a:lnTo>
                <a:lnTo>
                  <a:pt x="346" y="124"/>
                </a:lnTo>
                <a:lnTo>
                  <a:pt x="223" y="223"/>
                </a:lnTo>
                <a:lnTo>
                  <a:pt x="124" y="346"/>
                </a:lnTo>
                <a:lnTo>
                  <a:pt x="50" y="470"/>
                </a:lnTo>
                <a:lnTo>
                  <a:pt x="0" y="618"/>
                </a:lnTo>
                <a:lnTo>
                  <a:pt x="0" y="791"/>
                </a:lnTo>
                <a:lnTo>
                  <a:pt x="0" y="939"/>
                </a:lnTo>
                <a:lnTo>
                  <a:pt x="50" y="1087"/>
                </a:lnTo>
                <a:lnTo>
                  <a:pt x="124" y="1211"/>
                </a:lnTo>
                <a:lnTo>
                  <a:pt x="223" y="1334"/>
                </a:lnTo>
                <a:lnTo>
                  <a:pt x="346" y="1433"/>
                </a:lnTo>
                <a:lnTo>
                  <a:pt x="470" y="1507"/>
                </a:lnTo>
                <a:lnTo>
                  <a:pt x="618" y="1557"/>
                </a:lnTo>
                <a:lnTo>
                  <a:pt x="939" y="1557"/>
                </a:lnTo>
                <a:lnTo>
                  <a:pt x="1088" y="1507"/>
                </a:lnTo>
                <a:lnTo>
                  <a:pt x="1211" y="1433"/>
                </a:lnTo>
                <a:lnTo>
                  <a:pt x="1335" y="1334"/>
                </a:lnTo>
                <a:lnTo>
                  <a:pt x="1433" y="1211"/>
                </a:lnTo>
                <a:lnTo>
                  <a:pt x="1508" y="1087"/>
                </a:lnTo>
                <a:lnTo>
                  <a:pt x="1557" y="939"/>
                </a:lnTo>
                <a:lnTo>
                  <a:pt x="1557" y="791"/>
                </a:lnTo>
                <a:lnTo>
                  <a:pt x="1557" y="618"/>
                </a:lnTo>
                <a:lnTo>
                  <a:pt x="1508" y="470"/>
                </a:lnTo>
                <a:lnTo>
                  <a:pt x="1433" y="346"/>
                </a:lnTo>
                <a:lnTo>
                  <a:pt x="1335" y="223"/>
                </a:lnTo>
                <a:lnTo>
                  <a:pt x="1211" y="124"/>
                </a:lnTo>
                <a:lnTo>
                  <a:pt x="1088" y="50"/>
                </a:lnTo>
                <a:lnTo>
                  <a:pt x="9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8288096" y="4005279"/>
            <a:ext cx="175805" cy="175770"/>
          </a:xfrm>
          <a:custGeom>
            <a:avLst/>
            <a:gdLst/>
            <a:ahLst/>
            <a:cxnLst/>
            <a:rect l="l" t="t" r="r" b="b"/>
            <a:pathLst>
              <a:path w="5091" h="5090" extrusionOk="0">
                <a:moveTo>
                  <a:pt x="4052" y="0"/>
                </a:moveTo>
                <a:lnTo>
                  <a:pt x="3879" y="49"/>
                </a:lnTo>
                <a:lnTo>
                  <a:pt x="3731" y="148"/>
                </a:lnTo>
                <a:lnTo>
                  <a:pt x="3583" y="247"/>
                </a:lnTo>
                <a:lnTo>
                  <a:pt x="272" y="3583"/>
                </a:lnTo>
                <a:lnTo>
                  <a:pt x="149" y="3706"/>
                </a:lnTo>
                <a:lnTo>
                  <a:pt x="74" y="3879"/>
                </a:lnTo>
                <a:lnTo>
                  <a:pt x="25" y="4027"/>
                </a:lnTo>
                <a:lnTo>
                  <a:pt x="0" y="4200"/>
                </a:lnTo>
                <a:lnTo>
                  <a:pt x="25" y="4373"/>
                </a:lnTo>
                <a:lnTo>
                  <a:pt x="74" y="4522"/>
                </a:lnTo>
                <a:lnTo>
                  <a:pt x="149" y="4695"/>
                </a:lnTo>
                <a:lnTo>
                  <a:pt x="272" y="4818"/>
                </a:lnTo>
                <a:lnTo>
                  <a:pt x="396" y="4942"/>
                </a:lnTo>
                <a:lnTo>
                  <a:pt x="544" y="5016"/>
                </a:lnTo>
                <a:lnTo>
                  <a:pt x="717" y="5065"/>
                </a:lnTo>
                <a:lnTo>
                  <a:pt x="890" y="5090"/>
                </a:lnTo>
                <a:lnTo>
                  <a:pt x="1063" y="5065"/>
                </a:lnTo>
                <a:lnTo>
                  <a:pt x="1211" y="5016"/>
                </a:lnTo>
                <a:lnTo>
                  <a:pt x="1359" y="4942"/>
                </a:lnTo>
                <a:lnTo>
                  <a:pt x="1507" y="4818"/>
                </a:lnTo>
                <a:lnTo>
                  <a:pt x="4843" y="1507"/>
                </a:lnTo>
                <a:lnTo>
                  <a:pt x="4942" y="1359"/>
                </a:lnTo>
                <a:lnTo>
                  <a:pt x="5041" y="1211"/>
                </a:lnTo>
                <a:lnTo>
                  <a:pt x="5065" y="1038"/>
                </a:lnTo>
                <a:lnTo>
                  <a:pt x="5090" y="865"/>
                </a:lnTo>
                <a:lnTo>
                  <a:pt x="5065" y="717"/>
                </a:lnTo>
                <a:lnTo>
                  <a:pt x="5041" y="544"/>
                </a:lnTo>
                <a:lnTo>
                  <a:pt x="4942" y="395"/>
                </a:lnTo>
                <a:lnTo>
                  <a:pt x="4843" y="247"/>
                </a:lnTo>
                <a:lnTo>
                  <a:pt x="4695" y="148"/>
                </a:lnTo>
                <a:lnTo>
                  <a:pt x="4547" y="49"/>
                </a:lnTo>
                <a:lnTo>
                  <a:pt x="4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a:off x="8288096" y="4005279"/>
            <a:ext cx="175805" cy="175770"/>
          </a:xfrm>
          <a:custGeom>
            <a:avLst/>
            <a:gdLst/>
            <a:ahLst/>
            <a:cxnLst/>
            <a:rect l="l" t="t" r="r" b="b"/>
            <a:pathLst>
              <a:path w="5091" h="5090" extrusionOk="0">
                <a:moveTo>
                  <a:pt x="717" y="0"/>
                </a:moveTo>
                <a:lnTo>
                  <a:pt x="544" y="49"/>
                </a:lnTo>
                <a:lnTo>
                  <a:pt x="396" y="148"/>
                </a:lnTo>
                <a:lnTo>
                  <a:pt x="272" y="247"/>
                </a:lnTo>
                <a:lnTo>
                  <a:pt x="149" y="395"/>
                </a:lnTo>
                <a:lnTo>
                  <a:pt x="74" y="544"/>
                </a:lnTo>
                <a:lnTo>
                  <a:pt x="25" y="717"/>
                </a:lnTo>
                <a:lnTo>
                  <a:pt x="0" y="865"/>
                </a:lnTo>
                <a:lnTo>
                  <a:pt x="25" y="1038"/>
                </a:lnTo>
                <a:lnTo>
                  <a:pt x="74" y="1211"/>
                </a:lnTo>
                <a:lnTo>
                  <a:pt x="149" y="1359"/>
                </a:lnTo>
                <a:lnTo>
                  <a:pt x="272" y="1507"/>
                </a:lnTo>
                <a:lnTo>
                  <a:pt x="3583" y="4818"/>
                </a:lnTo>
                <a:lnTo>
                  <a:pt x="3731" y="4942"/>
                </a:lnTo>
                <a:lnTo>
                  <a:pt x="3879" y="5016"/>
                </a:lnTo>
                <a:lnTo>
                  <a:pt x="4052" y="5065"/>
                </a:lnTo>
                <a:lnTo>
                  <a:pt x="4201" y="5090"/>
                </a:lnTo>
                <a:lnTo>
                  <a:pt x="4374" y="5065"/>
                </a:lnTo>
                <a:lnTo>
                  <a:pt x="4547" y="5016"/>
                </a:lnTo>
                <a:lnTo>
                  <a:pt x="4695" y="4942"/>
                </a:lnTo>
                <a:lnTo>
                  <a:pt x="4843" y="4818"/>
                </a:lnTo>
                <a:lnTo>
                  <a:pt x="4942" y="4695"/>
                </a:lnTo>
                <a:lnTo>
                  <a:pt x="5041" y="4522"/>
                </a:lnTo>
                <a:lnTo>
                  <a:pt x="5065" y="4373"/>
                </a:lnTo>
                <a:lnTo>
                  <a:pt x="5090" y="4200"/>
                </a:lnTo>
                <a:lnTo>
                  <a:pt x="5065" y="4027"/>
                </a:lnTo>
                <a:lnTo>
                  <a:pt x="5041" y="3879"/>
                </a:lnTo>
                <a:lnTo>
                  <a:pt x="4942" y="3706"/>
                </a:lnTo>
                <a:lnTo>
                  <a:pt x="4843" y="3583"/>
                </a:lnTo>
                <a:lnTo>
                  <a:pt x="1507" y="247"/>
                </a:lnTo>
                <a:lnTo>
                  <a:pt x="1359" y="148"/>
                </a:lnTo>
                <a:lnTo>
                  <a:pt x="1211" y="49"/>
                </a:lnTo>
                <a:lnTo>
                  <a:pt x="10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2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solidFill>
          <a:schemeClr val="dk1"/>
        </a:solidFill>
        <a:effectLst/>
      </p:bgPr>
    </p:bg>
    <p:spTree>
      <p:nvGrpSpPr>
        <p:cNvPr id="1" name="Shape 127"/>
        <p:cNvGrpSpPr/>
        <p:nvPr/>
      </p:nvGrpSpPr>
      <p:grpSpPr>
        <a:xfrm>
          <a:off x="0" y="0"/>
          <a:ext cx="0" cy="0"/>
          <a:chOff x="0" y="0"/>
          <a:chExt cx="0" cy="0"/>
        </a:xfrm>
      </p:grpSpPr>
      <p:sp>
        <p:nvSpPr>
          <p:cNvPr id="128" name="Google Shape;128;p13"/>
          <p:cNvSpPr txBox="1">
            <a:spLocks noGrp="1"/>
          </p:cNvSpPr>
          <p:nvPr>
            <p:ph type="title"/>
          </p:nvPr>
        </p:nvSpPr>
        <p:spPr>
          <a:xfrm>
            <a:off x="728142" y="1699979"/>
            <a:ext cx="28671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b="0">
                <a:solidFill>
                  <a:schemeClr val="lt1"/>
                </a:solidFill>
                <a:latin typeface="Manrope"/>
                <a:ea typeface="Manrope"/>
                <a:cs typeface="Manrope"/>
                <a:sym typeface="Manrop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9" name="Google Shape;129;p13"/>
          <p:cNvSpPr txBox="1">
            <a:spLocks noGrp="1"/>
          </p:cNvSpPr>
          <p:nvPr>
            <p:ph type="subTitle" idx="1"/>
          </p:nvPr>
        </p:nvSpPr>
        <p:spPr>
          <a:xfrm>
            <a:off x="728142" y="2066118"/>
            <a:ext cx="28671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30" name="Google Shape;130;p13"/>
          <p:cNvSpPr txBox="1">
            <a:spLocks noGrp="1"/>
          </p:cNvSpPr>
          <p:nvPr>
            <p:ph type="title" idx="2"/>
          </p:nvPr>
        </p:nvSpPr>
        <p:spPr>
          <a:xfrm flipH="1">
            <a:off x="5548758" y="1699984"/>
            <a:ext cx="28671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latin typeface="Manrope"/>
                <a:ea typeface="Manrope"/>
                <a:cs typeface="Manrope"/>
                <a:sym typeface="Manrop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1" name="Google Shape;131;p13"/>
          <p:cNvSpPr txBox="1">
            <a:spLocks noGrp="1"/>
          </p:cNvSpPr>
          <p:nvPr>
            <p:ph type="subTitle" idx="3"/>
          </p:nvPr>
        </p:nvSpPr>
        <p:spPr>
          <a:xfrm flipH="1">
            <a:off x="5548758" y="2066124"/>
            <a:ext cx="2866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32" name="Google Shape;132;p13"/>
          <p:cNvSpPr txBox="1">
            <a:spLocks noGrp="1"/>
          </p:cNvSpPr>
          <p:nvPr>
            <p:ph type="title" idx="4" hasCustomPrompt="1"/>
          </p:nvPr>
        </p:nvSpPr>
        <p:spPr>
          <a:xfrm>
            <a:off x="3739377" y="1897929"/>
            <a:ext cx="7347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3" name="Google Shape;133;p13"/>
          <p:cNvSpPr txBox="1">
            <a:spLocks noGrp="1"/>
          </p:cNvSpPr>
          <p:nvPr>
            <p:ph type="title" idx="5" hasCustomPrompt="1"/>
          </p:nvPr>
        </p:nvSpPr>
        <p:spPr>
          <a:xfrm flipH="1">
            <a:off x="4675687" y="1897929"/>
            <a:ext cx="7347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4" name="Google Shape;134;p13"/>
          <p:cNvSpPr txBox="1">
            <a:spLocks noGrp="1"/>
          </p:cNvSpPr>
          <p:nvPr>
            <p:ph type="title" idx="6"/>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5" name="Google Shape;135;p13"/>
          <p:cNvSpPr txBox="1">
            <a:spLocks noGrp="1"/>
          </p:cNvSpPr>
          <p:nvPr>
            <p:ph type="title" idx="7"/>
          </p:nvPr>
        </p:nvSpPr>
        <p:spPr>
          <a:xfrm>
            <a:off x="728142" y="2988875"/>
            <a:ext cx="28671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b="0">
                <a:solidFill>
                  <a:schemeClr val="lt1"/>
                </a:solidFill>
                <a:latin typeface="Manrope"/>
                <a:ea typeface="Manrope"/>
                <a:cs typeface="Manrope"/>
                <a:sym typeface="Manrop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6" name="Google Shape;136;p13"/>
          <p:cNvSpPr txBox="1">
            <a:spLocks noGrp="1"/>
          </p:cNvSpPr>
          <p:nvPr>
            <p:ph type="subTitle" idx="8"/>
          </p:nvPr>
        </p:nvSpPr>
        <p:spPr>
          <a:xfrm>
            <a:off x="728142" y="3356252"/>
            <a:ext cx="28677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37" name="Google Shape;137;p13"/>
          <p:cNvSpPr txBox="1">
            <a:spLocks noGrp="1"/>
          </p:cNvSpPr>
          <p:nvPr>
            <p:ph type="title" idx="9"/>
          </p:nvPr>
        </p:nvSpPr>
        <p:spPr>
          <a:xfrm flipH="1">
            <a:off x="5548758" y="2988875"/>
            <a:ext cx="28671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latin typeface="Manrope"/>
                <a:ea typeface="Manrope"/>
                <a:cs typeface="Manrope"/>
                <a:sym typeface="Manrop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8" name="Google Shape;138;p13"/>
          <p:cNvSpPr txBox="1">
            <a:spLocks noGrp="1"/>
          </p:cNvSpPr>
          <p:nvPr>
            <p:ph type="subTitle" idx="13"/>
          </p:nvPr>
        </p:nvSpPr>
        <p:spPr>
          <a:xfrm flipH="1">
            <a:off x="5548758" y="3356252"/>
            <a:ext cx="2866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39" name="Google Shape;139;p13"/>
          <p:cNvSpPr txBox="1">
            <a:spLocks noGrp="1"/>
          </p:cNvSpPr>
          <p:nvPr>
            <p:ph type="title" idx="14" hasCustomPrompt="1"/>
          </p:nvPr>
        </p:nvSpPr>
        <p:spPr>
          <a:xfrm>
            <a:off x="3739377" y="3185525"/>
            <a:ext cx="7347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13"/>
          <p:cNvSpPr txBox="1">
            <a:spLocks noGrp="1"/>
          </p:cNvSpPr>
          <p:nvPr>
            <p:ph type="title" idx="15" hasCustomPrompt="1"/>
          </p:nvPr>
        </p:nvSpPr>
        <p:spPr>
          <a:xfrm flipH="1">
            <a:off x="4675687" y="3185525"/>
            <a:ext cx="7347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141" name="Google Shape;141;p13"/>
          <p:cNvGrpSpPr/>
          <p:nvPr/>
        </p:nvGrpSpPr>
        <p:grpSpPr>
          <a:xfrm rot="10800000" flipH="1">
            <a:off x="6114298" y="3896775"/>
            <a:ext cx="3545925" cy="1476991"/>
            <a:chOff x="4717948" y="-2488300"/>
            <a:chExt cx="3545925" cy="1476991"/>
          </a:xfrm>
        </p:grpSpPr>
        <p:sp>
          <p:nvSpPr>
            <p:cNvPr id="142" name="Google Shape;142;p13"/>
            <p:cNvSpPr/>
            <p:nvPr/>
          </p:nvSpPr>
          <p:spPr>
            <a:xfrm>
              <a:off x="7159766" y="-2488300"/>
              <a:ext cx="1104108" cy="1104971"/>
            </a:xfrm>
            <a:custGeom>
              <a:avLst/>
              <a:gdLst/>
              <a:ahLst/>
              <a:cxnLst/>
              <a:rect l="l" t="t" r="r" b="b"/>
              <a:pathLst>
                <a:path w="31973" h="31998" extrusionOk="0">
                  <a:moveTo>
                    <a:pt x="15986" y="717"/>
                  </a:moveTo>
                  <a:lnTo>
                    <a:pt x="16777" y="741"/>
                  </a:lnTo>
                  <a:lnTo>
                    <a:pt x="17543" y="791"/>
                  </a:lnTo>
                  <a:lnTo>
                    <a:pt x="18309" y="889"/>
                  </a:lnTo>
                  <a:lnTo>
                    <a:pt x="19075" y="1038"/>
                  </a:lnTo>
                  <a:lnTo>
                    <a:pt x="19816" y="1186"/>
                  </a:lnTo>
                  <a:lnTo>
                    <a:pt x="20533" y="1408"/>
                  </a:lnTo>
                  <a:lnTo>
                    <a:pt x="21249" y="1655"/>
                  </a:lnTo>
                  <a:lnTo>
                    <a:pt x="21941" y="1927"/>
                  </a:lnTo>
                  <a:lnTo>
                    <a:pt x="22608" y="2224"/>
                  </a:lnTo>
                  <a:lnTo>
                    <a:pt x="23275" y="2570"/>
                  </a:lnTo>
                  <a:lnTo>
                    <a:pt x="23918" y="2940"/>
                  </a:lnTo>
                  <a:lnTo>
                    <a:pt x="24535" y="3336"/>
                  </a:lnTo>
                  <a:lnTo>
                    <a:pt x="25128" y="3756"/>
                  </a:lnTo>
                  <a:lnTo>
                    <a:pt x="25697" y="4200"/>
                  </a:lnTo>
                  <a:lnTo>
                    <a:pt x="26265" y="4695"/>
                  </a:lnTo>
                  <a:lnTo>
                    <a:pt x="26784" y="5189"/>
                  </a:lnTo>
                  <a:lnTo>
                    <a:pt x="27303" y="5732"/>
                  </a:lnTo>
                  <a:lnTo>
                    <a:pt x="27772" y="6276"/>
                  </a:lnTo>
                  <a:lnTo>
                    <a:pt x="28242" y="6869"/>
                  </a:lnTo>
                  <a:lnTo>
                    <a:pt x="28662" y="7462"/>
                  </a:lnTo>
                  <a:lnTo>
                    <a:pt x="29057" y="8080"/>
                  </a:lnTo>
                  <a:lnTo>
                    <a:pt x="29428" y="8722"/>
                  </a:lnTo>
                  <a:lnTo>
                    <a:pt x="29774" y="9389"/>
                  </a:lnTo>
                  <a:lnTo>
                    <a:pt x="30070" y="10056"/>
                  </a:lnTo>
                  <a:lnTo>
                    <a:pt x="30342" y="10748"/>
                  </a:lnTo>
                  <a:lnTo>
                    <a:pt x="30589" y="11465"/>
                  </a:lnTo>
                  <a:lnTo>
                    <a:pt x="30787" y="12181"/>
                  </a:lnTo>
                  <a:lnTo>
                    <a:pt x="30960" y="12922"/>
                  </a:lnTo>
                  <a:lnTo>
                    <a:pt x="31108" y="13664"/>
                  </a:lnTo>
                  <a:lnTo>
                    <a:pt x="31207" y="14430"/>
                  </a:lnTo>
                  <a:lnTo>
                    <a:pt x="31256" y="15220"/>
                  </a:lnTo>
                  <a:lnTo>
                    <a:pt x="31281" y="16011"/>
                  </a:lnTo>
                  <a:lnTo>
                    <a:pt x="31256" y="16777"/>
                  </a:lnTo>
                  <a:lnTo>
                    <a:pt x="31207" y="17568"/>
                  </a:lnTo>
                  <a:lnTo>
                    <a:pt x="31108" y="18333"/>
                  </a:lnTo>
                  <a:lnTo>
                    <a:pt x="30960" y="19075"/>
                  </a:lnTo>
                  <a:lnTo>
                    <a:pt x="30787" y="19816"/>
                  </a:lnTo>
                  <a:lnTo>
                    <a:pt x="30589" y="20532"/>
                  </a:lnTo>
                  <a:lnTo>
                    <a:pt x="30342" y="21249"/>
                  </a:lnTo>
                  <a:lnTo>
                    <a:pt x="30070" y="21941"/>
                  </a:lnTo>
                  <a:lnTo>
                    <a:pt x="29774" y="22608"/>
                  </a:lnTo>
                  <a:lnTo>
                    <a:pt x="29428" y="23275"/>
                  </a:lnTo>
                  <a:lnTo>
                    <a:pt x="29057" y="23918"/>
                  </a:lnTo>
                  <a:lnTo>
                    <a:pt x="28662" y="24535"/>
                  </a:lnTo>
                  <a:lnTo>
                    <a:pt x="28242" y="25128"/>
                  </a:lnTo>
                  <a:lnTo>
                    <a:pt x="27772" y="25721"/>
                  </a:lnTo>
                  <a:lnTo>
                    <a:pt x="27303" y="26265"/>
                  </a:lnTo>
                  <a:lnTo>
                    <a:pt x="26784" y="26808"/>
                  </a:lnTo>
                  <a:lnTo>
                    <a:pt x="26265" y="27303"/>
                  </a:lnTo>
                  <a:lnTo>
                    <a:pt x="25697" y="27797"/>
                  </a:lnTo>
                  <a:lnTo>
                    <a:pt x="25128" y="28241"/>
                  </a:lnTo>
                  <a:lnTo>
                    <a:pt x="24535" y="28661"/>
                  </a:lnTo>
                  <a:lnTo>
                    <a:pt x="23918" y="29057"/>
                  </a:lnTo>
                  <a:lnTo>
                    <a:pt x="23275" y="29427"/>
                  </a:lnTo>
                  <a:lnTo>
                    <a:pt x="22608" y="29773"/>
                  </a:lnTo>
                  <a:lnTo>
                    <a:pt x="21941" y="30070"/>
                  </a:lnTo>
                  <a:lnTo>
                    <a:pt x="21249" y="30342"/>
                  </a:lnTo>
                  <a:lnTo>
                    <a:pt x="20533" y="30589"/>
                  </a:lnTo>
                  <a:lnTo>
                    <a:pt x="19816" y="30811"/>
                  </a:lnTo>
                  <a:lnTo>
                    <a:pt x="19075" y="30959"/>
                  </a:lnTo>
                  <a:lnTo>
                    <a:pt x="18309" y="31108"/>
                  </a:lnTo>
                  <a:lnTo>
                    <a:pt x="17543" y="31206"/>
                  </a:lnTo>
                  <a:lnTo>
                    <a:pt x="16777" y="31256"/>
                  </a:lnTo>
                  <a:lnTo>
                    <a:pt x="15986" y="31281"/>
                  </a:lnTo>
                  <a:lnTo>
                    <a:pt x="15196" y="31256"/>
                  </a:lnTo>
                  <a:lnTo>
                    <a:pt x="14430" y="31206"/>
                  </a:lnTo>
                  <a:lnTo>
                    <a:pt x="13664" y="31108"/>
                  </a:lnTo>
                  <a:lnTo>
                    <a:pt x="12923" y="30959"/>
                  </a:lnTo>
                  <a:lnTo>
                    <a:pt x="12181" y="30811"/>
                  </a:lnTo>
                  <a:lnTo>
                    <a:pt x="11440" y="30589"/>
                  </a:lnTo>
                  <a:lnTo>
                    <a:pt x="10748" y="30342"/>
                  </a:lnTo>
                  <a:lnTo>
                    <a:pt x="10057" y="30070"/>
                  </a:lnTo>
                  <a:lnTo>
                    <a:pt x="9365" y="29773"/>
                  </a:lnTo>
                  <a:lnTo>
                    <a:pt x="8722" y="29427"/>
                  </a:lnTo>
                  <a:lnTo>
                    <a:pt x="8080" y="29057"/>
                  </a:lnTo>
                  <a:lnTo>
                    <a:pt x="7462" y="28661"/>
                  </a:lnTo>
                  <a:lnTo>
                    <a:pt x="6845" y="28241"/>
                  </a:lnTo>
                  <a:lnTo>
                    <a:pt x="6276" y="27797"/>
                  </a:lnTo>
                  <a:lnTo>
                    <a:pt x="5708" y="27303"/>
                  </a:lnTo>
                  <a:lnTo>
                    <a:pt x="5189" y="26808"/>
                  </a:lnTo>
                  <a:lnTo>
                    <a:pt x="4670" y="26265"/>
                  </a:lnTo>
                  <a:lnTo>
                    <a:pt x="4201" y="25721"/>
                  </a:lnTo>
                  <a:lnTo>
                    <a:pt x="3756" y="25128"/>
                  </a:lnTo>
                  <a:lnTo>
                    <a:pt x="3311" y="24535"/>
                  </a:lnTo>
                  <a:lnTo>
                    <a:pt x="2916" y="23918"/>
                  </a:lnTo>
                  <a:lnTo>
                    <a:pt x="2545" y="23275"/>
                  </a:lnTo>
                  <a:lnTo>
                    <a:pt x="2224" y="22608"/>
                  </a:lnTo>
                  <a:lnTo>
                    <a:pt x="1903" y="21941"/>
                  </a:lnTo>
                  <a:lnTo>
                    <a:pt x="1631" y="21249"/>
                  </a:lnTo>
                  <a:lnTo>
                    <a:pt x="1384" y="20532"/>
                  </a:lnTo>
                  <a:lnTo>
                    <a:pt x="1186" y="19816"/>
                  </a:lnTo>
                  <a:lnTo>
                    <a:pt x="1013" y="19075"/>
                  </a:lnTo>
                  <a:lnTo>
                    <a:pt x="890" y="18333"/>
                  </a:lnTo>
                  <a:lnTo>
                    <a:pt x="791" y="17568"/>
                  </a:lnTo>
                  <a:lnTo>
                    <a:pt x="717" y="16777"/>
                  </a:lnTo>
                  <a:lnTo>
                    <a:pt x="717" y="16011"/>
                  </a:lnTo>
                  <a:lnTo>
                    <a:pt x="717" y="15220"/>
                  </a:lnTo>
                  <a:lnTo>
                    <a:pt x="791" y="14430"/>
                  </a:lnTo>
                  <a:lnTo>
                    <a:pt x="890" y="13664"/>
                  </a:lnTo>
                  <a:lnTo>
                    <a:pt x="1013" y="12922"/>
                  </a:lnTo>
                  <a:lnTo>
                    <a:pt x="1186" y="12181"/>
                  </a:lnTo>
                  <a:lnTo>
                    <a:pt x="1384" y="11465"/>
                  </a:lnTo>
                  <a:lnTo>
                    <a:pt x="1631" y="10748"/>
                  </a:lnTo>
                  <a:lnTo>
                    <a:pt x="1903" y="10056"/>
                  </a:lnTo>
                  <a:lnTo>
                    <a:pt x="2224" y="9389"/>
                  </a:lnTo>
                  <a:lnTo>
                    <a:pt x="2545" y="8722"/>
                  </a:lnTo>
                  <a:lnTo>
                    <a:pt x="2916" y="8080"/>
                  </a:lnTo>
                  <a:lnTo>
                    <a:pt x="3311" y="7462"/>
                  </a:lnTo>
                  <a:lnTo>
                    <a:pt x="3756" y="6869"/>
                  </a:lnTo>
                  <a:lnTo>
                    <a:pt x="4201" y="6276"/>
                  </a:lnTo>
                  <a:lnTo>
                    <a:pt x="4670" y="5732"/>
                  </a:lnTo>
                  <a:lnTo>
                    <a:pt x="5189" y="5189"/>
                  </a:lnTo>
                  <a:lnTo>
                    <a:pt x="5708" y="4695"/>
                  </a:lnTo>
                  <a:lnTo>
                    <a:pt x="6276" y="4200"/>
                  </a:lnTo>
                  <a:lnTo>
                    <a:pt x="6845" y="3756"/>
                  </a:lnTo>
                  <a:lnTo>
                    <a:pt x="7462" y="3336"/>
                  </a:lnTo>
                  <a:lnTo>
                    <a:pt x="8080" y="2940"/>
                  </a:lnTo>
                  <a:lnTo>
                    <a:pt x="8722" y="2570"/>
                  </a:lnTo>
                  <a:lnTo>
                    <a:pt x="9365" y="2224"/>
                  </a:lnTo>
                  <a:lnTo>
                    <a:pt x="10057" y="1927"/>
                  </a:lnTo>
                  <a:lnTo>
                    <a:pt x="10748" y="1655"/>
                  </a:lnTo>
                  <a:lnTo>
                    <a:pt x="11440" y="1408"/>
                  </a:lnTo>
                  <a:lnTo>
                    <a:pt x="12181" y="1186"/>
                  </a:lnTo>
                  <a:lnTo>
                    <a:pt x="12923" y="1038"/>
                  </a:lnTo>
                  <a:lnTo>
                    <a:pt x="13664" y="889"/>
                  </a:lnTo>
                  <a:lnTo>
                    <a:pt x="14430" y="791"/>
                  </a:lnTo>
                  <a:lnTo>
                    <a:pt x="15196" y="741"/>
                  </a:lnTo>
                  <a:lnTo>
                    <a:pt x="15986" y="717"/>
                  </a:lnTo>
                  <a:close/>
                  <a:moveTo>
                    <a:pt x="15986" y="0"/>
                  </a:moveTo>
                  <a:lnTo>
                    <a:pt x="15171" y="25"/>
                  </a:lnTo>
                  <a:lnTo>
                    <a:pt x="14356" y="99"/>
                  </a:lnTo>
                  <a:lnTo>
                    <a:pt x="13565" y="198"/>
                  </a:lnTo>
                  <a:lnTo>
                    <a:pt x="12774" y="346"/>
                  </a:lnTo>
                  <a:lnTo>
                    <a:pt x="12008" y="519"/>
                  </a:lnTo>
                  <a:lnTo>
                    <a:pt x="11243" y="741"/>
                  </a:lnTo>
                  <a:lnTo>
                    <a:pt x="10501" y="988"/>
                  </a:lnTo>
                  <a:lnTo>
                    <a:pt x="9760" y="1260"/>
                  </a:lnTo>
                  <a:lnTo>
                    <a:pt x="9068" y="1581"/>
                  </a:lnTo>
                  <a:lnTo>
                    <a:pt x="8376" y="1952"/>
                  </a:lnTo>
                  <a:lnTo>
                    <a:pt x="7709" y="2323"/>
                  </a:lnTo>
                  <a:lnTo>
                    <a:pt x="7067" y="2743"/>
                  </a:lnTo>
                  <a:lnTo>
                    <a:pt x="6424" y="3187"/>
                  </a:lnTo>
                  <a:lnTo>
                    <a:pt x="5831" y="3657"/>
                  </a:lnTo>
                  <a:lnTo>
                    <a:pt x="5238" y="4176"/>
                  </a:lnTo>
                  <a:lnTo>
                    <a:pt x="4695" y="4695"/>
                  </a:lnTo>
                  <a:lnTo>
                    <a:pt x="4151" y="5263"/>
                  </a:lnTo>
                  <a:lnTo>
                    <a:pt x="3657" y="5831"/>
                  </a:lnTo>
                  <a:lnTo>
                    <a:pt x="3188" y="6449"/>
                  </a:lnTo>
                  <a:lnTo>
                    <a:pt x="2743" y="7067"/>
                  </a:lnTo>
                  <a:lnTo>
                    <a:pt x="2323" y="7709"/>
                  </a:lnTo>
                  <a:lnTo>
                    <a:pt x="1928" y="8376"/>
                  </a:lnTo>
                  <a:lnTo>
                    <a:pt x="1582" y="9068"/>
                  </a:lnTo>
                  <a:lnTo>
                    <a:pt x="1260" y="9784"/>
                  </a:lnTo>
                  <a:lnTo>
                    <a:pt x="964" y="10501"/>
                  </a:lnTo>
                  <a:lnTo>
                    <a:pt x="717" y="11242"/>
                  </a:lnTo>
                  <a:lnTo>
                    <a:pt x="495" y="12008"/>
                  </a:lnTo>
                  <a:lnTo>
                    <a:pt x="322" y="12774"/>
                  </a:lnTo>
                  <a:lnTo>
                    <a:pt x="173" y="13565"/>
                  </a:lnTo>
                  <a:lnTo>
                    <a:pt x="74" y="14355"/>
                  </a:lnTo>
                  <a:lnTo>
                    <a:pt x="25" y="15171"/>
                  </a:lnTo>
                  <a:lnTo>
                    <a:pt x="0" y="16011"/>
                  </a:lnTo>
                  <a:lnTo>
                    <a:pt x="25" y="16826"/>
                  </a:lnTo>
                  <a:lnTo>
                    <a:pt x="74" y="17642"/>
                  </a:lnTo>
                  <a:lnTo>
                    <a:pt x="173" y="18432"/>
                  </a:lnTo>
                  <a:lnTo>
                    <a:pt x="322" y="19223"/>
                  </a:lnTo>
                  <a:lnTo>
                    <a:pt x="495" y="19989"/>
                  </a:lnTo>
                  <a:lnTo>
                    <a:pt x="717" y="20755"/>
                  </a:lnTo>
                  <a:lnTo>
                    <a:pt x="964" y="21496"/>
                  </a:lnTo>
                  <a:lnTo>
                    <a:pt x="1260" y="22213"/>
                  </a:lnTo>
                  <a:lnTo>
                    <a:pt x="1582" y="22929"/>
                  </a:lnTo>
                  <a:lnTo>
                    <a:pt x="1928" y="23621"/>
                  </a:lnTo>
                  <a:lnTo>
                    <a:pt x="2323" y="24288"/>
                  </a:lnTo>
                  <a:lnTo>
                    <a:pt x="2743" y="24931"/>
                  </a:lnTo>
                  <a:lnTo>
                    <a:pt x="3188" y="25548"/>
                  </a:lnTo>
                  <a:lnTo>
                    <a:pt x="3657" y="26166"/>
                  </a:lnTo>
                  <a:lnTo>
                    <a:pt x="4151" y="26734"/>
                  </a:lnTo>
                  <a:lnTo>
                    <a:pt x="4695" y="27303"/>
                  </a:lnTo>
                  <a:lnTo>
                    <a:pt x="5238" y="27821"/>
                  </a:lnTo>
                  <a:lnTo>
                    <a:pt x="5831" y="28340"/>
                  </a:lnTo>
                  <a:lnTo>
                    <a:pt x="6424" y="28810"/>
                  </a:lnTo>
                  <a:lnTo>
                    <a:pt x="7067" y="29254"/>
                  </a:lnTo>
                  <a:lnTo>
                    <a:pt x="7709" y="29675"/>
                  </a:lnTo>
                  <a:lnTo>
                    <a:pt x="8376" y="30045"/>
                  </a:lnTo>
                  <a:lnTo>
                    <a:pt x="9068" y="30416"/>
                  </a:lnTo>
                  <a:lnTo>
                    <a:pt x="9760" y="30737"/>
                  </a:lnTo>
                  <a:lnTo>
                    <a:pt x="10501" y="31009"/>
                  </a:lnTo>
                  <a:lnTo>
                    <a:pt x="11243" y="31281"/>
                  </a:lnTo>
                  <a:lnTo>
                    <a:pt x="12008" y="31478"/>
                  </a:lnTo>
                  <a:lnTo>
                    <a:pt x="12774" y="31651"/>
                  </a:lnTo>
                  <a:lnTo>
                    <a:pt x="13565" y="31799"/>
                  </a:lnTo>
                  <a:lnTo>
                    <a:pt x="14356" y="31898"/>
                  </a:lnTo>
                  <a:lnTo>
                    <a:pt x="15171" y="31972"/>
                  </a:lnTo>
                  <a:lnTo>
                    <a:pt x="15986" y="31997"/>
                  </a:lnTo>
                  <a:lnTo>
                    <a:pt x="16802" y="31972"/>
                  </a:lnTo>
                  <a:lnTo>
                    <a:pt x="17617" y="31898"/>
                  </a:lnTo>
                  <a:lnTo>
                    <a:pt x="18433" y="31799"/>
                  </a:lnTo>
                  <a:lnTo>
                    <a:pt x="19199" y="31651"/>
                  </a:lnTo>
                  <a:lnTo>
                    <a:pt x="19989" y="31478"/>
                  </a:lnTo>
                  <a:lnTo>
                    <a:pt x="20730" y="31281"/>
                  </a:lnTo>
                  <a:lnTo>
                    <a:pt x="21472" y="31009"/>
                  </a:lnTo>
                  <a:lnTo>
                    <a:pt x="22213" y="30737"/>
                  </a:lnTo>
                  <a:lnTo>
                    <a:pt x="22905" y="30416"/>
                  </a:lnTo>
                  <a:lnTo>
                    <a:pt x="23597" y="30045"/>
                  </a:lnTo>
                  <a:lnTo>
                    <a:pt x="24264" y="29675"/>
                  </a:lnTo>
                  <a:lnTo>
                    <a:pt x="24931" y="29254"/>
                  </a:lnTo>
                  <a:lnTo>
                    <a:pt x="25549" y="28810"/>
                  </a:lnTo>
                  <a:lnTo>
                    <a:pt x="26166" y="28340"/>
                  </a:lnTo>
                  <a:lnTo>
                    <a:pt x="26735" y="27821"/>
                  </a:lnTo>
                  <a:lnTo>
                    <a:pt x="27303" y="27303"/>
                  </a:lnTo>
                  <a:lnTo>
                    <a:pt x="27822" y="26734"/>
                  </a:lnTo>
                  <a:lnTo>
                    <a:pt x="28316" y="26166"/>
                  </a:lnTo>
                  <a:lnTo>
                    <a:pt x="28810" y="25548"/>
                  </a:lnTo>
                  <a:lnTo>
                    <a:pt x="29255" y="24931"/>
                  </a:lnTo>
                  <a:lnTo>
                    <a:pt x="29650" y="24288"/>
                  </a:lnTo>
                  <a:lnTo>
                    <a:pt x="30045" y="23621"/>
                  </a:lnTo>
                  <a:lnTo>
                    <a:pt x="30391" y="22929"/>
                  </a:lnTo>
                  <a:lnTo>
                    <a:pt x="30713" y="22213"/>
                  </a:lnTo>
                  <a:lnTo>
                    <a:pt x="31009" y="21496"/>
                  </a:lnTo>
                  <a:lnTo>
                    <a:pt x="31256" y="20755"/>
                  </a:lnTo>
                  <a:lnTo>
                    <a:pt x="31478" y="19989"/>
                  </a:lnTo>
                  <a:lnTo>
                    <a:pt x="31651" y="19223"/>
                  </a:lnTo>
                  <a:lnTo>
                    <a:pt x="31800" y="18432"/>
                  </a:lnTo>
                  <a:lnTo>
                    <a:pt x="31899" y="17642"/>
                  </a:lnTo>
                  <a:lnTo>
                    <a:pt x="31948" y="16826"/>
                  </a:lnTo>
                  <a:lnTo>
                    <a:pt x="31973" y="16011"/>
                  </a:lnTo>
                  <a:lnTo>
                    <a:pt x="31948" y="15171"/>
                  </a:lnTo>
                  <a:lnTo>
                    <a:pt x="31899" y="14355"/>
                  </a:lnTo>
                  <a:lnTo>
                    <a:pt x="31800" y="13565"/>
                  </a:lnTo>
                  <a:lnTo>
                    <a:pt x="31651" y="12774"/>
                  </a:lnTo>
                  <a:lnTo>
                    <a:pt x="31478" y="12008"/>
                  </a:lnTo>
                  <a:lnTo>
                    <a:pt x="31256" y="11242"/>
                  </a:lnTo>
                  <a:lnTo>
                    <a:pt x="31009" y="10501"/>
                  </a:lnTo>
                  <a:lnTo>
                    <a:pt x="30713" y="9784"/>
                  </a:lnTo>
                  <a:lnTo>
                    <a:pt x="30391" y="9068"/>
                  </a:lnTo>
                  <a:lnTo>
                    <a:pt x="30045" y="8376"/>
                  </a:lnTo>
                  <a:lnTo>
                    <a:pt x="29650" y="7709"/>
                  </a:lnTo>
                  <a:lnTo>
                    <a:pt x="29255" y="7067"/>
                  </a:lnTo>
                  <a:lnTo>
                    <a:pt x="28810" y="6449"/>
                  </a:lnTo>
                  <a:lnTo>
                    <a:pt x="28316" y="5831"/>
                  </a:lnTo>
                  <a:lnTo>
                    <a:pt x="27822" y="5263"/>
                  </a:lnTo>
                  <a:lnTo>
                    <a:pt x="27303" y="4695"/>
                  </a:lnTo>
                  <a:lnTo>
                    <a:pt x="26735" y="4176"/>
                  </a:lnTo>
                  <a:lnTo>
                    <a:pt x="26166" y="3657"/>
                  </a:lnTo>
                  <a:lnTo>
                    <a:pt x="25549" y="3187"/>
                  </a:lnTo>
                  <a:lnTo>
                    <a:pt x="24931" y="2743"/>
                  </a:lnTo>
                  <a:lnTo>
                    <a:pt x="24264" y="2323"/>
                  </a:lnTo>
                  <a:lnTo>
                    <a:pt x="23597" y="1952"/>
                  </a:lnTo>
                  <a:lnTo>
                    <a:pt x="22905" y="1581"/>
                  </a:lnTo>
                  <a:lnTo>
                    <a:pt x="22213" y="1260"/>
                  </a:lnTo>
                  <a:lnTo>
                    <a:pt x="21472" y="988"/>
                  </a:lnTo>
                  <a:lnTo>
                    <a:pt x="20730" y="741"/>
                  </a:lnTo>
                  <a:lnTo>
                    <a:pt x="19989" y="519"/>
                  </a:lnTo>
                  <a:lnTo>
                    <a:pt x="19199" y="346"/>
                  </a:lnTo>
                  <a:lnTo>
                    <a:pt x="18433" y="198"/>
                  </a:lnTo>
                  <a:lnTo>
                    <a:pt x="17617" y="99"/>
                  </a:lnTo>
                  <a:lnTo>
                    <a:pt x="16802" y="25"/>
                  </a:lnTo>
                  <a:lnTo>
                    <a:pt x="159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6387566" y="-1297175"/>
              <a:ext cx="53802" cy="53802"/>
            </a:xfrm>
            <a:custGeom>
              <a:avLst/>
              <a:gdLst/>
              <a:ahLst/>
              <a:cxnLst/>
              <a:rect l="l" t="t" r="r" b="b"/>
              <a:pathLst>
                <a:path w="1558" h="1558" extrusionOk="0">
                  <a:moveTo>
                    <a:pt x="618" y="1"/>
                  </a:moveTo>
                  <a:lnTo>
                    <a:pt x="470" y="50"/>
                  </a:lnTo>
                  <a:lnTo>
                    <a:pt x="346" y="124"/>
                  </a:lnTo>
                  <a:lnTo>
                    <a:pt x="223" y="223"/>
                  </a:lnTo>
                  <a:lnTo>
                    <a:pt x="124" y="347"/>
                  </a:lnTo>
                  <a:lnTo>
                    <a:pt x="50" y="470"/>
                  </a:lnTo>
                  <a:lnTo>
                    <a:pt x="1" y="618"/>
                  </a:lnTo>
                  <a:lnTo>
                    <a:pt x="1" y="767"/>
                  </a:lnTo>
                  <a:lnTo>
                    <a:pt x="1" y="940"/>
                  </a:lnTo>
                  <a:lnTo>
                    <a:pt x="50" y="1088"/>
                  </a:lnTo>
                  <a:lnTo>
                    <a:pt x="124" y="1211"/>
                  </a:lnTo>
                  <a:lnTo>
                    <a:pt x="223" y="1335"/>
                  </a:lnTo>
                  <a:lnTo>
                    <a:pt x="346" y="1434"/>
                  </a:lnTo>
                  <a:lnTo>
                    <a:pt x="470" y="1508"/>
                  </a:lnTo>
                  <a:lnTo>
                    <a:pt x="618" y="1557"/>
                  </a:lnTo>
                  <a:lnTo>
                    <a:pt x="939" y="1557"/>
                  </a:lnTo>
                  <a:lnTo>
                    <a:pt x="1088" y="1508"/>
                  </a:lnTo>
                  <a:lnTo>
                    <a:pt x="1211" y="1434"/>
                  </a:lnTo>
                  <a:lnTo>
                    <a:pt x="1335" y="1335"/>
                  </a:lnTo>
                  <a:lnTo>
                    <a:pt x="1434" y="1211"/>
                  </a:lnTo>
                  <a:lnTo>
                    <a:pt x="1508" y="1088"/>
                  </a:lnTo>
                  <a:lnTo>
                    <a:pt x="1557" y="940"/>
                  </a:lnTo>
                  <a:lnTo>
                    <a:pt x="1557" y="767"/>
                  </a:lnTo>
                  <a:lnTo>
                    <a:pt x="1557" y="618"/>
                  </a:lnTo>
                  <a:lnTo>
                    <a:pt x="1508" y="470"/>
                  </a:lnTo>
                  <a:lnTo>
                    <a:pt x="1434" y="347"/>
                  </a:lnTo>
                  <a:lnTo>
                    <a:pt x="1335" y="223"/>
                  </a:lnTo>
                  <a:lnTo>
                    <a:pt x="1211" y="124"/>
                  </a:lnTo>
                  <a:lnTo>
                    <a:pt x="1088" y="50"/>
                  </a:lnTo>
                  <a:lnTo>
                    <a:pt x="9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8121381" y="-1065076"/>
              <a:ext cx="53767" cy="53767"/>
            </a:xfrm>
            <a:custGeom>
              <a:avLst/>
              <a:gdLst/>
              <a:ahLst/>
              <a:cxnLst/>
              <a:rect l="l" t="t" r="r" b="b"/>
              <a:pathLst>
                <a:path w="1557" h="1557" extrusionOk="0">
                  <a:moveTo>
                    <a:pt x="618" y="0"/>
                  </a:moveTo>
                  <a:lnTo>
                    <a:pt x="470" y="50"/>
                  </a:lnTo>
                  <a:lnTo>
                    <a:pt x="346" y="124"/>
                  </a:lnTo>
                  <a:lnTo>
                    <a:pt x="223" y="223"/>
                  </a:lnTo>
                  <a:lnTo>
                    <a:pt x="124" y="346"/>
                  </a:lnTo>
                  <a:lnTo>
                    <a:pt x="50" y="470"/>
                  </a:lnTo>
                  <a:lnTo>
                    <a:pt x="0" y="618"/>
                  </a:lnTo>
                  <a:lnTo>
                    <a:pt x="0" y="791"/>
                  </a:lnTo>
                  <a:lnTo>
                    <a:pt x="0" y="939"/>
                  </a:lnTo>
                  <a:lnTo>
                    <a:pt x="50" y="1087"/>
                  </a:lnTo>
                  <a:lnTo>
                    <a:pt x="124" y="1211"/>
                  </a:lnTo>
                  <a:lnTo>
                    <a:pt x="223" y="1334"/>
                  </a:lnTo>
                  <a:lnTo>
                    <a:pt x="346" y="1433"/>
                  </a:lnTo>
                  <a:lnTo>
                    <a:pt x="470" y="1507"/>
                  </a:lnTo>
                  <a:lnTo>
                    <a:pt x="618" y="1557"/>
                  </a:lnTo>
                  <a:lnTo>
                    <a:pt x="939" y="1557"/>
                  </a:lnTo>
                  <a:lnTo>
                    <a:pt x="1088" y="1507"/>
                  </a:lnTo>
                  <a:lnTo>
                    <a:pt x="1211" y="1433"/>
                  </a:lnTo>
                  <a:lnTo>
                    <a:pt x="1335" y="1334"/>
                  </a:lnTo>
                  <a:lnTo>
                    <a:pt x="1433" y="1211"/>
                  </a:lnTo>
                  <a:lnTo>
                    <a:pt x="1508" y="1087"/>
                  </a:lnTo>
                  <a:lnTo>
                    <a:pt x="1557" y="939"/>
                  </a:lnTo>
                  <a:lnTo>
                    <a:pt x="1557" y="791"/>
                  </a:lnTo>
                  <a:lnTo>
                    <a:pt x="1557" y="618"/>
                  </a:lnTo>
                  <a:lnTo>
                    <a:pt x="1508" y="470"/>
                  </a:lnTo>
                  <a:lnTo>
                    <a:pt x="1433" y="346"/>
                  </a:lnTo>
                  <a:lnTo>
                    <a:pt x="1335" y="223"/>
                  </a:lnTo>
                  <a:lnTo>
                    <a:pt x="1211" y="124"/>
                  </a:lnTo>
                  <a:lnTo>
                    <a:pt x="1088" y="50"/>
                  </a:lnTo>
                  <a:lnTo>
                    <a:pt x="9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6183646" y="-2172596"/>
              <a:ext cx="175805" cy="175770"/>
            </a:xfrm>
            <a:custGeom>
              <a:avLst/>
              <a:gdLst/>
              <a:ahLst/>
              <a:cxnLst/>
              <a:rect l="l" t="t" r="r" b="b"/>
              <a:pathLst>
                <a:path w="5091" h="5090" extrusionOk="0">
                  <a:moveTo>
                    <a:pt x="4052" y="0"/>
                  </a:moveTo>
                  <a:lnTo>
                    <a:pt x="3879" y="49"/>
                  </a:lnTo>
                  <a:lnTo>
                    <a:pt x="3731" y="148"/>
                  </a:lnTo>
                  <a:lnTo>
                    <a:pt x="3583" y="247"/>
                  </a:lnTo>
                  <a:lnTo>
                    <a:pt x="272" y="3583"/>
                  </a:lnTo>
                  <a:lnTo>
                    <a:pt x="149" y="3706"/>
                  </a:lnTo>
                  <a:lnTo>
                    <a:pt x="74" y="3879"/>
                  </a:lnTo>
                  <a:lnTo>
                    <a:pt x="25" y="4027"/>
                  </a:lnTo>
                  <a:lnTo>
                    <a:pt x="0" y="4200"/>
                  </a:lnTo>
                  <a:lnTo>
                    <a:pt x="25" y="4373"/>
                  </a:lnTo>
                  <a:lnTo>
                    <a:pt x="74" y="4522"/>
                  </a:lnTo>
                  <a:lnTo>
                    <a:pt x="149" y="4695"/>
                  </a:lnTo>
                  <a:lnTo>
                    <a:pt x="272" y="4818"/>
                  </a:lnTo>
                  <a:lnTo>
                    <a:pt x="396" y="4942"/>
                  </a:lnTo>
                  <a:lnTo>
                    <a:pt x="544" y="5016"/>
                  </a:lnTo>
                  <a:lnTo>
                    <a:pt x="717" y="5065"/>
                  </a:lnTo>
                  <a:lnTo>
                    <a:pt x="890" y="5090"/>
                  </a:lnTo>
                  <a:lnTo>
                    <a:pt x="1063" y="5065"/>
                  </a:lnTo>
                  <a:lnTo>
                    <a:pt x="1211" y="5016"/>
                  </a:lnTo>
                  <a:lnTo>
                    <a:pt x="1359" y="4942"/>
                  </a:lnTo>
                  <a:lnTo>
                    <a:pt x="1507" y="4818"/>
                  </a:lnTo>
                  <a:lnTo>
                    <a:pt x="4843" y="1507"/>
                  </a:lnTo>
                  <a:lnTo>
                    <a:pt x="4942" y="1359"/>
                  </a:lnTo>
                  <a:lnTo>
                    <a:pt x="5041" y="1211"/>
                  </a:lnTo>
                  <a:lnTo>
                    <a:pt x="5065" y="1038"/>
                  </a:lnTo>
                  <a:lnTo>
                    <a:pt x="5090" y="865"/>
                  </a:lnTo>
                  <a:lnTo>
                    <a:pt x="5065" y="717"/>
                  </a:lnTo>
                  <a:lnTo>
                    <a:pt x="5041" y="544"/>
                  </a:lnTo>
                  <a:lnTo>
                    <a:pt x="4942" y="395"/>
                  </a:lnTo>
                  <a:lnTo>
                    <a:pt x="4843" y="247"/>
                  </a:lnTo>
                  <a:lnTo>
                    <a:pt x="4695" y="148"/>
                  </a:lnTo>
                  <a:lnTo>
                    <a:pt x="4547" y="49"/>
                  </a:lnTo>
                  <a:lnTo>
                    <a:pt x="4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6183646" y="-2172596"/>
              <a:ext cx="175805" cy="175770"/>
            </a:xfrm>
            <a:custGeom>
              <a:avLst/>
              <a:gdLst/>
              <a:ahLst/>
              <a:cxnLst/>
              <a:rect l="l" t="t" r="r" b="b"/>
              <a:pathLst>
                <a:path w="5091" h="5090" extrusionOk="0">
                  <a:moveTo>
                    <a:pt x="717" y="0"/>
                  </a:moveTo>
                  <a:lnTo>
                    <a:pt x="544" y="49"/>
                  </a:lnTo>
                  <a:lnTo>
                    <a:pt x="396" y="148"/>
                  </a:lnTo>
                  <a:lnTo>
                    <a:pt x="272" y="247"/>
                  </a:lnTo>
                  <a:lnTo>
                    <a:pt x="149" y="395"/>
                  </a:lnTo>
                  <a:lnTo>
                    <a:pt x="74" y="544"/>
                  </a:lnTo>
                  <a:lnTo>
                    <a:pt x="25" y="717"/>
                  </a:lnTo>
                  <a:lnTo>
                    <a:pt x="0" y="865"/>
                  </a:lnTo>
                  <a:lnTo>
                    <a:pt x="25" y="1038"/>
                  </a:lnTo>
                  <a:lnTo>
                    <a:pt x="74" y="1211"/>
                  </a:lnTo>
                  <a:lnTo>
                    <a:pt x="149" y="1359"/>
                  </a:lnTo>
                  <a:lnTo>
                    <a:pt x="272" y="1507"/>
                  </a:lnTo>
                  <a:lnTo>
                    <a:pt x="3583" y="4818"/>
                  </a:lnTo>
                  <a:lnTo>
                    <a:pt x="3731" y="4942"/>
                  </a:lnTo>
                  <a:lnTo>
                    <a:pt x="3879" y="5016"/>
                  </a:lnTo>
                  <a:lnTo>
                    <a:pt x="4052" y="5065"/>
                  </a:lnTo>
                  <a:lnTo>
                    <a:pt x="4201" y="5090"/>
                  </a:lnTo>
                  <a:lnTo>
                    <a:pt x="4374" y="5065"/>
                  </a:lnTo>
                  <a:lnTo>
                    <a:pt x="4547" y="5016"/>
                  </a:lnTo>
                  <a:lnTo>
                    <a:pt x="4695" y="4942"/>
                  </a:lnTo>
                  <a:lnTo>
                    <a:pt x="4843" y="4818"/>
                  </a:lnTo>
                  <a:lnTo>
                    <a:pt x="4942" y="4695"/>
                  </a:lnTo>
                  <a:lnTo>
                    <a:pt x="5041" y="4522"/>
                  </a:lnTo>
                  <a:lnTo>
                    <a:pt x="5065" y="4373"/>
                  </a:lnTo>
                  <a:lnTo>
                    <a:pt x="5090" y="4200"/>
                  </a:lnTo>
                  <a:lnTo>
                    <a:pt x="5065" y="4027"/>
                  </a:lnTo>
                  <a:lnTo>
                    <a:pt x="5041" y="3879"/>
                  </a:lnTo>
                  <a:lnTo>
                    <a:pt x="4942" y="3706"/>
                  </a:lnTo>
                  <a:lnTo>
                    <a:pt x="4843" y="3583"/>
                  </a:lnTo>
                  <a:lnTo>
                    <a:pt x="1507" y="247"/>
                  </a:lnTo>
                  <a:lnTo>
                    <a:pt x="1359" y="148"/>
                  </a:lnTo>
                  <a:lnTo>
                    <a:pt x="1211" y="49"/>
                  </a:lnTo>
                  <a:lnTo>
                    <a:pt x="10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4717948" y="-1383301"/>
              <a:ext cx="109226" cy="109261"/>
            </a:xfrm>
            <a:custGeom>
              <a:avLst/>
              <a:gdLst/>
              <a:ahLst/>
              <a:cxnLst/>
              <a:rect l="l" t="t" r="r" b="b"/>
              <a:pathLst>
                <a:path w="3163" h="3164" extrusionOk="0">
                  <a:moveTo>
                    <a:pt x="1581" y="1"/>
                  </a:moveTo>
                  <a:lnTo>
                    <a:pt x="1408" y="25"/>
                  </a:lnTo>
                  <a:lnTo>
                    <a:pt x="1260" y="25"/>
                  </a:lnTo>
                  <a:lnTo>
                    <a:pt x="1112" y="75"/>
                  </a:lnTo>
                  <a:lnTo>
                    <a:pt x="964" y="124"/>
                  </a:lnTo>
                  <a:lnTo>
                    <a:pt x="840" y="198"/>
                  </a:lnTo>
                  <a:lnTo>
                    <a:pt x="692" y="272"/>
                  </a:lnTo>
                  <a:lnTo>
                    <a:pt x="470" y="470"/>
                  </a:lnTo>
                  <a:lnTo>
                    <a:pt x="272" y="692"/>
                  </a:lnTo>
                  <a:lnTo>
                    <a:pt x="198" y="841"/>
                  </a:lnTo>
                  <a:lnTo>
                    <a:pt x="124" y="964"/>
                  </a:lnTo>
                  <a:lnTo>
                    <a:pt x="74" y="1112"/>
                  </a:lnTo>
                  <a:lnTo>
                    <a:pt x="50" y="1261"/>
                  </a:lnTo>
                  <a:lnTo>
                    <a:pt x="25" y="1409"/>
                  </a:lnTo>
                  <a:lnTo>
                    <a:pt x="0" y="1582"/>
                  </a:lnTo>
                  <a:lnTo>
                    <a:pt x="25" y="1730"/>
                  </a:lnTo>
                  <a:lnTo>
                    <a:pt x="50" y="1903"/>
                  </a:lnTo>
                  <a:lnTo>
                    <a:pt x="74" y="2051"/>
                  </a:lnTo>
                  <a:lnTo>
                    <a:pt x="124" y="2200"/>
                  </a:lnTo>
                  <a:lnTo>
                    <a:pt x="198" y="2323"/>
                  </a:lnTo>
                  <a:lnTo>
                    <a:pt x="272" y="2447"/>
                  </a:lnTo>
                  <a:lnTo>
                    <a:pt x="470" y="2694"/>
                  </a:lnTo>
                  <a:lnTo>
                    <a:pt x="692" y="2891"/>
                  </a:lnTo>
                  <a:lnTo>
                    <a:pt x="840" y="2966"/>
                  </a:lnTo>
                  <a:lnTo>
                    <a:pt x="964" y="3040"/>
                  </a:lnTo>
                  <a:lnTo>
                    <a:pt x="1112" y="3089"/>
                  </a:lnTo>
                  <a:lnTo>
                    <a:pt x="1260" y="3114"/>
                  </a:lnTo>
                  <a:lnTo>
                    <a:pt x="1408" y="3138"/>
                  </a:lnTo>
                  <a:lnTo>
                    <a:pt x="1581" y="3163"/>
                  </a:lnTo>
                  <a:lnTo>
                    <a:pt x="1754" y="3138"/>
                  </a:lnTo>
                  <a:lnTo>
                    <a:pt x="1903" y="3114"/>
                  </a:lnTo>
                  <a:lnTo>
                    <a:pt x="2051" y="3089"/>
                  </a:lnTo>
                  <a:lnTo>
                    <a:pt x="2199" y="3040"/>
                  </a:lnTo>
                  <a:lnTo>
                    <a:pt x="2323" y="2966"/>
                  </a:lnTo>
                  <a:lnTo>
                    <a:pt x="2471" y="2891"/>
                  </a:lnTo>
                  <a:lnTo>
                    <a:pt x="2693" y="2694"/>
                  </a:lnTo>
                  <a:lnTo>
                    <a:pt x="2891" y="2447"/>
                  </a:lnTo>
                  <a:lnTo>
                    <a:pt x="2965" y="2323"/>
                  </a:lnTo>
                  <a:lnTo>
                    <a:pt x="3039" y="2200"/>
                  </a:lnTo>
                  <a:lnTo>
                    <a:pt x="3089" y="2051"/>
                  </a:lnTo>
                  <a:lnTo>
                    <a:pt x="3113" y="1903"/>
                  </a:lnTo>
                  <a:lnTo>
                    <a:pt x="3138" y="1730"/>
                  </a:lnTo>
                  <a:lnTo>
                    <a:pt x="3163" y="1582"/>
                  </a:lnTo>
                  <a:lnTo>
                    <a:pt x="3138" y="1409"/>
                  </a:lnTo>
                  <a:lnTo>
                    <a:pt x="3113" y="1261"/>
                  </a:lnTo>
                  <a:lnTo>
                    <a:pt x="3089" y="1112"/>
                  </a:lnTo>
                  <a:lnTo>
                    <a:pt x="3039" y="964"/>
                  </a:lnTo>
                  <a:lnTo>
                    <a:pt x="2965" y="841"/>
                  </a:lnTo>
                  <a:lnTo>
                    <a:pt x="2891" y="692"/>
                  </a:lnTo>
                  <a:lnTo>
                    <a:pt x="2693" y="470"/>
                  </a:lnTo>
                  <a:lnTo>
                    <a:pt x="2471" y="272"/>
                  </a:lnTo>
                  <a:lnTo>
                    <a:pt x="2323" y="198"/>
                  </a:lnTo>
                  <a:lnTo>
                    <a:pt x="2199" y="124"/>
                  </a:lnTo>
                  <a:lnTo>
                    <a:pt x="2051" y="75"/>
                  </a:lnTo>
                  <a:lnTo>
                    <a:pt x="1903" y="25"/>
                  </a:lnTo>
                  <a:lnTo>
                    <a:pt x="1754" y="25"/>
                  </a:lnTo>
                  <a:lnTo>
                    <a:pt x="15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22">
    <p:bg>
      <p:bgPr>
        <a:solidFill>
          <a:schemeClr val="lt2"/>
        </a:solidFill>
        <a:effectLst/>
      </p:bgPr>
    </p:bg>
    <p:spTree>
      <p:nvGrpSpPr>
        <p:cNvPr id="1" name="Shape 148"/>
        <p:cNvGrpSpPr/>
        <p:nvPr/>
      </p:nvGrpSpPr>
      <p:grpSpPr>
        <a:xfrm>
          <a:off x="0" y="0"/>
          <a:ext cx="0" cy="0"/>
          <a:chOff x="0" y="0"/>
          <a:chExt cx="0" cy="0"/>
        </a:xfrm>
      </p:grpSpPr>
      <p:sp>
        <p:nvSpPr>
          <p:cNvPr id="149" name="Google Shape;149;p14"/>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dk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50" name="Google Shape;150;p14"/>
          <p:cNvSpPr/>
          <p:nvPr/>
        </p:nvSpPr>
        <p:spPr>
          <a:xfrm flipH="1">
            <a:off x="-430563" y="-387675"/>
            <a:ext cx="1104108" cy="1104971"/>
          </a:xfrm>
          <a:custGeom>
            <a:avLst/>
            <a:gdLst/>
            <a:ahLst/>
            <a:cxnLst/>
            <a:rect l="l" t="t" r="r" b="b"/>
            <a:pathLst>
              <a:path w="31973" h="31998" extrusionOk="0">
                <a:moveTo>
                  <a:pt x="15986" y="717"/>
                </a:moveTo>
                <a:lnTo>
                  <a:pt x="16777" y="741"/>
                </a:lnTo>
                <a:lnTo>
                  <a:pt x="17543" y="791"/>
                </a:lnTo>
                <a:lnTo>
                  <a:pt x="18309" y="889"/>
                </a:lnTo>
                <a:lnTo>
                  <a:pt x="19075" y="1038"/>
                </a:lnTo>
                <a:lnTo>
                  <a:pt x="19816" y="1186"/>
                </a:lnTo>
                <a:lnTo>
                  <a:pt x="20533" y="1408"/>
                </a:lnTo>
                <a:lnTo>
                  <a:pt x="21249" y="1655"/>
                </a:lnTo>
                <a:lnTo>
                  <a:pt x="21941" y="1927"/>
                </a:lnTo>
                <a:lnTo>
                  <a:pt x="22608" y="2224"/>
                </a:lnTo>
                <a:lnTo>
                  <a:pt x="23275" y="2570"/>
                </a:lnTo>
                <a:lnTo>
                  <a:pt x="23918" y="2940"/>
                </a:lnTo>
                <a:lnTo>
                  <a:pt x="24535" y="3336"/>
                </a:lnTo>
                <a:lnTo>
                  <a:pt x="25128" y="3756"/>
                </a:lnTo>
                <a:lnTo>
                  <a:pt x="25697" y="4200"/>
                </a:lnTo>
                <a:lnTo>
                  <a:pt x="26265" y="4695"/>
                </a:lnTo>
                <a:lnTo>
                  <a:pt x="26784" y="5189"/>
                </a:lnTo>
                <a:lnTo>
                  <a:pt x="27303" y="5732"/>
                </a:lnTo>
                <a:lnTo>
                  <a:pt x="27772" y="6276"/>
                </a:lnTo>
                <a:lnTo>
                  <a:pt x="28242" y="6869"/>
                </a:lnTo>
                <a:lnTo>
                  <a:pt x="28662" y="7462"/>
                </a:lnTo>
                <a:lnTo>
                  <a:pt x="29057" y="8080"/>
                </a:lnTo>
                <a:lnTo>
                  <a:pt x="29428" y="8722"/>
                </a:lnTo>
                <a:lnTo>
                  <a:pt x="29774" y="9389"/>
                </a:lnTo>
                <a:lnTo>
                  <a:pt x="30070" y="10056"/>
                </a:lnTo>
                <a:lnTo>
                  <a:pt x="30342" y="10748"/>
                </a:lnTo>
                <a:lnTo>
                  <a:pt x="30589" y="11465"/>
                </a:lnTo>
                <a:lnTo>
                  <a:pt x="30787" y="12181"/>
                </a:lnTo>
                <a:lnTo>
                  <a:pt x="30960" y="12922"/>
                </a:lnTo>
                <a:lnTo>
                  <a:pt x="31108" y="13664"/>
                </a:lnTo>
                <a:lnTo>
                  <a:pt x="31207" y="14430"/>
                </a:lnTo>
                <a:lnTo>
                  <a:pt x="31256" y="15220"/>
                </a:lnTo>
                <a:lnTo>
                  <a:pt x="31281" y="16011"/>
                </a:lnTo>
                <a:lnTo>
                  <a:pt x="31256" y="16777"/>
                </a:lnTo>
                <a:lnTo>
                  <a:pt x="31207" y="17568"/>
                </a:lnTo>
                <a:lnTo>
                  <a:pt x="31108" y="18333"/>
                </a:lnTo>
                <a:lnTo>
                  <a:pt x="30960" y="19075"/>
                </a:lnTo>
                <a:lnTo>
                  <a:pt x="30787" y="19816"/>
                </a:lnTo>
                <a:lnTo>
                  <a:pt x="30589" y="20532"/>
                </a:lnTo>
                <a:lnTo>
                  <a:pt x="30342" y="21249"/>
                </a:lnTo>
                <a:lnTo>
                  <a:pt x="30070" y="21941"/>
                </a:lnTo>
                <a:lnTo>
                  <a:pt x="29774" y="22608"/>
                </a:lnTo>
                <a:lnTo>
                  <a:pt x="29428" y="23275"/>
                </a:lnTo>
                <a:lnTo>
                  <a:pt x="29057" y="23918"/>
                </a:lnTo>
                <a:lnTo>
                  <a:pt x="28662" y="24535"/>
                </a:lnTo>
                <a:lnTo>
                  <a:pt x="28242" y="25128"/>
                </a:lnTo>
                <a:lnTo>
                  <a:pt x="27772" y="25721"/>
                </a:lnTo>
                <a:lnTo>
                  <a:pt x="27303" y="26265"/>
                </a:lnTo>
                <a:lnTo>
                  <a:pt x="26784" y="26808"/>
                </a:lnTo>
                <a:lnTo>
                  <a:pt x="26265" y="27303"/>
                </a:lnTo>
                <a:lnTo>
                  <a:pt x="25697" y="27797"/>
                </a:lnTo>
                <a:lnTo>
                  <a:pt x="25128" y="28241"/>
                </a:lnTo>
                <a:lnTo>
                  <a:pt x="24535" y="28661"/>
                </a:lnTo>
                <a:lnTo>
                  <a:pt x="23918" y="29057"/>
                </a:lnTo>
                <a:lnTo>
                  <a:pt x="23275" y="29427"/>
                </a:lnTo>
                <a:lnTo>
                  <a:pt x="22608" y="29773"/>
                </a:lnTo>
                <a:lnTo>
                  <a:pt x="21941" y="30070"/>
                </a:lnTo>
                <a:lnTo>
                  <a:pt x="21249" y="30342"/>
                </a:lnTo>
                <a:lnTo>
                  <a:pt x="20533" y="30589"/>
                </a:lnTo>
                <a:lnTo>
                  <a:pt x="19816" y="30811"/>
                </a:lnTo>
                <a:lnTo>
                  <a:pt x="19075" y="30959"/>
                </a:lnTo>
                <a:lnTo>
                  <a:pt x="18309" y="31108"/>
                </a:lnTo>
                <a:lnTo>
                  <a:pt x="17543" y="31206"/>
                </a:lnTo>
                <a:lnTo>
                  <a:pt x="16777" y="31256"/>
                </a:lnTo>
                <a:lnTo>
                  <a:pt x="15986" y="31281"/>
                </a:lnTo>
                <a:lnTo>
                  <a:pt x="15196" y="31256"/>
                </a:lnTo>
                <a:lnTo>
                  <a:pt x="14430" y="31206"/>
                </a:lnTo>
                <a:lnTo>
                  <a:pt x="13664" y="31108"/>
                </a:lnTo>
                <a:lnTo>
                  <a:pt x="12923" y="30959"/>
                </a:lnTo>
                <a:lnTo>
                  <a:pt x="12181" y="30811"/>
                </a:lnTo>
                <a:lnTo>
                  <a:pt x="11440" y="30589"/>
                </a:lnTo>
                <a:lnTo>
                  <a:pt x="10748" y="30342"/>
                </a:lnTo>
                <a:lnTo>
                  <a:pt x="10057" y="30070"/>
                </a:lnTo>
                <a:lnTo>
                  <a:pt x="9365" y="29773"/>
                </a:lnTo>
                <a:lnTo>
                  <a:pt x="8722" y="29427"/>
                </a:lnTo>
                <a:lnTo>
                  <a:pt x="8080" y="29057"/>
                </a:lnTo>
                <a:lnTo>
                  <a:pt x="7462" y="28661"/>
                </a:lnTo>
                <a:lnTo>
                  <a:pt x="6845" y="28241"/>
                </a:lnTo>
                <a:lnTo>
                  <a:pt x="6276" y="27797"/>
                </a:lnTo>
                <a:lnTo>
                  <a:pt x="5708" y="27303"/>
                </a:lnTo>
                <a:lnTo>
                  <a:pt x="5189" y="26808"/>
                </a:lnTo>
                <a:lnTo>
                  <a:pt x="4670" y="26265"/>
                </a:lnTo>
                <a:lnTo>
                  <a:pt x="4201" y="25721"/>
                </a:lnTo>
                <a:lnTo>
                  <a:pt x="3756" y="25128"/>
                </a:lnTo>
                <a:lnTo>
                  <a:pt x="3311" y="24535"/>
                </a:lnTo>
                <a:lnTo>
                  <a:pt x="2916" y="23918"/>
                </a:lnTo>
                <a:lnTo>
                  <a:pt x="2545" y="23275"/>
                </a:lnTo>
                <a:lnTo>
                  <a:pt x="2224" y="22608"/>
                </a:lnTo>
                <a:lnTo>
                  <a:pt x="1903" y="21941"/>
                </a:lnTo>
                <a:lnTo>
                  <a:pt x="1631" y="21249"/>
                </a:lnTo>
                <a:lnTo>
                  <a:pt x="1384" y="20532"/>
                </a:lnTo>
                <a:lnTo>
                  <a:pt x="1186" y="19816"/>
                </a:lnTo>
                <a:lnTo>
                  <a:pt x="1013" y="19075"/>
                </a:lnTo>
                <a:lnTo>
                  <a:pt x="890" y="18333"/>
                </a:lnTo>
                <a:lnTo>
                  <a:pt x="791" y="17568"/>
                </a:lnTo>
                <a:lnTo>
                  <a:pt x="717" y="16777"/>
                </a:lnTo>
                <a:lnTo>
                  <a:pt x="717" y="16011"/>
                </a:lnTo>
                <a:lnTo>
                  <a:pt x="717" y="15220"/>
                </a:lnTo>
                <a:lnTo>
                  <a:pt x="791" y="14430"/>
                </a:lnTo>
                <a:lnTo>
                  <a:pt x="890" y="13664"/>
                </a:lnTo>
                <a:lnTo>
                  <a:pt x="1013" y="12922"/>
                </a:lnTo>
                <a:lnTo>
                  <a:pt x="1186" y="12181"/>
                </a:lnTo>
                <a:lnTo>
                  <a:pt x="1384" y="11465"/>
                </a:lnTo>
                <a:lnTo>
                  <a:pt x="1631" y="10748"/>
                </a:lnTo>
                <a:lnTo>
                  <a:pt x="1903" y="10056"/>
                </a:lnTo>
                <a:lnTo>
                  <a:pt x="2224" y="9389"/>
                </a:lnTo>
                <a:lnTo>
                  <a:pt x="2545" y="8722"/>
                </a:lnTo>
                <a:lnTo>
                  <a:pt x="2916" y="8080"/>
                </a:lnTo>
                <a:lnTo>
                  <a:pt x="3311" y="7462"/>
                </a:lnTo>
                <a:lnTo>
                  <a:pt x="3756" y="6869"/>
                </a:lnTo>
                <a:lnTo>
                  <a:pt x="4201" y="6276"/>
                </a:lnTo>
                <a:lnTo>
                  <a:pt x="4670" y="5732"/>
                </a:lnTo>
                <a:lnTo>
                  <a:pt x="5189" y="5189"/>
                </a:lnTo>
                <a:lnTo>
                  <a:pt x="5708" y="4695"/>
                </a:lnTo>
                <a:lnTo>
                  <a:pt x="6276" y="4200"/>
                </a:lnTo>
                <a:lnTo>
                  <a:pt x="6845" y="3756"/>
                </a:lnTo>
                <a:lnTo>
                  <a:pt x="7462" y="3336"/>
                </a:lnTo>
                <a:lnTo>
                  <a:pt x="8080" y="2940"/>
                </a:lnTo>
                <a:lnTo>
                  <a:pt x="8722" y="2570"/>
                </a:lnTo>
                <a:lnTo>
                  <a:pt x="9365" y="2224"/>
                </a:lnTo>
                <a:lnTo>
                  <a:pt x="10057" y="1927"/>
                </a:lnTo>
                <a:lnTo>
                  <a:pt x="10748" y="1655"/>
                </a:lnTo>
                <a:lnTo>
                  <a:pt x="11440" y="1408"/>
                </a:lnTo>
                <a:lnTo>
                  <a:pt x="12181" y="1186"/>
                </a:lnTo>
                <a:lnTo>
                  <a:pt x="12923" y="1038"/>
                </a:lnTo>
                <a:lnTo>
                  <a:pt x="13664" y="889"/>
                </a:lnTo>
                <a:lnTo>
                  <a:pt x="14430" y="791"/>
                </a:lnTo>
                <a:lnTo>
                  <a:pt x="15196" y="741"/>
                </a:lnTo>
                <a:lnTo>
                  <a:pt x="15986" y="717"/>
                </a:lnTo>
                <a:close/>
                <a:moveTo>
                  <a:pt x="15986" y="0"/>
                </a:moveTo>
                <a:lnTo>
                  <a:pt x="15171" y="25"/>
                </a:lnTo>
                <a:lnTo>
                  <a:pt x="14356" y="99"/>
                </a:lnTo>
                <a:lnTo>
                  <a:pt x="13565" y="198"/>
                </a:lnTo>
                <a:lnTo>
                  <a:pt x="12774" y="346"/>
                </a:lnTo>
                <a:lnTo>
                  <a:pt x="12008" y="519"/>
                </a:lnTo>
                <a:lnTo>
                  <a:pt x="11243" y="741"/>
                </a:lnTo>
                <a:lnTo>
                  <a:pt x="10501" y="988"/>
                </a:lnTo>
                <a:lnTo>
                  <a:pt x="9760" y="1260"/>
                </a:lnTo>
                <a:lnTo>
                  <a:pt x="9068" y="1581"/>
                </a:lnTo>
                <a:lnTo>
                  <a:pt x="8376" y="1952"/>
                </a:lnTo>
                <a:lnTo>
                  <a:pt x="7709" y="2323"/>
                </a:lnTo>
                <a:lnTo>
                  <a:pt x="7067" y="2743"/>
                </a:lnTo>
                <a:lnTo>
                  <a:pt x="6424" y="3187"/>
                </a:lnTo>
                <a:lnTo>
                  <a:pt x="5831" y="3657"/>
                </a:lnTo>
                <a:lnTo>
                  <a:pt x="5238" y="4176"/>
                </a:lnTo>
                <a:lnTo>
                  <a:pt x="4695" y="4695"/>
                </a:lnTo>
                <a:lnTo>
                  <a:pt x="4151" y="5263"/>
                </a:lnTo>
                <a:lnTo>
                  <a:pt x="3657" y="5831"/>
                </a:lnTo>
                <a:lnTo>
                  <a:pt x="3188" y="6449"/>
                </a:lnTo>
                <a:lnTo>
                  <a:pt x="2743" y="7067"/>
                </a:lnTo>
                <a:lnTo>
                  <a:pt x="2323" y="7709"/>
                </a:lnTo>
                <a:lnTo>
                  <a:pt x="1928" y="8376"/>
                </a:lnTo>
                <a:lnTo>
                  <a:pt x="1582" y="9068"/>
                </a:lnTo>
                <a:lnTo>
                  <a:pt x="1260" y="9784"/>
                </a:lnTo>
                <a:lnTo>
                  <a:pt x="964" y="10501"/>
                </a:lnTo>
                <a:lnTo>
                  <a:pt x="717" y="11242"/>
                </a:lnTo>
                <a:lnTo>
                  <a:pt x="495" y="12008"/>
                </a:lnTo>
                <a:lnTo>
                  <a:pt x="322" y="12774"/>
                </a:lnTo>
                <a:lnTo>
                  <a:pt x="173" y="13565"/>
                </a:lnTo>
                <a:lnTo>
                  <a:pt x="74" y="14355"/>
                </a:lnTo>
                <a:lnTo>
                  <a:pt x="25" y="15171"/>
                </a:lnTo>
                <a:lnTo>
                  <a:pt x="0" y="16011"/>
                </a:lnTo>
                <a:lnTo>
                  <a:pt x="25" y="16826"/>
                </a:lnTo>
                <a:lnTo>
                  <a:pt x="74" y="17642"/>
                </a:lnTo>
                <a:lnTo>
                  <a:pt x="173" y="18432"/>
                </a:lnTo>
                <a:lnTo>
                  <a:pt x="322" y="19223"/>
                </a:lnTo>
                <a:lnTo>
                  <a:pt x="495" y="19989"/>
                </a:lnTo>
                <a:lnTo>
                  <a:pt x="717" y="20755"/>
                </a:lnTo>
                <a:lnTo>
                  <a:pt x="964" y="21496"/>
                </a:lnTo>
                <a:lnTo>
                  <a:pt x="1260" y="22213"/>
                </a:lnTo>
                <a:lnTo>
                  <a:pt x="1582" y="22929"/>
                </a:lnTo>
                <a:lnTo>
                  <a:pt x="1928" y="23621"/>
                </a:lnTo>
                <a:lnTo>
                  <a:pt x="2323" y="24288"/>
                </a:lnTo>
                <a:lnTo>
                  <a:pt x="2743" y="24931"/>
                </a:lnTo>
                <a:lnTo>
                  <a:pt x="3188" y="25548"/>
                </a:lnTo>
                <a:lnTo>
                  <a:pt x="3657" y="26166"/>
                </a:lnTo>
                <a:lnTo>
                  <a:pt x="4151" y="26734"/>
                </a:lnTo>
                <a:lnTo>
                  <a:pt x="4695" y="27303"/>
                </a:lnTo>
                <a:lnTo>
                  <a:pt x="5238" y="27821"/>
                </a:lnTo>
                <a:lnTo>
                  <a:pt x="5831" y="28340"/>
                </a:lnTo>
                <a:lnTo>
                  <a:pt x="6424" y="28810"/>
                </a:lnTo>
                <a:lnTo>
                  <a:pt x="7067" y="29254"/>
                </a:lnTo>
                <a:lnTo>
                  <a:pt x="7709" y="29675"/>
                </a:lnTo>
                <a:lnTo>
                  <a:pt x="8376" y="30045"/>
                </a:lnTo>
                <a:lnTo>
                  <a:pt x="9068" y="30416"/>
                </a:lnTo>
                <a:lnTo>
                  <a:pt x="9760" y="30737"/>
                </a:lnTo>
                <a:lnTo>
                  <a:pt x="10501" y="31009"/>
                </a:lnTo>
                <a:lnTo>
                  <a:pt x="11243" y="31281"/>
                </a:lnTo>
                <a:lnTo>
                  <a:pt x="12008" y="31478"/>
                </a:lnTo>
                <a:lnTo>
                  <a:pt x="12774" y="31651"/>
                </a:lnTo>
                <a:lnTo>
                  <a:pt x="13565" y="31799"/>
                </a:lnTo>
                <a:lnTo>
                  <a:pt x="14356" y="31898"/>
                </a:lnTo>
                <a:lnTo>
                  <a:pt x="15171" y="31972"/>
                </a:lnTo>
                <a:lnTo>
                  <a:pt x="15986" y="31997"/>
                </a:lnTo>
                <a:lnTo>
                  <a:pt x="16802" y="31972"/>
                </a:lnTo>
                <a:lnTo>
                  <a:pt x="17617" y="31898"/>
                </a:lnTo>
                <a:lnTo>
                  <a:pt x="18433" y="31799"/>
                </a:lnTo>
                <a:lnTo>
                  <a:pt x="19199" y="31651"/>
                </a:lnTo>
                <a:lnTo>
                  <a:pt x="19989" y="31478"/>
                </a:lnTo>
                <a:lnTo>
                  <a:pt x="20730" y="31281"/>
                </a:lnTo>
                <a:lnTo>
                  <a:pt x="21472" y="31009"/>
                </a:lnTo>
                <a:lnTo>
                  <a:pt x="22213" y="30737"/>
                </a:lnTo>
                <a:lnTo>
                  <a:pt x="22905" y="30416"/>
                </a:lnTo>
                <a:lnTo>
                  <a:pt x="23597" y="30045"/>
                </a:lnTo>
                <a:lnTo>
                  <a:pt x="24264" y="29675"/>
                </a:lnTo>
                <a:lnTo>
                  <a:pt x="24931" y="29254"/>
                </a:lnTo>
                <a:lnTo>
                  <a:pt x="25549" y="28810"/>
                </a:lnTo>
                <a:lnTo>
                  <a:pt x="26166" y="28340"/>
                </a:lnTo>
                <a:lnTo>
                  <a:pt x="26735" y="27821"/>
                </a:lnTo>
                <a:lnTo>
                  <a:pt x="27303" y="27303"/>
                </a:lnTo>
                <a:lnTo>
                  <a:pt x="27822" y="26734"/>
                </a:lnTo>
                <a:lnTo>
                  <a:pt x="28316" y="26166"/>
                </a:lnTo>
                <a:lnTo>
                  <a:pt x="28810" y="25548"/>
                </a:lnTo>
                <a:lnTo>
                  <a:pt x="29255" y="24931"/>
                </a:lnTo>
                <a:lnTo>
                  <a:pt x="29650" y="24288"/>
                </a:lnTo>
                <a:lnTo>
                  <a:pt x="30045" y="23621"/>
                </a:lnTo>
                <a:lnTo>
                  <a:pt x="30391" y="22929"/>
                </a:lnTo>
                <a:lnTo>
                  <a:pt x="30713" y="22213"/>
                </a:lnTo>
                <a:lnTo>
                  <a:pt x="31009" y="21496"/>
                </a:lnTo>
                <a:lnTo>
                  <a:pt x="31256" y="20755"/>
                </a:lnTo>
                <a:lnTo>
                  <a:pt x="31478" y="19989"/>
                </a:lnTo>
                <a:lnTo>
                  <a:pt x="31651" y="19223"/>
                </a:lnTo>
                <a:lnTo>
                  <a:pt x="31800" y="18432"/>
                </a:lnTo>
                <a:lnTo>
                  <a:pt x="31899" y="17642"/>
                </a:lnTo>
                <a:lnTo>
                  <a:pt x="31948" y="16826"/>
                </a:lnTo>
                <a:lnTo>
                  <a:pt x="31973" y="16011"/>
                </a:lnTo>
                <a:lnTo>
                  <a:pt x="31948" y="15171"/>
                </a:lnTo>
                <a:lnTo>
                  <a:pt x="31899" y="14355"/>
                </a:lnTo>
                <a:lnTo>
                  <a:pt x="31800" y="13565"/>
                </a:lnTo>
                <a:lnTo>
                  <a:pt x="31651" y="12774"/>
                </a:lnTo>
                <a:lnTo>
                  <a:pt x="31478" y="12008"/>
                </a:lnTo>
                <a:lnTo>
                  <a:pt x="31256" y="11242"/>
                </a:lnTo>
                <a:lnTo>
                  <a:pt x="31009" y="10501"/>
                </a:lnTo>
                <a:lnTo>
                  <a:pt x="30713" y="9784"/>
                </a:lnTo>
                <a:lnTo>
                  <a:pt x="30391" y="9068"/>
                </a:lnTo>
                <a:lnTo>
                  <a:pt x="30045" y="8376"/>
                </a:lnTo>
                <a:lnTo>
                  <a:pt x="29650" y="7709"/>
                </a:lnTo>
                <a:lnTo>
                  <a:pt x="29255" y="7067"/>
                </a:lnTo>
                <a:lnTo>
                  <a:pt x="28810" y="6449"/>
                </a:lnTo>
                <a:lnTo>
                  <a:pt x="28316" y="5831"/>
                </a:lnTo>
                <a:lnTo>
                  <a:pt x="27822" y="5263"/>
                </a:lnTo>
                <a:lnTo>
                  <a:pt x="27303" y="4695"/>
                </a:lnTo>
                <a:lnTo>
                  <a:pt x="26735" y="4176"/>
                </a:lnTo>
                <a:lnTo>
                  <a:pt x="26166" y="3657"/>
                </a:lnTo>
                <a:lnTo>
                  <a:pt x="25549" y="3187"/>
                </a:lnTo>
                <a:lnTo>
                  <a:pt x="24931" y="2743"/>
                </a:lnTo>
                <a:lnTo>
                  <a:pt x="24264" y="2323"/>
                </a:lnTo>
                <a:lnTo>
                  <a:pt x="23597" y="1952"/>
                </a:lnTo>
                <a:lnTo>
                  <a:pt x="22905" y="1581"/>
                </a:lnTo>
                <a:lnTo>
                  <a:pt x="22213" y="1260"/>
                </a:lnTo>
                <a:lnTo>
                  <a:pt x="21472" y="988"/>
                </a:lnTo>
                <a:lnTo>
                  <a:pt x="20730" y="741"/>
                </a:lnTo>
                <a:lnTo>
                  <a:pt x="19989" y="519"/>
                </a:lnTo>
                <a:lnTo>
                  <a:pt x="19199" y="346"/>
                </a:lnTo>
                <a:lnTo>
                  <a:pt x="18433" y="198"/>
                </a:lnTo>
                <a:lnTo>
                  <a:pt x="17617" y="99"/>
                </a:lnTo>
                <a:lnTo>
                  <a:pt x="16802" y="25"/>
                </a:lnTo>
                <a:lnTo>
                  <a:pt x="15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flipH="1">
            <a:off x="89568" y="2454325"/>
            <a:ext cx="53802" cy="53802"/>
          </a:xfrm>
          <a:custGeom>
            <a:avLst/>
            <a:gdLst/>
            <a:ahLst/>
            <a:cxnLst/>
            <a:rect l="l" t="t" r="r" b="b"/>
            <a:pathLst>
              <a:path w="1558" h="1558" extrusionOk="0">
                <a:moveTo>
                  <a:pt x="618" y="1"/>
                </a:moveTo>
                <a:lnTo>
                  <a:pt x="470" y="50"/>
                </a:lnTo>
                <a:lnTo>
                  <a:pt x="346" y="124"/>
                </a:lnTo>
                <a:lnTo>
                  <a:pt x="223" y="223"/>
                </a:lnTo>
                <a:lnTo>
                  <a:pt x="124" y="347"/>
                </a:lnTo>
                <a:lnTo>
                  <a:pt x="50" y="470"/>
                </a:lnTo>
                <a:lnTo>
                  <a:pt x="1" y="618"/>
                </a:lnTo>
                <a:lnTo>
                  <a:pt x="1" y="767"/>
                </a:lnTo>
                <a:lnTo>
                  <a:pt x="1" y="940"/>
                </a:lnTo>
                <a:lnTo>
                  <a:pt x="50" y="1088"/>
                </a:lnTo>
                <a:lnTo>
                  <a:pt x="124" y="1211"/>
                </a:lnTo>
                <a:lnTo>
                  <a:pt x="223" y="1335"/>
                </a:lnTo>
                <a:lnTo>
                  <a:pt x="346" y="1434"/>
                </a:lnTo>
                <a:lnTo>
                  <a:pt x="470" y="1508"/>
                </a:lnTo>
                <a:lnTo>
                  <a:pt x="618" y="1557"/>
                </a:lnTo>
                <a:lnTo>
                  <a:pt x="939" y="1557"/>
                </a:lnTo>
                <a:lnTo>
                  <a:pt x="1088" y="1508"/>
                </a:lnTo>
                <a:lnTo>
                  <a:pt x="1211" y="1434"/>
                </a:lnTo>
                <a:lnTo>
                  <a:pt x="1335" y="1335"/>
                </a:lnTo>
                <a:lnTo>
                  <a:pt x="1434" y="1211"/>
                </a:lnTo>
                <a:lnTo>
                  <a:pt x="1508" y="1088"/>
                </a:lnTo>
                <a:lnTo>
                  <a:pt x="1557" y="940"/>
                </a:lnTo>
                <a:lnTo>
                  <a:pt x="1557" y="767"/>
                </a:lnTo>
                <a:lnTo>
                  <a:pt x="1557" y="618"/>
                </a:lnTo>
                <a:lnTo>
                  <a:pt x="1508" y="470"/>
                </a:lnTo>
                <a:lnTo>
                  <a:pt x="1434" y="347"/>
                </a:lnTo>
                <a:lnTo>
                  <a:pt x="1335" y="223"/>
                </a:lnTo>
                <a:lnTo>
                  <a:pt x="1211" y="124"/>
                </a:lnTo>
                <a:lnTo>
                  <a:pt x="1088" y="50"/>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flipH="1">
            <a:off x="191562" y="1035549"/>
            <a:ext cx="53767" cy="53767"/>
          </a:xfrm>
          <a:custGeom>
            <a:avLst/>
            <a:gdLst/>
            <a:ahLst/>
            <a:cxnLst/>
            <a:rect l="l" t="t" r="r" b="b"/>
            <a:pathLst>
              <a:path w="1557" h="1557" extrusionOk="0">
                <a:moveTo>
                  <a:pt x="618" y="0"/>
                </a:moveTo>
                <a:lnTo>
                  <a:pt x="470" y="50"/>
                </a:lnTo>
                <a:lnTo>
                  <a:pt x="346" y="124"/>
                </a:lnTo>
                <a:lnTo>
                  <a:pt x="223" y="223"/>
                </a:lnTo>
                <a:lnTo>
                  <a:pt x="124" y="346"/>
                </a:lnTo>
                <a:lnTo>
                  <a:pt x="50" y="470"/>
                </a:lnTo>
                <a:lnTo>
                  <a:pt x="0" y="618"/>
                </a:lnTo>
                <a:lnTo>
                  <a:pt x="0" y="791"/>
                </a:lnTo>
                <a:lnTo>
                  <a:pt x="0" y="939"/>
                </a:lnTo>
                <a:lnTo>
                  <a:pt x="50" y="1087"/>
                </a:lnTo>
                <a:lnTo>
                  <a:pt x="124" y="1211"/>
                </a:lnTo>
                <a:lnTo>
                  <a:pt x="223" y="1334"/>
                </a:lnTo>
                <a:lnTo>
                  <a:pt x="346" y="1433"/>
                </a:lnTo>
                <a:lnTo>
                  <a:pt x="470" y="1507"/>
                </a:lnTo>
                <a:lnTo>
                  <a:pt x="618" y="1557"/>
                </a:lnTo>
                <a:lnTo>
                  <a:pt x="939" y="1557"/>
                </a:lnTo>
                <a:lnTo>
                  <a:pt x="1088" y="1507"/>
                </a:lnTo>
                <a:lnTo>
                  <a:pt x="1211" y="1433"/>
                </a:lnTo>
                <a:lnTo>
                  <a:pt x="1335" y="1334"/>
                </a:lnTo>
                <a:lnTo>
                  <a:pt x="1433" y="1211"/>
                </a:lnTo>
                <a:lnTo>
                  <a:pt x="1508" y="1087"/>
                </a:lnTo>
                <a:lnTo>
                  <a:pt x="1557" y="939"/>
                </a:lnTo>
                <a:lnTo>
                  <a:pt x="1557" y="791"/>
                </a:lnTo>
                <a:lnTo>
                  <a:pt x="1557" y="618"/>
                </a:lnTo>
                <a:lnTo>
                  <a:pt x="1508" y="470"/>
                </a:lnTo>
                <a:lnTo>
                  <a:pt x="1433" y="346"/>
                </a:lnTo>
                <a:lnTo>
                  <a:pt x="1335" y="223"/>
                </a:lnTo>
                <a:lnTo>
                  <a:pt x="1211" y="124"/>
                </a:lnTo>
                <a:lnTo>
                  <a:pt x="1088" y="50"/>
                </a:lnTo>
                <a:lnTo>
                  <a:pt x="9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4"/>
          <p:cNvSpPr/>
          <p:nvPr/>
        </p:nvSpPr>
        <p:spPr>
          <a:xfrm flipH="1">
            <a:off x="171484" y="1578904"/>
            <a:ext cx="175805" cy="175770"/>
          </a:xfrm>
          <a:custGeom>
            <a:avLst/>
            <a:gdLst/>
            <a:ahLst/>
            <a:cxnLst/>
            <a:rect l="l" t="t" r="r" b="b"/>
            <a:pathLst>
              <a:path w="5091" h="5090" extrusionOk="0">
                <a:moveTo>
                  <a:pt x="4052" y="0"/>
                </a:moveTo>
                <a:lnTo>
                  <a:pt x="3879" y="49"/>
                </a:lnTo>
                <a:lnTo>
                  <a:pt x="3731" y="148"/>
                </a:lnTo>
                <a:lnTo>
                  <a:pt x="3583" y="247"/>
                </a:lnTo>
                <a:lnTo>
                  <a:pt x="272" y="3583"/>
                </a:lnTo>
                <a:lnTo>
                  <a:pt x="149" y="3706"/>
                </a:lnTo>
                <a:lnTo>
                  <a:pt x="74" y="3879"/>
                </a:lnTo>
                <a:lnTo>
                  <a:pt x="25" y="4027"/>
                </a:lnTo>
                <a:lnTo>
                  <a:pt x="0" y="4200"/>
                </a:lnTo>
                <a:lnTo>
                  <a:pt x="25" y="4373"/>
                </a:lnTo>
                <a:lnTo>
                  <a:pt x="74" y="4522"/>
                </a:lnTo>
                <a:lnTo>
                  <a:pt x="149" y="4695"/>
                </a:lnTo>
                <a:lnTo>
                  <a:pt x="272" y="4818"/>
                </a:lnTo>
                <a:lnTo>
                  <a:pt x="396" y="4942"/>
                </a:lnTo>
                <a:lnTo>
                  <a:pt x="544" y="5016"/>
                </a:lnTo>
                <a:lnTo>
                  <a:pt x="717" y="5065"/>
                </a:lnTo>
                <a:lnTo>
                  <a:pt x="890" y="5090"/>
                </a:lnTo>
                <a:lnTo>
                  <a:pt x="1063" y="5065"/>
                </a:lnTo>
                <a:lnTo>
                  <a:pt x="1211" y="5016"/>
                </a:lnTo>
                <a:lnTo>
                  <a:pt x="1359" y="4942"/>
                </a:lnTo>
                <a:lnTo>
                  <a:pt x="1507" y="4818"/>
                </a:lnTo>
                <a:lnTo>
                  <a:pt x="4843" y="1507"/>
                </a:lnTo>
                <a:lnTo>
                  <a:pt x="4942" y="1359"/>
                </a:lnTo>
                <a:lnTo>
                  <a:pt x="5041" y="1211"/>
                </a:lnTo>
                <a:lnTo>
                  <a:pt x="5065" y="1038"/>
                </a:lnTo>
                <a:lnTo>
                  <a:pt x="5090" y="865"/>
                </a:lnTo>
                <a:lnTo>
                  <a:pt x="5065" y="717"/>
                </a:lnTo>
                <a:lnTo>
                  <a:pt x="5041" y="544"/>
                </a:lnTo>
                <a:lnTo>
                  <a:pt x="4942" y="395"/>
                </a:lnTo>
                <a:lnTo>
                  <a:pt x="4843" y="247"/>
                </a:lnTo>
                <a:lnTo>
                  <a:pt x="4695" y="148"/>
                </a:lnTo>
                <a:lnTo>
                  <a:pt x="4547" y="49"/>
                </a:lnTo>
                <a:lnTo>
                  <a:pt x="4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flipH="1">
            <a:off x="171484" y="1578904"/>
            <a:ext cx="175805" cy="175770"/>
          </a:xfrm>
          <a:custGeom>
            <a:avLst/>
            <a:gdLst/>
            <a:ahLst/>
            <a:cxnLst/>
            <a:rect l="l" t="t" r="r" b="b"/>
            <a:pathLst>
              <a:path w="5091" h="5090" extrusionOk="0">
                <a:moveTo>
                  <a:pt x="717" y="0"/>
                </a:moveTo>
                <a:lnTo>
                  <a:pt x="544" y="49"/>
                </a:lnTo>
                <a:lnTo>
                  <a:pt x="396" y="148"/>
                </a:lnTo>
                <a:lnTo>
                  <a:pt x="272" y="247"/>
                </a:lnTo>
                <a:lnTo>
                  <a:pt x="149" y="395"/>
                </a:lnTo>
                <a:lnTo>
                  <a:pt x="74" y="544"/>
                </a:lnTo>
                <a:lnTo>
                  <a:pt x="25" y="717"/>
                </a:lnTo>
                <a:lnTo>
                  <a:pt x="0" y="865"/>
                </a:lnTo>
                <a:lnTo>
                  <a:pt x="25" y="1038"/>
                </a:lnTo>
                <a:lnTo>
                  <a:pt x="74" y="1211"/>
                </a:lnTo>
                <a:lnTo>
                  <a:pt x="149" y="1359"/>
                </a:lnTo>
                <a:lnTo>
                  <a:pt x="272" y="1507"/>
                </a:lnTo>
                <a:lnTo>
                  <a:pt x="3583" y="4818"/>
                </a:lnTo>
                <a:lnTo>
                  <a:pt x="3731" y="4942"/>
                </a:lnTo>
                <a:lnTo>
                  <a:pt x="3879" y="5016"/>
                </a:lnTo>
                <a:lnTo>
                  <a:pt x="4052" y="5065"/>
                </a:lnTo>
                <a:lnTo>
                  <a:pt x="4201" y="5090"/>
                </a:lnTo>
                <a:lnTo>
                  <a:pt x="4374" y="5065"/>
                </a:lnTo>
                <a:lnTo>
                  <a:pt x="4547" y="5016"/>
                </a:lnTo>
                <a:lnTo>
                  <a:pt x="4695" y="4942"/>
                </a:lnTo>
                <a:lnTo>
                  <a:pt x="4843" y="4818"/>
                </a:lnTo>
                <a:lnTo>
                  <a:pt x="4942" y="4695"/>
                </a:lnTo>
                <a:lnTo>
                  <a:pt x="5041" y="4522"/>
                </a:lnTo>
                <a:lnTo>
                  <a:pt x="5065" y="4373"/>
                </a:lnTo>
                <a:lnTo>
                  <a:pt x="5090" y="4200"/>
                </a:lnTo>
                <a:lnTo>
                  <a:pt x="5065" y="4027"/>
                </a:lnTo>
                <a:lnTo>
                  <a:pt x="5041" y="3879"/>
                </a:lnTo>
                <a:lnTo>
                  <a:pt x="4942" y="3706"/>
                </a:lnTo>
                <a:lnTo>
                  <a:pt x="4843" y="3583"/>
                </a:lnTo>
                <a:lnTo>
                  <a:pt x="1507" y="247"/>
                </a:lnTo>
                <a:lnTo>
                  <a:pt x="1359" y="148"/>
                </a:lnTo>
                <a:lnTo>
                  <a:pt x="1211" y="49"/>
                </a:lnTo>
                <a:lnTo>
                  <a:pt x="10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4"/>
          <p:cNvSpPr/>
          <p:nvPr/>
        </p:nvSpPr>
        <p:spPr>
          <a:xfrm flipH="1">
            <a:off x="8893611" y="4657324"/>
            <a:ext cx="109226" cy="109261"/>
          </a:xfrm>
          <a:custGeom>
            <a:avLst/>
            <a:gdLst/>
            <a:ahLst/>
            <a:cxnLst/>
            <a:rect l="l" t="t" r="r" b="b"/>
            <a:pathLst>
              <a:path w="3163" h="3164" extrusionOk="0">
                <a:moveTo>
                  <a:pt x="1581" y="1"/>
                </a:moveTo>
                <a:lnTo>
                  <a:pt x="1408" y="25"/>
                </a:lnTo>
                <a:lnTo>
                  <a:pt x="1260" y="25"/>
                </a:lnTo>
                <a:lnTo>
                  <a:pt x="1112" y="75"/>
                </a:lnTo>
                <a:lnTo>
                  <a:pt x="964" y="124"/>
                </a:lnTo>
                <a:lnTo>
                  <a:pt x="840" y="198"/>
                </a:lnTo>
                <a:lnTo>
                  <a:pt x="692" y="272"/>
                </a:lnTo>
                <a:lnTo>
                  <a:pt x="470" y="470"/>
                </a:lnTo>
                <a:lnTo>
                  <a:pt x="272" y="692"/>
                </a:lnTo>
                <a:lnTo>
                  <a:pt x="198" y="841"/>
                </a:lnTo>
                <a:lnTo>
                  <a:pt x="124" y="964"/>
                </a:lnTo>
                <a:lnTo>
                  <a:pt x="74" y="1112"/>
                </a:lnTo>
                <a:lnTo>
                  <a:pt x="50" y="1261"/>
                </a:lnTo>
                <a:lnTo>
                  <a:pt x="25" y="1409"/>
                </a:lnTo>
                <a:lnTo>
                  <a:pt x="0" y="1582"/>
                </a:lnTo>
                <a:lnTo>
                  <a:pt x="25" y="1730"/>
                </a:lnTo>
                <a:lnTo>
                  <a:pt x="50" y="1903"/>
                </a:lnTo>
                <a:lnTo>
                  <a:pt x="74" y="2051"/>
                </a:lnTo>
                <a:lnTo>
                  <a:pt x="124" y="2200"/>
                </a:lnTo>
                <a:lnTo>
                  <a:pt x="198" y="2323"/>
                </a:lnTo>
                <a:lnTo>
                  <a:pt x="272" y="2447"/>
                </a:lnTo>
                <a:lnTo>
                  <a:pt x="470" y="2694"/>
                </a:lnTo>
                <a:lnTo>
                  <a:pt x="692" y="2891"/>
                </a:lnTo>
                <a:lnTo>
                  <a:pt x="840" y="2966"/>
                </a:lnTo>
                <a:lnTo>
                  <a:pt x="964" y="3040"/>
                </a:lnTo>
                <a:lnTo>
                  <a:pt x="1112" y="3089"/>
                </a:lnTo>
                <a:lnTo>
                  <a:pt x="1260" y="3114"/>
                </a:lnTo>
                <a:lnTo>
                  <a:pt x="1408" y="3138"/>
                </a:lnTo>
                <a:lnTo>
                  <a:pt x="1581" y="3163"/>
                </a:lnTo>
                <a:lnTo>
                  <a:pt x="1754" y="3138"/>
                </a:lnTo>
                <a:lnTo>
                  <a:pt x="1903" y="3114"/>
                </a:lnTo>
                <a:lnTo>
                  <a:pt x="2051" y="3089"/>
                </a:lnTo>
                <a:lnTo>
                  <a:pt x="2199" y="3040"/>
                </a:lnTo>
                <a:lnTo>
                  <a:pt x="2323" y="2966"/>
                </a:lnTo>
                <a:lnTo>
                  <a:pt x="2471" y="2891"/>
                </a:lnTo>
                <a:lnTo>
                  <a:pt x="2693" y="2694"/>
                </a:lnTo>
                <a:lnTo>
                  <a:pt x="2891" y="2447"/>
                </a:lnTo>
                <a:lnTo>
                  <a:pt x="2965" y="2323"/>
                </a:lnTo>
                <a:lnTo>
                  <a:pt x="3039" y="2200"/>
                </a:lnTo>
                <a:lnTo>
                  <a:pt x="3089" y="2051"/>
                </a:lnTo>
                <a:lnTo>
                  <a:pt x="3113" y="1903"/>
                </a:lnTo>
                <a:lnTo>
                  <a:pt x="3138" y="1730"/>
                </a:lnTo>
                <a:lnTo>
                  <a:pt x="3163" y="1582"/>
                </a:lnTo>
                <a:lnTo>
                  <a:pt x="3138" y="1409"/>
                </a:lnTo>
                <a:lnTo>
                  <a:pt x="3113" y="1261"/>
                </a:lnTo>
                <a:lnTo>
                  <a:pt x="3089" y="1112"/>
                </a:lnTo>
                <a:lnTo>
                  <a:pt x="3039" y="964"/>
                </a:lnTo>
                <a:lnTo>
                  <a:pt x="2965" y="841"/>
                </a:lnTo>
                <a:lnTo>
                  <a:pt x="2891" y="692"/>
                </a:lnTo>
                <a:lnTo>
                  <a:pt x="2693" y="470"/>
                </a:lnTo>
                <a:lnTo>
                  <a:pt x="2471" y="272"/>
                </a:lnTo>
                <a:lnTo>
                  <a:pt x="2323" y="198"/>
                </a:lnTo>
                <a:lnTo>
                  <a:pt x="2199" y="124"/>
                </a:lnTo>
                <a:lnTo>
                  <a:pt x="2051" y="75"/>
                </a:lnTo>
                <a:lnTo>
                  <a:pt x="1903" y="25"/>
                </a:lnTo>
                <a:lnTo>
                  <a:pt x="1754" y="25"/>
                </a:lnTo>
                <a:lnTo>
                  <a:pt x="15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4"/>
          <p:cNvSpPr/>
          <p:nvPr/>
        </p:nvSpPr>
        <p:spPr>
          <a:xfrm flipH="1">
            <a:off x="8859880" y="4050721"/>
            <a:ext cx="176668" cy="175805"/>
          </a:xfrm>
          <a:custGeom>
            <a:avLst/>
            <a:gdLst/>
            <a:ahLst/>
            <a:cxnLst/>
            <a:rect l="l" t="t" r="r" b="b"/>
            <a:pathLst>
              <a:path w="5116" h="5091" extrusionOk="0">
                <a:moveTo>
                  <a:pt x="4226" y="0"/>
                </a:moveTo>
                <a:lnTo>
                  <a:pt x="4053" y="25"/>
                </a:lnTo>
                <a:lnTo>
                  <a:pt x="3880" y="74"/>
                </a:lnTo>
                <a:lnTo>
                  <a:pt x="3732" y="148"/>
                </a:lnTo>
                <a:lnTo>
                  <a:pt x="3608" y="272"/>
                </a:lnTo>
                <a:lnTo>
                  <a:pt x="272" y="3583"/>
                </a:lnTo>
                <a:lnTo>
                  <a:pt x="149" y="3731"/>
                </a:lnTo>
                <a:lnTo>
                  <a:pt x="75" y="3879"/>
                </a:lnTo>
                <a:lnTo>
                  <a:pt x="25" y="4052"/>
                </a:lnTo>
                <a:lnTo>
                  <a:pt x="1" y="4225"/>
                </a:lnTo>
                <a:lnTo>
                  <a:pt x="25" y="4374"/>
                </a:lnTo>
                <a:lnTo>
                  <a:pt x="75" y="4546"/>
                </a:lnTo>
                <a:lnTo>
                  <a:pt x="149" y="4695"/>
                </a:lnTo>
                <a:lnTo>
                  <a:pt x="272" y="4843"/>
                </a:lnTo>
                <a:lnTo>
                  <a:pt x="421" y="4942"/>
                </a:lnTo>
                <a:lnTo>
                  <a:pt x="569" y="5041"/>
                </a:lnTo>
                <a:lnTo>
                  <a:pt x="717" y="5090"/>
                </a:lnTo>
                <a:lnTo>
                  <a:pt x="1063" y="5090"/>
                </a:lnTo>
                <a:lnTo>
                  <a:pt x="1236" y="5041"/>
                </a:lnTo>
                <a:lnTo>
                  <a:pt x="1384" y="4942"/>
                </a:lnTo>
                <a:lnTo>
                  <a:pt x="1508" y="4843"/>
                </a:lnTo>
                <a:lnTo>
                  <a:pt x="4843" y="1507"/>
                </a:lnTo>
                <a:lnTo>
                  <a:pt x="4967" y="1384"/>
                </a:lnTo>
                <a:lnTo>
                  <a:pt x="5041" y="1211"/>
                </a:lnTo>
                <a:lnTo>
                  <a:pt x="5091" y="1063"/>
                </a:lnTo>
                <a:lnTo>
                  <a:pt x="5115" y="890"/>
                </a:lnTo>
                <a:lnTo>
                  <a:pt x="5091" y="717"/>
                </a:lnTo>
                <a:lnTo>
                  <a:pt x="5041" y="544"/>
                </a:lnTo>
                <a:lnTo>
                  <a:pt x="4967" y="395"/>
                </a:lnTo>
                <a:lnTo>
                  <a:pt x="4843" y="272"/>
                </a:lnTo>
                <a:lnTo>
                  <a:pt x="4720" y="148"/>
                </a:lnTo>
                <a:lnTo>
                  <a:pt x="4547" y="74"/>
                </a:lnTo>
                <a:lnTo>
                  <a:pt x="4399" y="25"/>
                </a:lnTo>
                <a:lnTo>
                  <a:pt x="4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flipH="1">
            <a:off x="8859880" y="4050721"/>
            <a:ext cx="176668" cy="175805"/>
          </a:xfrm>
          <a:custGeom>
            <a:avLst/>
            <a:gdLst/>
            <a:ahLst/>
            <a:cxnLst/>
            <a:rect l="l" t="t" r="r" b="b"/>
            <a:pathLst>
              <a:path w="5116" h="5091" extrusionOk="0">
                <a:moveTo>
                  <a:pt x="890" y="0"/>
                </a:moveTo>
                <a:lnTo>
                  <a:pt x="717" y="25"/>
                </a:lnTo>
                <a:lnTo>
                  <a:pt x="569" y="74"/>
                </a:lnTo>
                <a:lnTo>
                  <a:pt x="421" y="148"/>
                </a:lnTo>
                <a:lnTo>
                  <a:pt x="272" y="272"/>
                </a:lnTo>
                <a:lnTo>
                  <a:pt x="149" y="395"/>
                </a:lnTo>
                <a:lnTo>
                  <a:pt x="75" y="544"/>
                </a:lnTo>
                <a:lnTo>
                  <a:pt x="25" y="717"/>
                </a:lnTo>
                <a:lnTo>
                  <a:pt x="1" y="890"/>
                </a:lnTo>
                <a:lnTo>
                  <a:pt x="25" y="1063"/>
                </a:lnTo>
                <a:lnTo>
                  <a:pt x="75" y="1211"/>
                </a:lnTo>
                <a:lnTo>
                  <a:pt x="149" y="1384"/>
                </a:lnTo>
                <a:lnTo>
                  <a:pt x="272" y="1507"/>
                </a:lnTo>
                <a:lnTo>
                  <a:pt x="3608" y="4843"/>
                </a:lnTo>
                <a:lnTo>
                  <a:pt x="3732" y="4942"/>
                </a:lnTo>
                <a:lnTo>
                  <a:pt x="3880" y="5041"/>
                </a:lnTo>
                <a:lnTo>
                  <a:pt x="4053" y="5090"/>
                </a:lnTo>
                <a:lnTo>
                  <a:pt x="4399" y="5090"/>
                </a:lnTo>
                <a:lnTo>
                  <a:pt x="4547" y="5041"/>
                </a:lnTo>
                <a:lnTo>
                  <a:pt x="4720" y="4942"/>
                </a:lnTo>
                <a:lnTo>
                  <a:pt x="4843" y="4843"/>
                </a:lnTo>
                <a:lnTo>
                  <a:pt x="4967" y="4695"/>
                </a:lnTo>
                <a:lnTo>
                  <a:pt x="5041" y="4546"/>
                </a:lnTo>
                <a:lnTo>
                  <a:pt x="5091" y="4374"/>
                </a:lnTo>
                <a:lnTo>
                  <a:pt x="5115" y="4225"/>
                </a:lnTo>
                <a:lnTo>
                  <a:pt x="5091" y="4052"/>
                </a:lnTo>
                <a:lnTo>
                  <a:pt x="5041" y="3879"/>
                </a:lnTo>
                <a:lnTo>
                  <a:pt x="4967" y="3731"/>
                </a:lnTo>
                <a:lnTo>
                  <a:pt x="4843" y="3583"/>
                </a:lnTo>
                <a:lnTo>
                  <a:pt x="1508" y="272"/>
                </a:lnTo>
                <a:lnTo>
                  <a:pt x="1384" y="148"/>
                </a:lnTo>
                <a:lnTo>
                  <a:pt x="1236" y="74"/>
                </a:lnTo>
                <a:lnTo>
                  <a:pt x="1063" y="25"/>
                </a:lnTo>
                <a:lnTo>
                  <a:pt x="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22_1">
    <p:bg>
      <p:bgPr>
        <a:solidFill>
          <a:schemeClr val="dk1"/>
        </a:solidFill>
        <a:effectLst/>
      </p:bgPr>
    </p:bg>
    <p:spTree>
      <p:nvGrpSpPr>
        <p:cNvPr id="1" name="Shape 158"/>
        <p:cNvGrpSpPr/>
        <p:nvPr/>
      </p:nvGrpSpPr>
      <p:grpSpPr>
        <a:xfrm>
          <a:off x="0" y="0"/>
          <a:ext cx="0" cy="0"/>
          <a:chOff x="0" y="0"/>
          <a:chExt cx="0" cy="0"/>
        </a:xfrm>
      </p:grpSpPr>
      <p:sp>
        <p:nvSpPr>
          <p:cNvPr id="159" name="Google Shape;159;p15"/>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60" name="Google Shape;160;p15"/>
          <p:cNvSpPr/>
          <p:nvPr/>
        </p:nvSpPr>
        <p:spPr>
          <a:xfrm>
            <a:off x="268650" y="4379233"/>
            <a:ext cx="224427" cy="223563"/>
          </a:xfrm>
          <a:custGeom>
            <a:avLst/>
            <a:gdLst/>
            <a:ahLst/>
            <a:cxnLst/>
            <a:rect l="l" t="t" r="r" b="b"/>
            <a:pathLst>
              <a:path w="6499" h="6474" extrusionOk="0">
                <a:moveTo>
                  <a:pt x="2916" y="0"/>
                </a:moveTo>
                <a:lnTo>
                  <a:pt x="2595" y="50"/>
                </a:lnTo>
                <a:lnTo>
                  <a:pt x="2298" y="149"/>
                </a:lnTo>
                <a:lnTo>
                  <a:pt x="2002" y="247"/>
                </a:lnTo>
                <a:lnTo>
                  <a:pt x="1705" y="396"/>
                </a:lnTo>
                <a:lnTo>
                  <a:pt x="1434" y="544"/>
                </a:lnTo>
                <a:lnTo>
                  <a:pt x="1186" y="742"/>
                </a:lnTo>
                <a:lnTo>
                  <a:pt x="964" y="939"/>
                </a:lnTo>
                <a:lnTo>
                  <a:pt x="742" y="1186"/>
                </a:lnTo>
                <a:lnTo>
                  <a:pt x="569" y="1433"/>
                </a:lnTo>
                <a:lnTo>
                  <a:pt x="396" y="1705"/>
                </a:lnTo>
                <a:lnTo>
                  <a:pt x="272" y="1977"/>
                </a:lnTo>
                <a:lnTo>
                  <a:pt x="149" y="2273"/>
                </a:lnTo>
                <a:lnTo>
                  <a:pt x="75" y="2595"/>
                </a:lnTo>
                <a:lnTo>
                  <a:pt x="25" y="2916"/>
                </a:lnTo>
                <a:lnTo>
                  <a:pt x="1" y="3237"/>
                </a:lnTo>
                <a:lnTo>
                  <a:pt x="25" y="3583"/>
                </a:lnTo>
                <a:lnTo>
                  <a:pt x="75" y="3904"/>
                </a:lnTo>
                <a:lnTo>
                  <a:pt x="149" y="4201"/>
                </a:lnTo>
                <a:lnTo>
                  <a:pt x="272" y="4497"/>
                </a:lnTo>
                <a:lnTo>
                  <a:pt x="396" y="4794"/>
                </a:lnTo>
                <a:lnTo>
                  <a:pt x="569" y="5065"/>
                </a:lnTo>
                <a:lnTo>
                  <a:pt x="742" y="5313"/>
                </a:lnTo>
                <a:lnTo>
                  <a:pt x="964" y="5535"/>
                </a:lnTo>
                <a:lnTo>
                  <a:pt x="1186" y="5733"/>
                </a:lnTo>
                <a:lnTo>
                  <a:pt x="1434" y="5930"/>
                </a:lnTo>
                <a:lnTo>
                  <a:pt x="1705" y="6103"/>
                </a:lnTo>
                <a:lnTo>
                  <a:pt x="2002" y="6227"/>
                </a:lnTo>
                <a:lnTo>
                  <a:pt x="2298" y="6350"/>
                </a:lnTo>
                <a:lnTo>
                  <a:pt x="2595" y="6424"/>
                </a:lnTo>
                <a:lnTo>
                  <a:pt x="2916" y="6474"/>
                </a:lnTo>
                <a:lnTo>
                  <a:pt x="3583" y="6474"/>
                </a:lnTo>
                <a:lnTo>
                  <a:pt x="3904" y="6424"/>
                </a:lnTo>
                <a:lnTo>
                  <a:pt x="4226" y="6350"/>
                </a:lnTo>
                <a:lnTo>
                  <a:pt x="4522" y="6227"/>
                </a:lnTo>
                <a:lnTo>
                  <a:pt x="4794" y="6103"/>
                </a:lnTo>
                <a:lnTo>
                  <a:pt x="5066" y="5930"/>
                </a:lnTo>
                <a:lnTo>
                  <a:pt x="5313" y="5733"/>
                </a:lnTo>
                <a:lnTo>
                  <a:pt x="5560" y="5535"/>
                </a:lnTo>
                <a:lnTo>
                  <a:pt x="5757" y="5313"/>
                </a:lnTo>
                <a:lnTo>
                  <a:pt x="5955" y="5065"/>
                </a:lnTo>
                <a:lnTo>
                  <a:pt x="6103" y="4794"/>
                </a:lnTo>
                <a:lnTo>
                  <a:pt x="6252" y="4497"/>
                </a:lnTo>
                <a:lnTo>
                  <a:pt x="6350" y="4201"/>
                </a:lnTo>
                <a:lnTo>
                  <a:pt x="6425" y="3904"/>
                </a:lnTo>
                <a:lnTo>
                  <a:pt x="6474" y="3583"/>
                </a:lnTo>
                <a:lnTo>
                  <a:pt x="6499" y="3237"/>
                </a:lnTo>
                <a:lnTo>
                  <a:pt x="6474" y="2916"/>
                </a:lnTo>
                <a:lnTo>
                  <a:pt x="6425" y="2595"/>
                </a:lnTo>
                <a:lnTo>
                  <a:pt x="6350" y="2273"/>
                </a:lnTo>
                <a:lnTo>
                  <a:pt x="6252" y="1977"/>
                </a:lnTo>
                <a:lnTo>
                  <a:pt x="6103" y="1705"/>
                </a:lnTo>
                <a:lnTo>
                  <a:pt x="5955" y="1433"/>
                </a:lnTo>
                <a:lnTo>
                  <a:pt x="5757" y="1186"/>
                </a:lnTo>
                <a:lnTo>
                  <a:pt x="5560" y="939"/>
                </a:lnTo>
                <a:lnTo>
                  <a:pt x="5313" y="742"/>
                </a:lnTo>
                <a:lnTo>
                  <a:pt x="5066" y="544"/>
                </a:lnTo>
                <a:lnTo>
                  <a:pt x="4794" y="396"/>
                </a:lnTo>
                <a:lnTo>
                  <a:pt x="4522" y="247"/>
                </a:lnTo>
                <a:lnTo>
                  <a:pt x="4226" y="149"/>
                </a:lnTo>
                <a:lnTo>
                  <a:pt x="3904" y="50"/>
                </a:lnTo>
                <a:lnTo>
                  <a:pt x="35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411885" y="3774205"/>
            <a:ext cx="175805" cy="175805"/>
          </a:xfrm>
          <a:custGeom>
            <a:avLst/>
            <a:gdLst/>
            <a:ahLst/>
            <a:cxnLst/>
            <a:rect l="l" t="t" r="r" b="b"/>
            <a:pathLst>
              <a:path w="5091" h="5091" extrusionOk="0">
                <a:moveTo>
                  <a:pt x="4201" y="0"/>
                </a:moveTo>
                <a:lnTo>
                  <a:pt x="4028" y="25"/>
                </a:lnTo>
                <a:lnTo>
                  <a:pt x="3880" y="74"/>
                </a:lnTo>
                <a:lnTo>
                  <a:pt x="3707" y="148"/>
                </a:lnTo>
                <a:lnTo>
                  <a:pt x="3583" y="272"/>
                </a:lnTo>
                <a:lnTo>
                  <a:pt x="248" y="3608"/>
                </a:lnTo>
                <a:lnTo>
                  <a:pt x="149" y="3731"/>
                </a:lnTo>
                <a:lnTo>
                  <a:pt x="50" y="3879"/>
                </a:lnTo>
                <a:lnTo>
                  <a:pt x="1" y="4052"/>
                </a:lnTo>
                <a:lnTo>
                  <a:pt x="1" y="4225"/>
                </a:lnTo>
                <a:lnTo>
                  <a:pt x="1" y="4398"/>
                </a:lnTo>
                <a:lnTo>
                  <a:pt x="50" y="4547"/>
                </a:lnTo>
                <a:lnTo>
                  <a:pt x="149" y="4695"/>
                </a:lnTo>
                <a:lnTo>
                  <a:pt x="248" y="4843"/>
                </a:lnTo>
                <a:lnTo>
                  <a:pt x="396" y="4967"/>
                </a:lnTo>
                <a:lnTo>
                  <a:pt x="544" y="5041"/>
                </a:lnTo>
                <a:lnTo>
                  <a:pt x="717" y="5090"/>
                </a:lnTo>
                <a:lnTo>
                  <a:pt x="1038" y="5090"/>
                </a:lnTo>
                <a:lnTo>
                  <a:pt x="1211" y="5041"/>
                </a:lnTo>
                <a:lnTo>
                  <a:pt x="1360" y="4967"/>
                </a:lnTo>
                <a:lnTo>
                  <a:pt x="1508" y="4843"/>
                </a:lnTo>
                <a:lnTo>
                  <a:pt x="4819" y="1507"/>
                </a:lnTo>
                <a:lnTo>
                  <a:pt x="4942" y="1384"/>
                </a:lnTo>
                <a:lnTo>
                  <a:pt x="5016" y="1236"/>
                </a:lnTo>
                <a:lnTo>
                  <a:pt x="5066" y="1063"/>
                </a:lnTo>
                <a:lnTo>
                  <a:pt x="5091" y="890"/>
                </a:lnTo>
                <a:lnTo>
                  <a:pt x="5066" y="717"/>
                </a:lnTo>
                <a:lnTo>
                  <a:pt x="5016" y="568"/>
                </a:lnTo>
                <a:lnTo>
                  <a:pt x="4942" y="396"/>
                </a:lnTo>
                <a:lnTo>
                  <a:pt x="4819" y="272"/>
                </a:lnTo>
                <a:lnTo>
                  <a:pt x="4695" y="148"/>
                </a:lnTo>
                <a:lnTo>
                  <a:pt x="4547" y="74"/>
                </a:lnTo>
                <a:lnTo>
                  <a:pt x="4374" y="25"/>
                </a:lnTo>
                <a:lnTo>
                  <a:pt x="42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411885" y="3774205"/>
            <a:ext cx="175805" cy="175805"/>
          </a:xfrm>
          <a:custGeom>
            <a:avLst/>
            <a:gdLst/>
            <a:ahLst/>
            <a:cxnLst/>
            <a:rect l="l" t="t" r="r" b="b"/>
            <a:pathLst>
              <a:path w="5091" h="5091" extrusionOk="0">
                <a:moveTo>
                  <a:pt x="866" y="0"/>
                </a:moveTo>
                <a:lnTo>
                  <a:pt x="717" y="25"/>
                </a:lnTo>
                <a:lnTo>
                  <a:pt x="544" y="74"/>
                </a:lnTo>
                <a:lnTo>
                  <a:pt x="396" y="148"/>
                </a:lnTo>
                <a:lnTo>
                  <a:pt x="248" y="272"/>
                </a:lnTo>
                <a:lnTo>
                  <a:pt x="149" y="396"/>
                </a:lnTo>
                <a:lnTo>
                  <a:pt x="50" y="568"/>
                </a:lnTo>
                <a:lnTo>
                  <a:pt x="1" y="717"/>
                </a:lnTo>
                <a:lnTo>
                  <a:pt x="1" y="890"/>
                </a:lnTo>
                <a:lnTo>
                  <a:pt x="1" y="1063"/>
                </a:lnTo>
                <a:lnTo>
                  <a:pt x="50" y="1236"/>
                </a:lnTo>
                <a:lnTo>
                  <a:pt x="149" y="1384"/>
                </a:lnTo>
                <a:lnTo>
                  <a:pt x="248" y="1507"/>
                </a:lnTo>
                <a:lnTo>
                  <a:pt x="3583" y="4843"/>
                </a:lnTo>
                <a:lnTo>
                  <a:pt x="3707" y="4967"/>
                </a:lnTo>
                <a:lnTo>
                  <a:pt x="3880" y="5041"/>
                </a:lnTo>
                <a:lnTo>
                  <a:pt x="4028" y="5090"/>
                </a:lnTo>
                <a:lnTo>
                  <a:pt x="4374" y="5090"/>
                </a:lnTo>
                <a:lnTo>
                  <a:pt x="4547" y="5041"/>
                </a:lnTo>
                <a:lnTo>
                  <a:pt x="4695" y="4967"/>
                </a:lnTo>
                <a:lnTo>
                  <a:pt x="4819" y="4843"/>
                </a:lnTo>
                <a:lnTo>
                  <a:pt x="4942" y="4695"/>
                </a:lnTo>
                <a:lnTo>
                  <a:pt x="5016" y="4547"/>
                </a:lnTo>
                <a:lnTo>
                  <a:pt x="5066" y="4398"/>
                </a:lnTo>
                <a:lnTo>
                  <a:pt x="5091" y="4225"/>
                </a:lnTo>
                <a:lnTo>
                  <a:pt x="5066" y="4052"/>
                </a:lnTo>
                <a:lnTo>
                  <a:pt x="5016" y="3879"/>
                </a:lnTo>
                <a:lnTo>
                  <a:pt x="4942" y="3731"/>
                </a:lnTo>
                <a:lnTo>
                  <a:pt x="4819" y="3608"/>
                </a:lnTo>
                <a:lnTo>
                  <a:pt x="1508" y="272"/>
                </a:lnTo>
                <a:lnTo>
                  <a:pt x="1360" y="148"/>
                </a:lnTo>
                <a:lnTo>
                  <a:pt x="1211" y="74"/>
                </a:lnTo>
                <a:lnTo>
                  <a:pt x="1038" y="25"/>
                </a:lnTo>
                <a:lnTo>
                  <a:pt x="8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8706600" y="2456008"/>
            <a:ext cx="224427" cy="223563"/>
          </a:xfrm>
          <a:custGeom>
            <a:avLst/>
            <a:gdLst/>
            <a:ahLst/>
            <a:cxnLst/>
            <a:rect l="l" t="t" r="r" b="b"/>
            <a:pathLst>
              <a:path w="6499" h="6474" extrusionOk="0">
                <a:moveTo>
                  <a:pt x="2916" y="0"/>
                </a:moveTo>
                <a:lnTo>
                  <a:pt x="2595" y="50"/>
                </a:lnTo>
                <a:lnTo>
                  <a:pt x="2298" y="149"/>
                </a:lnTo>
                <a:lnTo>
                  <a:pt x="2002" y="247"/>
                </a:lnTo>
                <a:lnTo>
                  <a:pt x="1705" y="396"/>
                </a:lnTo>
                <a:lnTo>
                  <a:pt x="1434" y="544"/>
                </a:lnTo>
                <a:lnTo>
                  <a:pt x="1186" y="742"/>
                </a:lnTo>
                <a:lnTo>
                  <a:pt x="964" y="939"/>
                </a:lnTo>
                <a:lnTo>
                  <a:pt x="742" y="1186"/>
                </a:lnTo>
                <a:lnTo>
                  <a:pt x="569" y="1433"/>
                </a:lnTo>
                <a:lnTo>
                  <a:pt x="396" y="1705"/>
                </a:lnTo>
                <a:lnTo>
                  <a:pt x="272" y="1977"/>
                </a:lnTo>
                <a:lnTo>
                  <a:pt x="149" y="2273"/>
                </a:lnTo>
                <a:lnTo>
                  <a:pt x="75" y="2595"/>
                </a:lnTo>
                <a:lnTo>
                  <a:pt x="25" y="2916"/>
                </a:lnTo>
                <a:lnTo>
                  <a:pt x="1" y="3237"/>
                </a:lnTo>
                <a:lnTo>
                  <a:pt x="25" y="3583"/>
                </a:lnTo>
                <a:lnTo>
                  <a:pt x="75" y="3904"/>
                </a:lnTo>
                <a:lnTo>
                  <a:pt x="149" y="4201"/>
                </a:lnTo>
                <a:lnTo>
                  <a:pt x="272" y="4497"/>
                </a:lnTo>
                <a:lnTo>
                  <a:pt x="396" y="4794"/>
                </a:lnTo>
                <a:lnTo>
                  <a:pt x="569" y="5065"/>
                </a:lnTo>
                <a:lnTo>
                  <a:pt x="742" y="5313"/>
                </a:lnTo>
                <a:lnTo>
                  <a:pt x="964" y="5535"/>
                </a:lnTo>
                <a:lnTo>
                  <a:pt x="1186" y="5733"/>
                </a:lnTo>
                <a:lnTo>
                  <a:pt x="1434" y="5930"/>
                </a:lnTo>
                <a:lnTo>
                  <a:pt x="1705" y="6103"/>
                </a:lnTo>
                <a:lnTo>
                  <a:pt x="2002" y="6227"/>
                </a:lnTo>
                <a:lnTo>
                  <a:pt x="2298" y="6350"/>
                </a:lnTo>
                <a:lnTo>
                  <a:pt x="2595" y="6424"/>
                </a:lnTo>
                <a:lnTo>
                  <a:pt x="2916" y="6474"/>
                </a:lnTo>
                <a:lnTo>
                  <a:pt x="3583" y="6474"/>
                </a:lnTo>
                <a:lnTo>
                  <a:pt x="3904" y="6424"/>
                </a:lnTo>
                <a:lnTo>
                  <a:pt x="4226" y="6350"/>
                </a:lnTo>
                <a:lnTo>
                  <a:pt x="4522" y="6227"/>
                </a:lnTo>
                <a:lnTo>
                  <a:pt x="4794" y="6103"/>
                </a:lnTo>
                <a:lnTo>
                  <a:pt x="5066" y="5930"/>
                </a:lnTo>
                <a:lnTo>
                  <a:pt x="5313" y="5733"/>
                </a:lnTo>
                <a:lnTo>
                  <a:pt x="5560" y="5535"/>
                </a:lnTo>
                <a:lnTo>
                  <a:pt x="5757" y="5313"/>
                </a:lnTo>
                <a:lnTo>
                  <a:pt x="5955" y="5065"/>
                </a:lnTo>
                <a:lnTo>
                  <a:pt x="6103" y="4794"/>
                </a:lnTo>
                <a:lnTo>
                  <a:pt x="6252" y="4497"/>
                </a:lnTo>
                <a:lnTo>
                  <a:pt x="6350" y="4201"/>
                </a:lnTo>
                <a:lnTo>
                  <a:pt x="6425" y="3904"/>
                </a:lnTo>
                <a:lnTo>
                  <a:pt x="6474" y="3583"/>
                </a:lnTo>
                <a:lnTo>
                  <a:pt x="6499" y="3237"/>
                </a:lnTo>
                <a:lnTo>
                  <a:pt x="6474" y="2916"/>
                </a:lnTo>
                <a:lnTo>
                  <a:pt x="6425" y="2595"/>
                </a:lnTo>
                <a:lnTo>
                  <a:pt x="6350" y="2273"/>
                </a:lnTo>
                <a:lnTo>
                  <a:pt x="6252" y="1977"/>
                </a:lnTo>
                <a:lnTo>
                  <a:pt x="6103" y="1705"/>
                </a:lnTo>
                <a:lnTo>
                  <a:pt x="5955" y="1433"/>
                </a:lnTo>
                <a:lnTo>
                  <a:pt x="5757" y="1186"/>
                </a:lnTo>
                <a:lnTo>
                  <a:pt x="5560" y="939"/>
                </a:lnTo>
                <a:lnTo>
                  <a:pt x="5313" y="742"/>
                </a:lnTo>
                <a:lnTo>
                  <a:pt x="5066" y="544"/>
                </a:lnTo>
                <a:lnTo>
                  <a:pt x="4794" y="396"/>
                </a:lnTo>
                <a:lnTo>
                  <a:pt x="4522" y="247"/>
                </a:lnTo>
                <a:lnTo>
                  <a:pt x="4226" y="149"/>
                </a:lnTo>
                <a:lnTo>
                  <a:pt x="3904" y="50"/>
                </a:lnTo>
                <a:lnTo>
                  <a:pt x="35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8849835" y="1850980"/>
            <a:ext cx="175805" cy="175805"/>
          </a:xfrm>
          <a:custGeom>
            <a:avLst/>
            <a:gdLst/>
            <a:ahLst/>
            <a:cxnLst/>
            <a:rect l="l" t="t" r="r" b="b"/>
            <a:pathLst>
              <a:path w="5091" h="5091" extrusionOk="0">
                <a:moveTo>
                  <a:pt x="4201" y="0"/>
                </a:moveTo>
                <a:lnTo>
                  <a:pt x="4028" y="25"/>
                </a:lnTo>
                <a:lnTo>
                  <a:pt x="3880" y="74"/>
                </a:lnTo>
                <a:lnTo>
                  <a:pt x="3707" y="148"/>
                </a:lnTo>
                <a:lnTo>
                  <a:pt x="3583" y="272"/>
                </a:lnTo>
                <a:lnTo>
                  <a:pt x="248" y="3608"/>
                </a:lnTo>
                <a:lnTo>
                  <a:pt x="149" y="3731"/>
                </a:lnTo>
                <a:lnTo>
                  <a:pt x="50" y="3879"/>
                </a:lnTo>
                <a:lnTo>
                  <a:pt x="1" y="4052"/>
                </a:lnTo>
                <a:lnTo>
                  <a:pt x="1" y="4225"/>
                </a:lnTo>
                <a:lnTo>
                  <a:pt x="1" y="4398"/>
                </a:lnTo>
                <a:lnTo>
                  <a:pt x="50" y="4547"/>
                </a:lnTo>
                <a:lnTo>
                  <a:pt x="149" y="4695"/>
                </a:lnTo>
                <a:lnTo>
                  <a:pt x="248" y="4843"/>
                </a:lnTo>
                <a:lnTo>
                  <a:pt x="396" y="4967"/>
                </a:lnTo>
                <a:lnTo>
                  <a:pt x="544" y="5041"/>
                </a:lnTo>
                <a:lnTo>
                  <a:pt x="717" y="5090"/>
                </a:lnTo>
                <a:lnTo>
                  <a:pt x="1038" y="5090"/>
                </a:lnTo>
                <a:lnTo>
                  <a:pt x="1211" y="5041"/>
                </a:lnTo>
                <a:lnTo>
                  <a:pt x="1360" y="4967"/>
                </a:lnTo>
                <a:lnTo>
                  <a:pt x="1508" y="4843"/>
                </a:lnTo>
                <a:lnTo>
                  <a:pt x="4819" y="1507"/>
                </a:lnTo>
                <a:lnTo>
                  <a:pt x="4942" y="1384"/>
                </a:lnTo>
                <a:lnTo>
                  <a:pt x="5016" y="1236"/>
                </a:lnTo>
                <a:lnTo>
                  <a:pt x="5066" y="1063"/>
                </a:lnTo>
                <a:lnTo>
                  <a:pt x="5091" y="890"/>
                </a:lnTo>
                <a:lnTo>
                  <a:pt x="5066" y="717"/>
                </a:lnTo>
                <a:lnTo>
                  <a:pt x="5016" y="568"/>
                </a:lnTo>
                <a:lnTo>
                  <a:pt x="4942" y="396"/>
                </a:lnTo>
                <a:lnTo>
                  <a:pt x="4819" y="272"/>
                </a:lnTo>
                <a:lnTo>
                  <a:pt x="4695" y="148"/>
                </a:lnTo>
                <a:lnTo>
                  <a:pt x="4547" y="74"/>
                </a:lnTo>
                <a:lnTo>
                  <a:pt x="4374" y="25"/>
                </a:lnTo>
                <a:lnTo>
                  <a:pt x="42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8849835" y="1850980"/>
            <a:ext cx="175805" cy="175805"/>
          </a:xfrm>
          <a:custGeom>
            <a:avLst/>
            <a:gdLst/>
            <a:ahLst/>
            <a:cxnLst/>
            <a:rect l="l" t="t" r="r" b="b"/>
            <a:pathLst>
              <a:path w="5091" h="5091" extrusionOk="0">
                <a:moveTo>
                  <a:pt x="866" y="0"/>
                </a:moveTo>
                <a:lnTo>
                  <a:pt x="717" y="25"/>
                </a:lnTo>
                <a:lnTo>
                  <a:pt x="544" y="74"/>
                </a:lnTo>
                <a:lnTo>
                  <a:pt x="396" y="148"/>
                </a:lnTo>
                <a:lnTo>
                  <a:pt x="248" y="272"/>
                </a:lnTo>
                <a:lnTo>
                  <a:pt x="149" y="396"/>
                </a:lnTo>
                <a:lnTo>
                  <a:pt x="50" y="568"/>
                </a:lnTo>
                <a:lnTo>
                  <a:pt x="1" y="717"/>
                </a:lnTo>
                <a:lnTo>
                  <a:pt x="1" y="890"/>
                </a:lnTo>
                <a:lnTo>
                  <a:pt x="1" y="1063"/>
                </a:lnTo>
                <a:lnTo>
                  <a:pt x="50" y="1236"/>
                </a:lnTo>
                <a:lnTo>
                  <a:pt x="149" y="1384"/>
                </a:lnTo>
                <a:lnTo>
                  <a:pt x="248" y="1507"/>
                </a:lnTo>
                <a:lnTo>
                  <a:pt x="3583" y="4843"/>
                </a:lnTo>
                <a:lnTo>
                  <a:pt x="3707" y="4967"/>
                </a:lnTo>
                <a:lnTo>
                  <a:pt x="3880" y="5041"/>
                </a:lnTo>
                <a:lnTo>
                  <a:pt x="4028" y="5090"/>
                </a:lnTo>
                <a:lnTo>
                  <a:pt x="4374" y="5090"/>
                </a:lnTo>
                <a:lnTo>
                  <a:pt x="4547" y="5041"/>
                </a:lnTo>
                <a:lnTo>
                  <a:pt x="4695" y="4967"/>
                </a:lnTo>
                <a:lnTo>
                  <a:pt x="4819" y="4843"/>
                </a:lnTo>
                <a:lnTo>
                  <a:pt x="4942" y="4695"/>
                </a:lnTo>
                <a:lnTo>
                  <a:pt x="5016" y="4547"/>
                </a:lnTo>
                <a:lnTo>
                  <a:pt x="5066" y="4398"/>
                </a:lnTo>
                <a:lnTo>
                  <a:pt x="5091" y="4225"/>
                </a:lnTo>
                <a:lnTo>
                  <a:pt x="5066" y="4052"/>
                </a:lnTo>
                <a:lnTo>
                  <a:pt x="5016" y="3879"/>
                </a:lnTo>
                <a:lnTo>
                  <a:pt x="4942" y="3731"/>
                </a:lnTo>
                <a:lnTo>
                  <a:pt x="4819" y="3608"/>
                </a:lnTo>
                <a:lnTo>
                  <a:pt x="1508" y="272"/>
                </a:lnTo>
                <a:lnTo>
                  <a:pt x="1360" y="148"/>
                </a:lnTo>
                <a:lnTo>
                  <a:pt x="1211" y="74"/>
                </a:lnTo>
                <a:lnTo>
                  <a:pt x="1038" y="25"/>
                </a:lnTo>
                <a:lnTo>
                  <a:pt x="8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
  <p:cSld name="CUSTOM_4">
    <p:bg>
      <p:bgPr>
        <a:solidFill>
          <a:schemeClr val="lt2"/>
        </a:solidFill>
        <a:effectLst/>
      </p:bgPr>
    </p:bg>
    <p:spTree>
      <p:nvGrpSpPr>
        <p:cNvPr id="1" name="Shape 166"/>
        <p:cNvGrpSpPr/>
        <p:nvPr/>
      </p:nvGrpSpPr>
      <p:grpSpPr>
        <a:xfrm>
          <a:off x="0" y="0"/>
          <a:ext cx="0" cy="0"/>
          <a:chOff x="0" y="0"/>
          <a:chExt cx="0" cy="0"/>
        </a:xfrm>
      </p:grpSpPr>
      <p:sp>
        <p:nvSpPr>
          <p:cNvPr id="167" name="Google Shape;167;p16"/>
          <p:cNvSpPr txBox="1">
            <a:spLocks noGrp="1"/>
          </p:cNvSpPr>
          <p:nvPr>
            <p:ph type="title"/>
          </p:nvPr>
        </p:nvSpPr>
        <p:spPr>
          <a:xfrm>
            <a:off x="713225" y="1583225"/>
            <a:ext cx="3393300" cy="548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 name="Google Shape;168;p16"/>
          <p:cNvSpPr txBox="1">
            <a:spLocks noGrp="1"/>
          </p:cNvSpPr>
          <p:nvPr>
            <p:ph type="subTitle" idx="1"/>
          </p:nvPr>
        </p:nvSpPr>
        <p:spPr>
          <a:xfrm>
            <a:off x="713926" y="2145775"/>
            <a:ext cx="3391800" cy="1414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500"/>
              <a:buNone/>
              <a:defRPr>
                <a:solidFill>
                  <a:schemeClr val="dk1"/>
                </a:solidFill>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69" name="Google Shape;169;p16"/>
          <p:cNvSpPr/>
          <p:nvPr/>
        </p:nvSpPr>
        <p:spPr>
          <a:xfrm flipH="1">
            <a:off x="-383029" y="4263525"/>
            <a:ext cx="1104108" cy="1104971"/>
          </a:xfrm>
          <a:custGeom>
            <a:avLst/>
            <a:gdLst/>
            <a:ahLst/>
            <a:cxnLst/>
            <a:rect l="l" t="t" r="r" b="b"/>
            <a:pathLst>
              <a:path w="31973" h="31998" extrusionOk="0">
                <a:moveTo>
                  <a:pt x="15986" y="717"/>
                </a:moveTo>
                <a:lnTo>
                  <a:pt x="16777" y="741"/>
                </a:lnTo>
                <a:lnTo>
                  <a:pt x="17543" y="791"/>
                </a:lnTo>
                <a:lnTo>
                  <a:pt x="18309" y="889"/>
                </a:lnTo>
                <a:lnTo>
                  <a:pt x="19075" y="1038"/>
                </a:lnTo>
                <a:lnTo>
                  <a:pt x="19816" y="1186"/>
                </a:lnTo>
                <a:lnTo>
                  <a:pt x="20533" y="1408"/>
                </a:lnTo>
                <a:lnTo>
                  <a:pt x="21249" y="1655"/>
                </a:lnTo>
                <a:lnTo>
                  <a:pt x="21941" y="1927"/>
                </a:lnTo>
                <a:lnTo>
                  <a:pt x="22608" y="2224"/>
                </a:lnTo>
                <a:lnTo>
                  <a:pt x="23275" y="2570"/>
                </a:lnTo>
                <a:lnTo>
                  <a:pt x="23918" y="2940"/>
                </a:lnTo>
                <a:lnTo>
                  <a:pt x="24535" y="3336"/>
                </a:lnTo>
                <a:lnTo>
                  <a:pt x="25128" y="3756"/>
                </a:lnTo>
                <a:lnTo>
                  <a:pt x="25697" y="4200"/>
                </a:lnTo>
                <a:lnTo>
                  <a:pt x="26265" y="4695"/>
                </a:lnTo>
                <a:lnTo>
                  <a:pt x="26784" y="5189"/>
                </a:lnTo>
                <a:lnTo>
                  <a:pt x="27303" y="5732"/>
                </a:lnTo>
                <a:lnTo>
                  <a:pt x="27772" y="6276"/>
                </a:lnTo>
                <a:lnTo>
                  <a:pt x="28242" y="6869"/>
                </a:lnTo>
                <a:lnTo>
                  <a:pt x="28662" y="7462"/>
                </a:lnTo>
                <a:lnTo>
                  <a:pt x="29057" y="8080"/>
                </a:lnTo>
                <a:lnTo>
                  <a:pt x="29428" y="8722"/>
                </a:lnTo>
                <a:lnTo>
                  <a:pt x="29774" y="9389"/>
                </a:lnTo>
                <a:lnTo>
                  <a:pt x="30070" y="10056"/>
                </a:lnTo>
                <a:lnTo>
                  <a:pt x="30342" y="10748"/>
                </a:lnTo>
                <a:lnTo>
                  <a:pt x="30589" y="11465"/>
                </a:lnTo>
                <a:lnTo>
                  <a:pt x="30787" y="12181"/>
                </a:lnTo>
                <a:lnTo>
                  <a:pt x="30960" y="12922"/>
                </a:lnTo>
                <a:lnTo>
                  <a:pt x="31108" y="13664"/>
                </a:lnTo>
                <a:lnTo>
                  <a:pt x="31207" y="14430"/>
                </a:lnTo>
                <a:lnTo>
                  <a:pt x="31256" y="15220"/>
                </a:lnTo>
                <a:lnTo>
                  <a:pt x="31281" y="16011"/>
                </a:lnTo>
                <a:lnTo>
                  <a:pt x="31256" y="16777"/>
                </a:lnTo>
                <a:lnTo>
                  <a:pt x="31207" y="17568"/>
                </a:lnTo>
                <a:lnTo>
                  <a:pt x="31108" y="18333"/>
                </a:lnTo>
                <a:lnTo>
                  <a:pt x="30960" y="19075"/>
                </a:lnTo>
                <a:lnTo>
                  <a:pt x="30787" y="19816"/>
                </a:lnTo>
                <a:lnTo>
                  <a:pt x="30589" y="20532"/>
                </a:lnTo>
                <a:lnTo>
                  <a:pt x="30342" y="21249"/>
                </a:lnTo>
                <a:lnTo>
                  <a:pt x="30070" y="21941"/>
                </a:lnTo>
                <a:lnTo>
                  <a:pt x="29774" y="22608"/>
                </a:lnTo>
                <a:lnTo>
                  <a:pt x="29428" y="23275"/>
                </a:lnTo>
                <a:lnTo>
                  <a:pt x="29057" y="23918"/>
                </a:lnTo>
                <a:lnTo>
                  <a:pt x="28662" y="24535"/>
                </a:lnTo>
                <a:lnTo>
                  <a:pt x="28242" y="25128"/>
                </a:lnTo>
                <a:lnTo>
                  <a:pt x="27772" y="25721"/>
                </a:lnTo>
                <a:lnTo>
                  <a:pt x="27303" y="26265"/>
                </a:lnTo>
                <a:lnTo>
                  <a:pt x="26784" y="26808"/>
                </a:lnTo>
                <a:lnTo>
                  <a:pt x="26265" y="27303"/>
                </a:lnTo>
                <a:lnTo>
                  <a:pt x="25697" y="27797"/>
                </a:lnTo>
                <a:lnTo>
                  <a:pt x="25128" y="28241"/>
                </a:lnTo>
                <a:lnTo>
                  <a:pt x="24535" y="28661"/>
                </a:lnTo>
                <a:lnTo>
                  <a:pt x="23918" y="29057"/>
                </a:lnTo>
                <a:lnTo>
                  <a:pt x="23275" y="29427"/>
                </a:lnTo>
                <a:lnTo>
                  <a:pt x="22608" y="29773"/>
                </a:lnTo>
                <a:lnTo>
                  <a:pt x="21941" y="30070"/>
                </a:lnTo>
                <a:lnTo>
                  <a:pt x="21249" y="30342"/>
                </a:lnTo>
                <a:lnTo>
                  <a:pt x="20533" y="30589"/>
                </a:lnTo>
                <a:lnTo>
                  <a:pt x="19816" y="30811"/>
                </a:lnTo>
                <a:lnTo>
                  <a:pt x="19075" y="30959"/>
                </a:lnTo>
                <a:lnTo>
                  <a:pt x="18309" y="31108"/>
                </a:lnTo>
                <a:lnTo>
                  <a:pt x="17543" y="31206"/>
                </a:lnTo>
                <a:lnTo>
                  <a:pt x="16777" y="31256"/>
                </a:lnTo>
                <a:lnTo>
                  <a:pt x="15986" y="31281"/>
                </a:lnTo>
                <a:lnTo>
                  <a:pt x="15196" y="31256"/>
                </a:lnTo>
                <a:lnTo>
                  <a:pt x="14430" y="31206"/>
                </a:lnTo>
                <a:lnTo>
                  <a:pt x="13664" y="31108"/>
                </a:lnTo>
                <a:lnTo>
                  <a:pt x="12923" y="30959"/>
                </a:lnTo>
                <a:lnTo>
                  <a:pt x="12181" y="30811"/>
                </a:lnTo>
                <a:lnTo>
                  <a:pt x="11440" y="30589"/>
                </a:lnTo>
                <a:lnTo>
                  <a:pt x="10748" y="30342"/>
                </a:lnTo>
                <a:lnTo>
                  <a:pt x="10057" y="30070"/>
                </a:lnTo>
                <a:lnTo>
                  <a:pt x="9365" y="29773"/>
                </a:lnTo>
                <a:lnTo>
                  <a:pt x="8722" y="29427"/>
                </a:lnTo>
                <a:lnTo>
                  <a:pt x="8080" y="29057"/>
                </a:lnTo>
                <a:lnTo>
                  <a:pt x="7462" y="28661"/>
                </a:lnTo>
                <a:lnTo>
                  <a:pt x="6845" y="28241"/>
                </a:lnTo>
                <a:lnTo>
                  <a:pt x="6276" y="27797"/>
                </a:lnTo>
                <a:lnTo>
                  <a:pt x="5708" y="27303"/>
                </a:lnTo>
                <a:lnTo>
                  <a:pt x="5189" y="26808"/>
                </a:lnTo>
                <a:lnTo>
                  <a:pt x="4670" y="26265"/>
                </a:lnTo>
                <a:lnTo>
                  <a:pt x="4201" y="25721"/>
                </a:lnTo>
                <a:lnTo>
                  <a:pt x="3756" y="25128"/>
                </a:lnTo>
                <a:lnTo>
                  <a:pt x="3311" y="24535"/>
                </a:lnTo>
                <a:lnTo>
                  <a:pt x="2916" y="23918"/>
                </a:lnTo>
                <a:lnTo>
                  <a:pt x="2545" y="23275"/>
                </a:lnTo>
                <a:lnTo>
                  <a:pt x="2224" y="22608"/>
                </a:lnTo>
                <a:lnTo>
                  <a:pt x="1903" y="21941"/>
                </a:lnTo>
                <a:lnTo>
                  <a:pt x="1631" y="21249"/>
                </a:lnTo>
                <a:lnTo>
                  <a:pt x="1384" y="20532"/>
                </a:lnTo>
                <a:lnTo>
                  <a:pt x="1186" y="19816"/>
                </a:lnTo>
                <a:lnTo>
                  <a:pt x="1013" y="19075"/>
                </a:lnTo>
                <a:lnTo>
                  <a:pt x="890" y="18333"/>
                </a:lnTo>
                <a:lnTo>
                  <a:pt x="791" y="17568"/>
                </a:lnTo>
                <a:lnTo>
                  <a:pt x="717" y="16777"/>
                </a:lnTo>
                <a:lnTo>
                  <a:pt x="717" y="16011"/>
                </a:lnTo>
                <a:lnTo>
                  <a:pt x="717" y="15220"/>
                </a:lnTo>
                <a:lnTo>
                  <a:pt x="791" y="14430"/>
                </a:lnTo>
                <a:lnTo>
                  <a:pt x="890" y="13664"/>
                </a:lnTo>
                <a:lnTo>
                  <a:pt x="1013" y="12922"/>
                </a:lnTo>
                <a:lnTo>
                  <a:pt x="1186" y="12181"/>
                </a:lnTo>
                <a:lnTo>
                  <a:pt x="1384" y="11465"/>
                </a:lnTo>
                <a:lnTo>
                  <a:pt x="1631" y="10748"/>
                </a:lnTo>
                <a:lnTo>
                  <a:pt x="1903" y="10056"/>
                </a:lnTo>
                <a:lnTo>
                  <a:pt x="2224" y="9389"/>
                </a:lnTo>
                <a:lnTo>
                  <a:pt x="2545" y="8722"/>
                </a:lnTo>
                <a:lnTo>
                  <a:pt x="2916" y="8080"/>
                </a:lnTo>
                <a:lnTo>
                  <a:pt x="3311" y="7462"/>
                </a:lnTo>
                <a:lnTo>
                  <a:pt x="3756" y="6869"/>
                </a:lnTo>
                <a:lnTo>
                  <a:pt x="4201" y="6276"/>
                </a:lnTo>
                <a:lnTo>
                  <a:pt x="4670" y="5732"/>
                </a:lnTo>
                <a:lnTo>
                  <a:pt x="5189" y="5189"/>
                </a:lnTo>
                <a:lnTo>
                  <a:pt x="5708" y="4695"/>
                </a:lnTo>
                <a:lnTo>
                  <a:pt x="6276" y="4200"/>
                </a:lnTo>
                <a:lnTo>
                  <a:pt x="6845" y="3756"/>
                </a:lnTo>
                <a:lnTo>
                  <a:pt x="7462" y="3336"/>
                </a:lnTo>
                <a:lnTo>
                  <a:pt x="8080" y="2940"/>
                </a:lnTo>
                <a:lnTo>
                  <a:pt x="8722" y="2570"/>
                </a:lnTo>
                <a:lnTo>
                  <a:pt x="9365" y="2224"/>
                </a:lnTo>
                <a:lnTo>
                  <a:pt x="10057" y="1927"/>
                </a:lnTo>
                <a:lnTo>
                  <a:pt x="10748" y="1655"/>
                </a:lnTo>
                <a:lnTo>
                  <a:pt x="11440" y="1408"/>
                </a:lnTo>
                <a:lnTo>
                  <a:pt x="12181" y="1186"/>
                </a:lnTo>
                <a:lnTo>
                  <a:pt x="12923" y="1038"/>
                </a:lnTo>
                <a:lnTo>
                  <a:pt x="13664" y="889"/>
                </a:lnTo>
                <a:lnTo>
                  <a:pt x="14430" y="791"/>
                </a:lnTo>
                <a:lnTo>
                  <a:pt x="15196" y="741"/>
                </a:lnTo>
                <a:lnTo>
                  <a:pt x="15986" y="717"/>
                </a:lnTo>
                <a:close/>
                <a:moveTo>
                  <a:pt x="15986" y="0"/>
                </a:moveTo>
                <a:lnTo>
                  <a:pt x="15171" y="25"/>
                </a:lnTo>
                <a:lnTo>
                  <a:pt x="14356" y="99"/>
                </a:lnTo>
                <a:lnTo>
                  <a:pt x="13565" y="198"/>
                </a:lnTo>
                <a:lnTo>
                  <a:pt x="12774" y="346"/>
                </a:lnTo>
                <a:lnTo>
                  <a:pt x="12008" y="519"/>
                </a:lnTo>
                <a:lnTo>
                  <a:pt x="11243" y="741"/>
                </a:lnTo>
                <a:lnTo>
                  <a:pt x="10501" y="988"/>
                </a:lnTo>
                <a:lnTo>
                  <a:pt x="9760" y="1260"/>
                </a:lnTo>
                <a:lnTo>
                  <a:pt x="9068" y="1581"/>
                </a:lnTo>
                <a:lnTo>
                  <a:pt x="8376" y="1952"/>
                </a:lnTo>
                <a:lnTo>
                  <a:pt x="7709" y="2323"/>
                </a:lnTo>
                <a:lnTo>
                  <a:pt x="7067" y="2743"/>
                </a:lnTo>
                <a:lnTo>
                  <a:pt x="6424" y="3187"/>
                </a:lnTo>
                <a:lnTo>
                  <a:pt x="5831" y="3657"/>
                </a:lnTo>
                <a:lnTo>
                  <a:pt x="5238" y="4176"/>
                </a:lnTo>
                <a:lnTo>
                  <a:pt x="4695" y="4695"/>
                </a:lnTo>
                <a:lnTo>
                  <a:pt x="4151" y="5263"/>
                </a:lnTo>
                <a:lnTo>
                  <a:pt x="3657" y="5831"/>
                </a:lnTo>
                <a:lnTo>
                  <a:pt x="3188" y="6449"/>
                </a:lnTo>
                <a:lnTo>
                  <a:pt x="2743" y="7067"/>
                </a:lnTo>
                <a:lnTo>
                  <a:pt x="2323" y="7709"/>
                </a:lnTo>
                <a:lnTo>
                  <a:pt x="1928" y="8376"/>
                </a:lnTo>
                <a:lnTo>
                  <a:pt x="1582" y="9068"/>
                </a:lnTo>
                <a:lnTo>
                  <a:pt x="1260" y="9784"/>
                </a:lnTo>
                <a:lnTo>
                  <a:pt x="964" y="10501"/>
                </a:lnTo>
                <a:lnTo>
                  <a:pt x="717" y="11242"/>
                </a:lnTo>
                <a:lnTo>
                  <a:pt x="495" y="12008"/>
                </a:lnTo>
                <a:lnTo>
                  <a:pt x="322" y="12774"/>
                </a:lnTo>
                <a:lnTo>
                  <a:pt x="173" y="13565"/>
                </a:lnTo>
                <a:lnTo>
                  <a:pt x="74" y="14355"/>
                </a:lnTo>
                <a:lnTo>
                  <a:pt x="25" y="15171"/>
                </a:lnTo>
                <a:lnTo>
                  <a:pt x="0" y="16011"/>
                </a:lnTo>
                <a:lnTo>
                  <a:pt x="25" y="16826"/>
                </a:lnTo>
                <a:lnTo>
                  <a:pt x="74" y="17642"/>
                </a:lnTo>
                <a:lnTo>
                  <a:pt x="173" y="18432"/>
                </a:lnTo>
                <a:lnTo>
                  <a:pt x="322" y="19223"/>
                </a:lnTo>
                <a:lnTo>
                  <a:pt x="495" y="19989"/>
                </a:lnTo>
                <a:lnTo>
                  <a:pt x="717" y="20755"/>
                </a:lnTo>
                <a:lnTo>
                  <a:pt x="964" y="21496"/>
                </a:lnTo>
                <a:lnTo>
                  <a:pt x="1260" y="22213"/>
                </a:lnTo>
                <a:lnTo>
                  <a:pt x="1582" y="22929"/>
                </a:lnTo>
                <a:lnTo>
                  <a:pt x="1928" y="23621"/>
                </a:lnTo>
                <a:lnTo>
                  <a:pt x="2323" y="24288"/>
                </a:lnTo>
                <a:lnTo>
                  <a:pt x="2743" y="24931"/>
                </a:lnTo>
                <a:lnTo>
                  <a:pt x="3188" y="25548"/>
                </a:lnTo>
                <a:lnTo>
                  <a:pt x="3657" y="26166"/>
                </a:lnTo>
                <a:lnTo>
                  <a:pt x="4151" y="26734"/>
                </a:lnTo>
                <a:lnTo>
                  <a:pt x="4695" y="27303"/>
                </a:lnTo>
                <a:lnTo>
                  <a:pt x="5238" y="27821"/>
                </a:lnTo>
                <a:lnTo>
                  <a:pt x="5831" y="28340"/>
                </a:lnTo>
                <a:lnTo>
                  <a:pt x="6424" y="28810"/>
                </a:lnTo>
                <a:lnTo>
                  <a:pt x="7067" y="29254"/>
                </a:lnTo>
                <a:lnTo>
                  <a:pt x="7709" y="29675"/>
                </a:lnTo>
                <a:lnTo>
                  <a:pt x="8376" y="30045"/>
                </a:lnTo>
                <a:lnTo>
                  <a:pt x="9068" y="30416"/>
                </a:lnTo>
                <a:lnTo>
                  <a:pt x="9760" y="30737"/>
                </a:lnTo>
                <a:lnTo>
                  <a:pt x="10501" y="31009"/>
                </a:lnTo>
                <a:lnTo>
                  <a:pt x="11243" y="31281"/>
                </a:lnTo>
                <a:lnTo>
                  <a:pt x="12008" y="31478"/>
                </a:lnTo>
                <a:lnTo>
                  <a:pt x="12774" y="31651"/>
                </a:lnTo>
                <a:lnTo>
                  <a:pt x="13565" y="31799"/>
                </a:lnTo>
                <a:lnTo>
                  <a:pt x="14356" y="31898"/>
                </a:lnTo>
                <a:lnTo>
                  <a:pt x="15171" y="31972"/>
                </a:lnTo>
                <a:lnTo>
                  <a:pt x="15986" y="31997"/>
                </a:lnTo>
                <a:lnTo>
                  <a:pt x="16802" y="31972"/>
                </a:lnTo>
                <a:lnTo>
                  <a:pt x="17617" y="31898"/>
                </a:lnTo>
                <a:lnTo>
                  <a:pt x="18433" y="31799"/>
                </a:lnTo>
                <a:lnTo>
                  <a:pt x="19199" y="31651"/>
                </a:lnTo>
                <a:lnTo>
                  <a:pt x="19989" y="31478"/>
                </a:lnTo>
                <a:lnTo>
                  <a:pt x="20730" y="31281"/>
                </a:lnTo>
                <a:lnTo>
                  <a:pt x="21472" y="31009"/>
                </a:lnTo>
                <a:lnTo>
                  <a:pt x="22213" y="30737"/>
                </a:lnTo>
                <a:lnTo>
                  <a:pt x="22905" y="30416"/>
                </a:lnTo>
                <a:lnTo>
                  <a:pt x="23597" y="30045"/>
                </a:lnTo>
                <a:lnTo>
                  <a:pt x="24264" y="29675"/>
                </a:lnTo>
                <a:lnTo>
                  <a:pt x="24931" y="29254"/>
                </a:lnTo>
                <a:lnTo>
                  <a:pt x="25549" y="28810"/>
                </a:lnTo>
                <a:lnTo>
                  <a:pt x="26166" y="28340"/>
                </a:lnTo>
                <a:lnTo>
                  <a:pt x="26735" y="27821"/>
                </a:lnTo>
                <a:lnTo>
                  <a:pt x="27303" y="27303"/>
                </a:lnTo>
                <a:lnTo>
                  <a:pt x="27822" y="26734"/>
                </a:lnTo>
                <a:lnTo>
                  <a:pt x="28316" y="26166"/>
                </a:lnTo>
                <a:lnTo>
                  <a:pt x="28810" y="25548"/>
                </a:lnTo>
                <a:lnTo>
                  <a:pt x="29255" y="24931"/>
                </a:lnTo>
                <a:lnTo>
                  <a:pt x="29650" y="24288"/>
                </a:lnTo>
                <a:lnTo>
                  <a:pt x="30045" y="23621"/>
                </a:lnTo>
                <a:lnTo>
                  <a:pt x="30391" y="22929"/>
                </a:lnTo>
                <a:lnTo>
                  <a:pt x="30713" y="22213"/>
                </a:lnTo>
                <a:lnTo>
                  <a:pt x="31009" y="21496"/>
                </a:lnTo>
                <a:lnTo>
                  <a:pt x="31256" y="20755"/>
                </a:lnTo>
                <a:lnTo>
                  <a:pt x="31478" y="19989"/>
                </a:lnTo>
                <a:lnTo>
                  <a:pt x="31651" y="19223"/>
                </a:lnTo>
                <a:lnTo>
                  <a:pt x="31800" y="18432"/>
                </a:lnTo>
                <a:lnTo>
                  <a:pt x="31899" y="17642"/>
                </a:lnTo>
                <a:lnTo>
                  <a:pt x="31948" y="16826"/>
                </a:lnTo>
                <a:lnTo>
                  <a:pt x="31973" y="16011"/>
                </a:lnTo>
                <a:lnTo>
                  <a:pt x="31948" y="15171"/>
                </a:lnTo>
                <a:lnTo>
                  <a:pt x="31899" y="14355"/>
                </a:lnTo>
                <a:lnTo>
                  <a:pt x="31800" y="13565"/>
                </a:lnTo>
                <a:lnTo>
                  <a:pt x="31651" y="12774"/>
                </a:lnTo>
                <a:lnTo>
                  <a:pt x="31478" y="12008"/>
                </a:lnTo>
                <a:lnTo>
                  <a:pt x="31256" y="11242"/>
                </a:lnTo>
                <a:lnTo>
                  <a:pt x="31009" y="10501"/>
                </a:lnTo>
                <a:lnTo>
                  <a:pt x="30713" y="9784"/>
                </a:lnTo>
                <a:lnTo>
                  <a:pt x="30391" y="9068"/>
                </a:lnTo>
                <a:lnTo>
                  <a:pt x="30045" y="8376"/>
                </a:lnTo>
                <a:lnTo>
                  <a:pt x="29650" y="7709"/>
                </a:lnTo>
                <a:lnTo>
                  <a:pt x="29255" y="7067"/>
                </a:lnTo>
                <a:lnTo>
                  <a:pt x="28810" y="6449"/>
                </a:lnTo>
                <a:lnTo>
                  <a:pt x="28316" y="5831"/>
                </a:lnTo>
                <a:lnTo>
                  <a:pt x="27822" y="5263"/>
                </a:lnTo>
                <a:lnTo>
                  <a:pt x="27303" y="4695"/>
                </a:lnTo>
                <a:lnTo>
                  <a:pt x="26735" y="4176"/>
                </a:lnTo>
                <a:lnTo>
                  <a:pt x="26166" y="3657"/>
                </a:lnTo>
                <a:lnTo>
                  <a:pt x="25549" y="3187"/>
                </a:lnTo>
                <a:lnTo>
                  <a:pt x="24931" y="2743"/>
                </a:lnTo>
                <a:lnTo>
                  <a:pt x="24264" y="2323"/>
                </a:lnTo>
                <a:lnTo>
                  <a:pt x="23597" y="1952"/>
                </a:lnTo>
                <a:lnTo>
                  <a:pt x="22905" y="1581"/>
                </a:lnTo>
                <a:lnTo>
                  <a:pt x="22213" y="1260"/>
                </a:lnTo>
                <a:lnTo>
                  <a:pt x="21472" y="988"/>
                </a:lnTo>
                <a:lnTo>
                  <a:pt x="20730" y="741"/>
                </a:lnTo>
                <a:lnTo>
                  <a:pt x="19989" y="519"/>
                </a:lnTo>
                <a:lnTo>
                  <a:pt x="19199" y="346"/>
                </a:lnTo>
                <a:lnTo>
                  <a:pt x="18433" y="198"/>
                </a:lnTo>
                <a:lnTo>
                  <a:pt x="17617" y="99"/>
                </a:lnTo>
                <a:lnTo>
                  <a:pt x="16802" y="25"/>
                </a:lnTo>
                <a:lnTo>
                  <a:pt x="15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6"/>
          <p:cNvSpPr/>
          <p:nvPr/>
        </p:nvSpPr>
        <p:spPr>
          <a:xfrm flipH="1">
            <a:off x="1287077" y="4997450"/>
            <a:ext cx="53802" cy="53802"/>
          </a:xfrm>
          <a:custGeom>
            <a:avLst/>
            <a:gdLst/>
            <a:ahLst/>
            <a:cxnLst/>
            <a:rect l="l" t="t" r="r" b="b"/>
            <a:pathLst>
              <a:path w="1558" h="1558" extrusionOk="0">
                <a:moveTo>
                  <a:pt x="618" y="1"/>
                </a:moveTo>
                <a:lnTo>
                  <a:pt x="470" y="50"/>
                </a:lnTo>
                <a:lnTo>
                  <a:pt x="346" y="124"/>
                </a:lnTo>
                <a:lnTo>
                  <a:pt x="223" y="223"/>
                </a:lnTo>
                <a:lnTo>
                  <a:pt x="124" y="347"/>
                </a:lnTo>
                <a:lnTo>
                  <a:pt x="50" y="470"/>
                </a:lnTo>
                <a:lnTo>
                  <a:pt x="1" y="618"/>
                </a:lnTo>
                <a:lnTo>
                  <a:pt x="1" y="767"/>
                </a:lnTo>
                <a:lnTo>
                  <a:pt x="1" y="940"/>
                </a:lnTo>
                <a:lnTo>
                  <a:pt x="50" y="1088"/>
                </a:lnTo>
                <a:lnTo>
                  <a:pt x="124" y="1211"/>
                </a:lnTo>
                <a:lnTo>
                  <a:pt x="223" y="1335"/>
                </a:lnTo>
                <a:lnTo>
                  <a:pt x="346" y="1434"/>
                </a:lnTo>
                <a:lnTo>
                  <a:pt x="470" y="1508"/>
                </a:lnTo>
                <a:lnTo>
                  <a:pt x="618" y="1557"/>
                </a:lnTo>
                <a:lnTo>
                  <a:pt x="939" y="1557"/>
                </a:lnTo>
                <a:lnTo>
                  <a:pt x="1088" y="1508"/>
                </a:lnTo>
                <a:lnTo>
                  <a:pt x="1211" y="1434"/>
                </a:lnTo>
                <a:lnTo>
                  <a:pt x="1335" y="1335"/>
                </a:lnTo>
                <a:lnTo>
                  <a:pt x="1434" y="1211"/>
                </a:lnTo>
                <a:lnTo>
                  <a:pt x="1508" y="1088"/>
                </a:lnTo>
                <a:lnTo>
                  <a:pt x="1557" y="940"/>
                </a:lnTo>
                <a:lnTo>
                  <a:pt x="1557" y="767"/>
                </a:lnTo>
                <a:lnTo>
                  <a:pt x="1557" y="618"/>
                </a:lnTo>
                <a:lnTo>
                  <a:pt x="1508" y="470"/>
                </a:lnTo>
                <a:lnTo>
                  <a:pt x="1434" y="347"/>
                </a:lnTo>
                <a:lnTo>
                  <a:pt x="1335" y="223"/>
                </a:lnTo>
                <a:lnTo>
                  <a:pt x="1211" y="124"/>
                </a:lnTo>
                <a:lnTo>
                  <a:pt x="1088" y="50"/>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6"/>
          <p:cNvSpPr/>
          <p:nvPr/>
        </p:nvSpPr>
        <p:spPr>
          <a:xfrm flipH="1">
            <a:off x="162897" y="4086549"/>
            <a:ext cx="53767" cy="53767"/>
          </a:xfrm>
          <a:custGeom>
            <a:avLst/>
            <a:gdLst/>
            <a:ahLst/>
            <a:cxnLst/>
            <a:rect l="l" t="t" r="r" b="b"/>
            <a:pathLst>
              <a:path w="1557" h="1557" extrusionOk="0">
                <a:moveTo>
                  <a:pt x="618" y="0"/>
                </a:moveTo>
                <a:lnTo>
                  <a:pt x="470" y="50"/>
                </a:lnTo>
                <a:lnTo>
                  <a:pt x="346" y="124"/>
                </a:lnTo>
                <a:lnTo>
                  <a:pt x="223" y="223"/>
                </a:lnTo>
                <a:lnTo>
                  <a:pt x="124" y="346"/>
                </a:lnTo>
                <a:lnTo>
                  <a:pt x="50" y="470"/>
                </a:lnTo>
                <a:lnTo>
                  <a:pt x="0" y="618"/>
                </a:lnTo>
                <a:lnTo>
                  <a:pt x="0" y="791"/>
                </a:lnTo>
                <a:lnTo>
                  <a:pt x="0" y="939"/>
                </a:lnTo>
                <a:lnTo>
                  <a:pt x="50" y="1087"/>
                </a:lnTo>
                <a:lnTo>
                  <a:pt x="124" y="1211"/>
                </a:lnTo>
                <a:lnTo>
                  <a:pt x="223" y="1334"/>
                </a:lnTo>
                <a:lnTo>
                  <a:pt x="346" y="1433"/>
                </a:lnTo>
                <a:lnTo>
                  <a:pt x="470" y="1507"/>
                </a:lnTo>
                <a:lnTo>
                  <a:pt x="618" y="1557"/>
                </a:lnTo>
                <a:lnTo>
                  <a:pt x="939" y="1557"/>
                </a:lnTo>
                <a:lnTo>
                  <a:pt x="1088" y="1507"/>
                </a:lnTo>
                <a:lnTo>
                  <a:pt x="1211" y="1433"/>
                </a:lnTo>
                <a:lnTo>
                  <a:pt x="1335" y="1334"/>
                </a:lnTo>
                <a:lnTo>
                  <a:pt x="1433" y="1211"/>
                </a:lnTo>
                <a:lnTo>
                  <a:pt x="1508" y="1087"/>
                </a:lnTo>
                <a:lnTo>
                  <a:pt x="1557" y="939"/>
                </a:lnTo>
                <a:lnTo>
                  <a:pt x="1557" y="791"/>
                </a:lnTo>
                <a:lnTo>
                  <a:pt x="1557" y="618"/>
                </a:lnTo>
                <a:lnTo>
                  <a:pt x="1508" y="470"/>
                </a:lnTo>
                <a:lnTo>
                  <a:pt x="1433" y="346"/>
                </a:lnTo>
                <a:lnTo>
                  <a:pt x="1335" y="223"/>
                </a:lnTo>
                <a:lnTo>
                  <a:pt x="1211" y="124"/>
                </a:lnTo>
                <a:lnTo>
                  <a:pt x="1088" y="50"/>
                </a:lnTo>
                <a:lnTo>
                  <a:pt x="9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6"/>
          <p:cNvSpPr/>
          <p:nvPr/>
        </p:nvSpPr>
        <p:spPr>
          <a:xfrm flipH="1">
            <a:off x="1521393" y="4579229"/>
            <a:ext cx="175805" cy="175770"/>
          </a:xfrm>
          <a:custGeom>
            <a:avLst/>
            <a:gdLst/>
            <a:ahLst/>
            <a:cxnLst/>
            <a:rect l="l" t="t" r="r" b="b"/>
            <a:pathLst>
              <a:path w="5091" h="5090" extrusionOk="0">
                <a:moveTo>
                  <a:pt x="4052" y="0"/>
                </a:moveTo>
                <a:lnTo>
                  <a:pt x="3879" y="49"/>
                </a:lnTo>
                <a:lnTo>
                  <a:pt x="3731" y="148"/>
                </a:lnTo>
                <a:lnTo>
                  <a:pt x="3583" y="247"/>
                </a:lnTo>
                <a:lnTo>
                  <a:pt x="272" y="3583"/>
                </a:lnTo>
                <a:lnTo>
                  <a:pt x="149" y="3706"/>
                </a:lnTo>
                <a:lnTo>
                  <a:pt x="74" y="3879"/>
                </a:lnTo>
                <a:lnTo>
                  <a:pt x="25" y="4027"/>
                </a:lnTo>
                <a:lnTo>
                  <a:pt x="0" y="4200"/>
                </a:lnTo>
                <a:lnTo>
                  <a:pt x="25" y="4373"/>
                </a:lnTo>
                <a:lnTo>
                  <a:pt x="74" y="4522"/>
                </a:lnTo>
                <a:lnTo>
                  <a:pt x="149" y="4695"/>
                </a:lnTo>
                <a:lnTo>
                  <a:pt x="272" y="4818"/>
                </a:lnTo>
                <a:lnTo>
                  <a:pt x="396" y="4942"/>
                </a:lnTo>
                <a:lnTo>
                  <a:pt x="544" y="5016"/>
                </a:lnTo>
                <a:lnTo>
                  <a:pt x="717" y="5065"/>
                </a:lnTo>
                <a:lnTo>
                  <a:pt x="890" y="5090"/>
                </a:lnTo>
                <a:lnTo>
                  <a:pt x="1063" y="5065"/>
                </a:lnTo>
                <a:lnTo>
                  <a:pt x="1211" y="5016"/>
                </a:lnTo>
                <a:lnTo>
                  <a:pt x="1359" y="4942"/>
                </a:lnTo>
                <a:lnTo>
                  <a:pt x="1507" y="4818"/>
                </a:lnTo>
                <a:lnTo>
                  <a:pt x="4843" y="1507"/>
                </a:lnTo>
                <a:lnTo>
                  <a:pt x="4942" y="1359"/>
                </a:lnTo>
                <a:lnTo>
                  <a:pt x="5041" y="1211"/>
                </a:lnTo>
                <a:lnTo>
                  <a:pt x="5065" y="1038"/>
                </a:lnTo>
                <a:lnTo>
                  <a:pt x="5090" y="865"/>
                </a:lnTo>
                <a:lnTo>
                  <a:pt x="5065" y="717"/>
                </a:lnTo>
                <a:lnTo>
                  <a:pt x="5041" y="544"/>
                </a:lnTo>
                <a:lnTo>
                  <a:pt x="4942" y="395"/>
                </a:lnTo>
                <a:lnTo>
                  <a:pt x="4843" y="247"/>
                </a:lnTo>
                <a:lnTo>
                  <a:pt x="4695" y="148"/>
                </a:lnTo>
                <a:lnTo>
                  <a:pt x="4547" y="49"/>
                </a:lnTo>
                <a:lnTo>
                  <a:pt x="4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p:cNvSpPr/>
          <p:nvPr/>
        </p:nvSpPr>
        <p:spPr>
          <a:xfrm flipH="1">
            <a:off x="1521393" y="4579229"/>
            <a:ext cx="175805" cy="175770"/>
          </a:xfrm>
          <a:custGeom>
            <a:avLst/>
            <a:gdLst/>
            <a:ahLst/>
            <a:cxnLst/>
            <a:rect l="l" t="t" r="r" b="b"/>
            <a:pathLst>
              <a:path w="5091" h="5090" extrusionOk="0">
                <a:moveTo>
                  <a:pt x="717" y="0"/>
                </a:moveTo>
                <a:lnTo>
                  <a:pt x="544" y="49"/>
                </a:lnTo>
                <a:lnTo>
                  <a:pt x="396" y="148"/>
                </a:lnTo>
                <a:lnTo>
                  <a:pt x="272" y="247"/>
                </a:lnTo>
                <a:lnTo>
                  <a:pt x="149" y="395"/>
                </a:lnTo>
                <a:lnTo>
                  <a:pt x="74" y="544"/>
                </a:lnTo>
                <a:lnTo>
                  <a:pt x="25" y="717"/>
                </a:lnTo>
                <a:lnTo>
                  <a:pt x="0" y="865"/>
                </a:lnTo>
                <a:lnTo>
                  <a:pt x="25" y="1038"/>
                </a:lnTo>
                <a:lnTo>
                  <a:pt x="74" y="1211"/>
                </a:lnTo>
                <a:lnTo>
                  <a:pt x="149" y="1359"/>
                </a:lnTo>
                <a:lnTo>
                  <a:pt x="272" y="1507"/>
                </a:lnTo>
                <a:lnTo>
                  <a:pt x="3583" y="4818"/>
                </a:lnTo>
                <a:lnTo>
                  <a:pt x="3731" y="4942"/>
                </a:lnTo>
                <a:lnTo>
                  <a:pt x="3879" y="5016"/>
                </a:lnTo>
                <a:lnTo>
                  <a:pt x="4052" y="5065"/>
                </a:lnTo>
                <a:lnTo>
                  <a:pt x="4201" y="5090"/>
                </a:lnTo>
                <a:lnTo>
                  <a:pt x="4374" y="5065"/>
                </a:lnTo>
                <a:lnTo>
                  <a:pt x="4547" y="5016"/>
                </a:lnTo>
                <a:lnTo>
                  <a:pt x="4695" y="4942"/>
                </a:lnTo>
                <a:lnTo>
                  <a:pt x="4843" y="4818"/>
                </a:lnTo>
                <a:lnTo>
                  <a:pt x="4942" y="4695"/>
                </a:lnTo>
                <a:lnTo>
                  <a:pt x="5041" y="4522"/>
                </a:lnTo>
                <a:lnTo>
                  <a:pt x="5065" y="4373"/>
                </a:lnTo>
                <a:lnTo>
                  <a:pt x="5090" y="4200"/>
                </a:lnTo>
                <a:lnTo>
                  <a:pt x="5065" y="4027"/>
                </a:lnTo>
                <a:lnTo>
                  <a:pt x="5041" y="3879"/>
                </a:lnTo>
                <a:lnTo>
                  <a:pt x="4942" y="3706"/>
                </a:lnTo>
                <a:lnTo>
                  <a:pt x="4843" y="3583"/>
                </a:lnTo>
                <a:lnTo>
                  <a:pt x="1507" y="247"/>
                </a:lnTo>
                <a:lnTo>
                  <a:pt x="1359" y="148"/>
                </a:lnTo>
                <a:lnTo>
                  <a:pt x="1211" y="49"/>
                </a:lnTo>
                <a:lnTo>
                  <a:pt x="10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6"/>
          <p:cNvGrpSpPr/>
          <p:nvPr/>
        </p:nvGrpSpPr>
        <p:grpSpPr>
          <a:xfrm>
            <a:off x="7415914" y="4251100"/>
            <a:ext cx="1624594" cy="1726157"/>
            <a:chOff x="2027214" y="1701600"/>
            <a:chExt cx="1624594" cy="1726157"/>
          </a:xfrm>
        </p:grpSpPr>
        <p:sp>
          <p:nvSpPr>
            <p:cNvPr id="175" name="Google Shape;175;p16"/>
            <p:cNvSpPr/>
            <p:nvPr/>
          </p:nvSpPr>
          <p:spPr>
            <a:xfrm>
              <a:off x="2546872" y="2323650"/>
              <a:ext cx="1104936" cy="1104108"/>
            </a:xfrm>
            <a:custGeom>
              <a:avLst/>
              <a:gdLst/>
              <a:ahLst/>
              <a:cxnLst/>
              <a:rect l="l" t="t" r="r" b="b"/>
              <a:pathLst>
                <a:path w="31997" h="31973" extrusionOk="0">
                  <a:moveTo>
                    <a:pt x="15986" y="692"/>
                  </a:moveTo>
                  <a:lnTo>
                    <a:pt x="16777" y="717"/>
                  </a:lnTo>
                  <a:lnTo>
                    <a:pt x="17567" y="766"/>
                  </a:lnTo>
                  <a:lnTo>
                    <a:pt x="18333" y="865"/>
                  </a:lnTo>
                  <a:lnTo>
                    <a:pt x="19075" y="1013"/>
                  </a:lnTo>
                  <a:lnTo>
                    <a:pt x="19816" y="1186"/>
                  </a:lnTo>
                  <a:lnTo>
                    <a:pt x="20532" y="1384"/>
                  </a:lnTo>
                  <a:lnTo>
                    <a:pt x="21249" y="1631"/>
                  </a:lnTo>
                  <a:lnTo>
                    <a:pt x="21941" y="1903"/>
                  </a:lnTo>
                  <a:lnTo>
                    <a:pt x="22608" y="2199"/>
                  </a:lnTo>
                  <a:lnTo>
                    <a:pt x="23275" y="2545"/>
                  </a:lnTo>
                  <a:lnTo>
                    <a:pt x="23917" y="2916"/>
                  </a:lnTo>
                  <a:lnTo>
                    <a:pt x="24535" y="3311"/>
                  </a:lnTo>
                  <a:lnTo>
                    <a:pt x="25128" y="3731"/>
                  </a:lnTo>
                  <a:lnTo>
                    <a:pt x="25721" y="4201"/>
                  </a:lnTo>
                  <a:lnTo>
                    <a:pt x="26265" y="4670"/>
                  </a:lnTo>
                  <a:lnTo>
                    <a:pt x="26808" y="5189"/>
                  </a:lnTo>
                  <a:lnTo>
                    <a:pt x="27302" y="5708"/>
                  </a:lnTo>
                  <a:lnTo>
                    <a:pt x="27797" y="6276"/>
                  </a:lnTo>
                  <a:lnTo>
                    <a:pt x="28241" y="6844"/>
                  </a:lnTo>
                  <a:lnTo>
                    <a:pt x="28661" y="7437"/>
                  </a:lnTo>
                  <a:lnTo>
                    <a:pt x="29057" y="8055"/>
                  </a:lnTo>
                  <a:lnTo>
                    <a:pt x="29427" y="8697"/>
                  </a:lnTo>
                  <a:lnTo>
                    <a:pt x="29773" y="9365"/>
                  </a:lnTo>
                  <a:lnTo>
                    <a:pt x="30070" y="10032"/>
                  </a:lnTo>
                  <a:lnTo>
                    <a:pt x="30342" y="10723"/>
                  </a:lnTo>
                  <a:lnTo>
                    <a:pt x="30589" y="11440"/>
                  </a:lnTo>
                  <a:lnTo>
                    <a:pt x="30811" y="12157"/>
                  </a:lnTo>
                  <a:lnTo>
                    <a:pt x="30959" y="12898"/>
                  </a:lnTo>
                  <a:lnTo>
                    <a:pt x="31108" y="13664"/>
                  </a:lnTo>
                  <a:lnTo>
                    <a:pt x="31206" y="14430"/>
                  </a:lnTo>
                  <a:lnTo>
                    <a:pt x="31256" y="15196"/>
                  </a:lnTo>
                  <a:lnTo>
                    <a:pt x="31280" y="15986"/>
                  </a:lnTo>
                  <a:lnTo>
                    <a:pt x="31256" y="16777"/>
                  </a:lnTo>
                  <a:lnTo>
                    <a:pt x="31206" y="17543"/>
                  </a:lnTo>
                  <a:lnTo>
                    <a:pt x="31108" y="18309"/>
                  </a:lnTo>
                  <a:lnTo>
                    <a:pt x="30959" y="19050"/>
                  </a:lnTo>
                  <a:lnTo>
                    <a:pt x="30811" y="19791"/>
                  </a:lnTo>
                  <a:lnTo>
                    <a:pt x="30589" y="20533"/>
                  </a:lnTo>
                  <a:lnTo>
                    <a:pt x="30342" y="21224"/>
                  </a:lnTo>
                  <a:lnTo>
                    <a:pt x="30070" y="21916"/>
                  </a:lnTo>
                  <a:lnTo>
                    <a:pt x="29773" y="22608"/>
                  </a:lnTo>
                  <a:lnTo>
                    <a:pt x="29427" y="23251"/>
                  </a:lnTo>
                  <a:lnTo>
                    <a:pt x="29057" y="23893"/>
                  </a:lnTo>
                  <a:lnTo>
                    <a:pt x="28661" y="24511"/>
                  </a:lnTo>
                  <a:lnTo>
                    <a:pt x="28241" y="25128"/>
                  </a:lnTo>
                  <a:lnTo>
                    <a:pt x="27797" y="25697"/>
                  </a:lnTo>
                  <a:lnTo>
                    <a:pt x="27302" y="26240"/>
                  </a:lnTo>
                  <a:lnTo>
                    <a:pt x="26808" y="26784"/>
                  </a:lnTo>
                  <a:lnTo>
                    <a:pt x="26265" y="27278"/>
                  </a:lnTo>
                  <a:lnTo>
                    <a:pt x="25721" y="27772"/>
                  </a:lnTo>
                  <a:lnTo>
                    <a:pt x="25128" y="28217"/>
                  </a:lnTo>
                  <a:lnTo>
                    <a:pt x="24535" y="28662"/>
                  </a:lnTo>
                  <a:lnTo>
                    <a:pt x="23917" y="29057"/>
                  </a:lnTo>
                  <a:lnTo>
                    <a:pt x="23275" y="29428"/>
                  </a:lnTo>
                  <a:lnTo>
                    <a:pt x="22608" y="29749"/>
                  </a:lnTo>
                  <a:lnTo>
                    <a:pt x="21941" y="30070"/>
                  </a:lnTo>
                  <a:lnTo>
                    <a:pt x="21249" y="30342"/>
                  </a:lnTo>
                  <a:lnTo>
                    <a:pt x="20532" y="30589"/>
                  </a:lnTo>
                  <a:lnTo>
                    <a:pt x="19816" y="30787"/>
                  </a:lnTo>
                  <a:lnTo>
                    <a:pt x="19075" y="30959"/>
                  </a:lnTo>
                  <a:lnTo>
                    <a:pt x="18333" y="31083"/>
                  </a:lnTo>
                  <a:lnTo>
                    <a:pt x="17567" y="31182"/>
                  </a:lnTo>
                  <a:lnTo>
                    <a:pt x="16777" y="31256"/>
                  </a:lnTo>
                  <a:lnTo>
                    <a:pt x="15220" y="31256"/>
                  </a:lnTo>
                  <a:lnTo>
                    <a:pt x="14430" y="31182"/>
                  </a:lnTo>
                  <a:lnTo>
                    <a:pt x="13664" y="31083"/>
                  </a:lnTo>
                  <a:lnTo>
                    <a:pt x="12922" y="30959"/>
                  </a:lnTo>
                  <a:lnTo>
                    <a:pt x="12181" y="30787"/>
                  </a:lnTo>
                  <a:lnTo>
                    <a:pt x="11465" y="30589"/>
                  </a:lnTo>
                  <a:lnTo>
                    <a:pt x="10748" y="30342"/>
                  </a:lnTo>
                  <a:lnTo>
                    <a:pt x="10056" y="30070"/>
                  </a:lnTo>
                  <a:lnTo>
                    <a:pt x="9389" y="29749"/>
                  </a:lnTo>
                  <a:lnTo>
                    <a:pt x="8722" y="29428"/>
                  </a:lnTo>
                  <a:lnTo>
                    <a:pt x="8080" y="29057"/>
                  </a:lnTo>
                  <a:lnTo>
                    <a:pt x="7462" y="28662"/>
                  </a:lnTo>
                  <a:lnTo>
                    <a:pt x="6869" y="28217"/>
                  </a:lnTo>
                  <a:lnTo>
                    <a:pt x="6276" y="27772"/>
                  </a:lnTo>
                  <a:lnTo>
                    <a:pt x="5732" y="27278"/>
                  </a:lnTo>
                  <a:lnTo>
                    <a:pt x="5189" y="26784"/>
                  </a:lnTo>
                  <a:lnTo>
                    <a:pt x="4695" y="26240"/>
                  </a:lnTo>
                  <a:lnTo>
                    <a:pt x="4200" y="25697"/>
                  </a:lnTo>
                  <a:lnTo>
                    <a:pt x="3756" y="25128"/>
                  </a:lnTo>
                  <a:lnTo>
                    <a:pt x="3336" y="24511"/>
                  </a:lnTo>
                  <a:lnTo>
                    <a:pt x="2940" y="23893"/>
                  </a:lnTo>
                  <a:lnTo>
                    <a:pt x="2570" y="23251"/>
                  </a:lnTo>
                  <a:lnTo>
                    <a:pt x="2224" y="22608"/>
                  </a:lnTo>
                  <a:lnTo>
                    <a:pt x="1927" y="21916"/>
                  </a:lnTo>
                  <a:lnTo>
                    <a:pt x="1631" y="21224"/>
                  </a:lnTo>
                  <a:lnTo>
                    <a:pt x="1408" y="20533"/>
                  </a:lnTo>
                  <a:lnTo>
                    <a:pt x="1186" y="19791"/>
                  </a:lnTo>
                  <a:lnTo>
                    <a:pt x="1013" y="19050"/>
                  </a:lnTo>
                  <a:lnTo>
                    <a:pt x="890" y="18309"/>
                  </a:lnTo>
                  <a:lnTo>
                    <a:pt x="791" y="17543"/>
                  </a:lnTo>
                  <a:lnTo>
                    <a:pt x="741" y="16777"/>
                  </a:lnTo>
                  <a:lnTo>
                    <a:pt x="717" y="15986"/>
                  </a:lnTo>
                  <a:lnTo>
                    <a:pt x="741" y="15196"/>
                  </a:lnTo>
                  <a:lnTo>
                    <a:pt x="791" y="14430"/>
                  </a:lnTo>
                  <a:lnTo>
                    <a:pt x="890" y="13664"/>
                  </a:lnTo>
                  <a:lnTo>
                    <a:pt x="1013" y="12898"/>
                  </a:lnTo>
                  <a:lnTo>
                    <a:pt x="1186" y="12157"/>
                  </a:lnTo>
                  <a:lnTo>
                    <a:pt x="1408" y="11440"/>
                  </a:lnTo>
                  <a:lnTo>
                    <a:pt x="1631" y="10723"/>
                  </a:lnTo>
                  <a:lnTo>
                    <a:pt x="1927" y="10032"/>
                  </a:lnTo>
                  <a:lnTo>
                    <a:pt x="2224" y="9365"/>
                  </a:lnTo>
                  <a:lnTo>
                    <a:pt x="2570" y="8697"/>
                  </a:lnTo>
                  <a:lnTo>
                    <a:pt x="2940" y="8055"/>
                  </a:lnTo>
                  <a:lnTo>
                    <a:pt x="3336" y="7437"/>
                  </a:lnTo>
                  <a:lnTo>
                    <a:pt x="3756" y="6844"/>
                  </a:lnTo>
                  <a:lnTo>
                    <a:pt x="4200" y="6276"/>
                  </a:lnTo>
                  <a:lnTo>
                    <a:pt x="4695" y="5708"/>
                  </a:lnTo>
                  <a:lnTo>
                    <a:pt x="5189" y="5189"/>
                  </a:lnTo>
                  <a:lnTo>
                    <a:pt x="5732" y="4670"/>
                  </a:lnTo>
                  <a:lnTo>
                    <a:pt x="6276" y="4201"/>
                  </a:lnTo>
                  <a:lnTo>
                    <a:pt x="6869" y="3731"/>
                  </a:lnTo>
                  <a:lnTo>
                    <a:pt x="7462" y="3311"/>
                  </a:lnTo>
                  <a:lnTo>
                    <a:pt x="8080" y="2916"/>
                  </a:lnTo>
                  <a:lnTo>
                    <a:pt x="8722" y="2545"/>
                  </a:lnTo>
                  <a:lnTo>
                    <a:pt x="9389" y="2199"/>
                  </a:lnTo>
                  <a:lnTo>
                    <a:pt x="10056" y="1903"/>
                  </a:lnTo>
                  <a:lnTo>
                    <a:pt x="10748" y="1631"/>
                  </a:lnTo>
                  <a:lnTo>
                    <a:pt x="11465" y="1384"/>
                  </a:lnTo>
                  <a:lnTo>
                    <a:pt x="12181" y="1186"/>
                  </a:lnTo>
                  <a:lnTo>
                    <a:pt x="12922" y="1013"/>
                  </a:lnTo>
                  <a:lnTo>
                    <a:pt x="13664" y="865"/>
                  </a:lnTo>
                  <a:lnTo>
                    <a:pt x="14430" y="766"/>
                  </a:lnTo>
                  <a:lnTo>
                    <a:pt x="15220" y="717"/>
                  </a:lnTo>
                  <a:lnTo>
                    <a:pt x="15986" y="692"/>
                  </a:lnTo>
                  <a:close/>
                  <a:moveTo>
                    <a:pt x="15986" y="0"/>
                  </a:moveTo>
                  <a:lnTo>
                    <a:pt x="15171" y="25"/>
                  </a:lnTo>
                  <a:lnTo>
                    <a:pt x="14355" y="74"/>
                  </a:lnTo>
                  <a:lnTo>
                    <a:pt x="13565" y="173"/>
                  </a:lnTo>
                  <a:lnTo>
                    <a:pt x="12774" y="321"/>
                  </a:lnTo>
                  <a:lnTo>
                    <a:pt x="12008" y="494"/>
                  </a:lnTo>
                  <a:lnTo>
                    <a:pt x="11242" y="717"/>
                  </a:lnTo>
                  <a:lnTo>
                    <a:pt x="10501" y="964"/>
                  </a:lnTo>
                  <a:lnTo>
                    <a:pt x="9784" y="1260"/>
                  </a:lnTo>
                  <a:lnTo>
                    <a:pt x="9068" y="1581"/>
                  </a:lnTo>
                  <a:lnTo>
                    <a:pt x="8376" y="1927"/>
                  </a:lnTo>
                  <a:lnTo>
                    <a:pt x="7709" y="2298"/>
                  </a:lnTo>
                  <a:lnTo>
                    <a:pt x="7067" y="2718"/>
                  </a:lnTo>
                  <a:lnTo>
                    <a:pt x="6449" y="3163"/>
                  </a:lnTo>
                  <a:lnTo>
                    <a:pt x="5831" y="3657"/>
                  </a:lnTo>
                  <a:lnTo>
                    <a:pt x="5263" y="4151"/>
                  </a:lnTo>
                  <a:lnTo>
                    <a:pt x="4695" y="4670"/>
                  </a:lnTo>
                  <a:lnTo>
                    <a:pt x="4176" y="5238"/>
                  </a:lnTo>
                  <a:lnTo>
                    <a:pt x="3657" y="5807"/>
                  </a:lnTo>
                  <a:lnTo>
                    <a:pt x="3187" y="6424"/>
                  </a:lnTo>
                  <a:lnTo>
                    <a:pt x="2743" y="7042"/>
                  </a:lnTo>
                  <a:lnTo>
                    <a:pt x="2323" y="7684"/>
                  </a:lnTo>
                  <a:lnTo>
                    <a:pt x="1952" y="8376"/>
                  </a:lnTo>
                  <a:lnTo>
                    <a:pt x="1581" y="9043"/>
                  </a:lnTo>
                  <a:lnTo>
                    <a:pt x="1260" y="9760"/>
                  </a:lnTo>
                  <a:lnTo>
                    <a:pt x="988" y="10501"/>
                  </a:lnTo>
                  <a:lnTo>
                    <a:pt x="717" y="11242"/>
                  </a:lnTo>
                  <a:lnTo>
                    <a:pt x="519" y="11984"/>
                  </a:lnTo>
                  <a:lnTo>
                    <a:pt x="321" y="12774"/>
                  </a:lnTo>
                  <a:lnTo>
                    <a:pt x="198" y="13540"/>
                  </a:lnTo>
                  <a:lnTo>
                    <a:pt x="99" y="14356"/>
                  </a:lnTo>
                  <a:lnTo>
                    <a:pt x="25" y="15171"/>
                  </a:lnTo>
                  <a:lnTo>
                    <a:pt x="0" y="15986"/>
                  </a:lnTo>
                  <a:lnTo>
                    <a:pt x="25" y="16802"/>
                  </a:lnTo>
                  <a:lnTo>
                    <a:pt x="99" y="17617"/>
                  </a:lnTo>
                  <a:lnTo>
                    <a:pt x="198" y="18408"/>
                  </a:lnTo>
                  <a:lnTo>
                    <a:pt x="321" y="19198"/>
                  </a:lnTo>
                  <a:lnTo>
                    <a:pt x="519" y="19964"/>
                  </a:lnTo>
                  <a:lnTo>
                    <a:pt x="717" y="20730"/>
                  </a:lnTo>
                  <a:lnTo>
                    <a:pt x="988" y="21472"/>
                  </a:lnTo>
                  <a:lnTo>
                    <a:pt x="1260" y="22188"/>
                  </a:lnTo>
                  <a:lnTo>
                    <a:pt x="1581" y="22905"/>
                  </a:lnTo>
                  <a:lnTo>
                    <a:pt x="1952" y="23596"/>
                  </a:lnTo>
                  <a:lnTo>
                    <a:pt x="2323" y="24264"/>
                  </a:lnTo>
                  <a:lnTo>
                    <a:pt x="2743" y="24906"/>
                  </a:lnTo>
                  <a:lnTo>
                    <a:pt x="3187" y="25548"/>
                  </a:lnTo>
                  <a:lnTo>
                    <a:pt x="3657" y="26141"/>
                  </a:lnTo>
                  <a:lnTo>
                    <a:pt x="4176" y="26734"/>
                  </a:lnTo>
                  <a:lnTo>
                    <a:pt x="4695" y="27278"/>
                  </a:lnTo>
                  <a:lnTo>
                    <a:pt x="5263" y="27822"/>
                  </a:lnTo>
                  <a:lnTo>
                    <a:pt x="5831" y="28316"/>
                  </a:lnTo>
                  <a:lnTo>
                    <a:pt x="6449" y="28785"/>
                  </a:lnTo>
                  <a:lnTo>
                    <a:pt x="7067" y="29230"/>
                  </a:lnTo>
                  <a:lnTo>
                    <a:pt x="7709" y="29650"/>
                  </a:lnTo>
                  <a:lnTo>
                    <a:pt x="8376" y="30045"/>
                  </a:lnTo>
                  <a:lnTo>
                    <a:pt x="9068" y="30391"/>
                  </a:lnTo>
                  <a:lnTo>
                    <a:pt x="9784" y="30712"/>
                  </a:lnTo>
                  <a:lnTo>
                    <a:pt x="10501" y="31009"/>
                  </a:lnTo>
                  <a:lnTo>
                    <a:pt x="11242" y="31256"/>
                  </a:lnTo>
                  <a:lnTo>
                    <a:pt x="12008" y="31478"/>
                  </a:lnTo>
                  <a:lnTo>
                    <a:pt x="12774" y="31651"/>
                  </a:lnTo>
                  <a:lnTo>
                    <a:pt x="13565" y="31775"/>
                  </a:lnTo>
                  <a:lnTo>
                    <a:pt x="14355" y="31898"/>
                  </a:lnTo>
                  <a:lnTo>
                    <a:pt x="15171" y="31948"/>
                  </a:lnTo>
                  <a:lnTo>
                    <a:pt x="15986" y="31973"/>
                  </a:lnTo>
                  <a:lnTo>
                    <a:pt x="16826" y="31948"/>
                  </a:lnTo>
                  <a:lnTo>
                    <a:pt x="17642" y="31898"/>
                  </a:lnTo>
                  <a:lnTo>
                    <a:pt x="18432" y="31775"/>
                  </a:lnTo>
                  <a:lnTo>
                    <a:pt x="19223" y="31651"/>
                  </a:lnTo>
                  <a:lnTo>
                    <a:pt x="19989" y="31478"/>
                  </a:lnTo>
                  <a:lnTo>
                    <a:pt x="20755" y="31256"/>
                  </a:lnTo>
                  <a:lnTo>
                    <a:pt x="21496" y="31009"/>
                  </a:lnTo>
                  <a:lnTo>
                    <a:pt x="22213" y="30712"/>
                  </a:lnTo>
                  <a:lnTo>
                    <a:pt x="22929" y="30391"/>
                  </a:lnTo>
                  <a:lnTo>
                    <a:pt x="23621" y="30045"/>
                  </a:lnTo>
                  <a:lnTo>
                    <a:pt x="24288" y="29650"/>
                  </a:lnTo>
                  <a:lnTo>
                    <a:pt x="24931" y="29230"/>
                  </a:lnTo>
                  <a:lnTo>
                    <a:pt x="25548" y="28785"/>
                  </a:lnTo>
                  <a:lnTo>
                    <a:pt x="26166" y="28316"/>
                  </a:lnTo>
                  <a:lnTo>
                    <a:pt x="26734" y="27822"/>
                  </a:lnTo>
                  <a:lnTo>
                    <a:pt x="27302" y="27278"/>
                  </a:lnTo>
                  <a:lnTo>
                    <a:pt x="27821" y="26734"/>
                  </a:lnTo>
                  <a:lnTo>
                    <a:pt x="28340" y="26141"/>
                  </a:lnTo>
                  <a:lnTo>
                    <a:pt x="28810" y="25548"/>
                  </a:lnTo>
                  <a:lnTo>
                    <a:pt x="29254" y="24906"/>
                  </a:lnTo>
                  <a:lnTo>
                    <a:pt x="29674" y="24264"/>
                  </a:lnTo>
                  <a:lnTo>
                    <a:pt x="30045" y="23596"/>
                  </a:lnTo>
                  <a:lnTo>
                    <a:pt x="30416" y="22905"/>
                  </a:lnTo>
                  <a:lnTo>
                    <a:pt x="30737" y="22188"/>
                  </a:lnTo>
                  <a:lnTo>
                    <a:pt x="31009" y="21472"/>
                  </a:lnTo>
                  <a:lnTo>
                    <a:pt x="31256" y="20730"/>
                  </a:lnTo>
                  <a:lnTo>
                    <a:pt x="31478" y="19964"/>
                  </a:lnTo>
                  <a:lnTo>
                    <a:pt x="31651" y="19198"/>
                  </a:lnTo>
                  <a:lnTo>
                    <a:pt x="31799" y="18408"/>
                  </a:lnTo>
                  <a:lnTo>
                    <a:pt x="31898" y="17617"/>
                  </a:lnTo>
                  <a:lnTo>
                    <a:pt x="31972" y="16802"/>
                  </a:lnTo>
                  <a:lnTo>
                    <a:pt x="31997" y="15986"/>
                  </a:lnTo>
                  <a:lnTo>
                    <a:pt x="31972" y="15171"/>
                  </a:lnTo>
                  <a:lnTo>
                    <a:pt x="31898" y="14356"/>
                  </a:lnTo>
                  <a:lnTo>
                    <a:pt x="31799" y="13540"/>
                  </a:lnTo>
                  <a:lnTo>
                    <a:pt x="31651" y="12774"/>
                  </a:lnTo>
                  <a:lnTo>
                    <a:pt x="31478" y="11984"/>
                  </a:lnTo>
                  <a:lnTo>
                    <a:pt x="31256" y="11242"/>
                  </a:lnTo>
                  <a:lnTo>
                    <a:pt x="31009" y="10501"/>
                  </a:lnTo>
                  <a:lnTo>
                    <a:pt x="30737" y="9760"/>
                  </a:lnTo>
                  <a:lnTo>
                    <a:pt x="30416" y="9043"/>
                  </a:lnTo>
                  <a:lnTo>
                    <a:pt x="30045" y="8376"/>
                  </a:lnTo>
                  <a:lnTo>
                    <a:pt x="29674" y="7684"/>
                  </a:lnTo>
                  <a:lnTo>
                    <a:pt x="29254" y="7042"/>
                  </a:lnTo>
                  <a:lnTo>
                    <a:pt x="28810" y="6424"/>
                  </a:lnTo>
                  <a:lnTo>
                    <a:pt x="28340" y="5807"/>
                  </a:lnTo>
                  <a:lnTo>
                    <a:pt x="27821" y="5238"/>
                  </a:lnTo>
                  <a:lnTo>
                    <a:pt x="27302" y="4670"/>
                  </a:lnTo>
                  <a:lnTo>
                    <a:pt x="26734" y="4151"/>
                  </a:lnTo>
                  <a:lnTo>
                    <a:pt x="26166" y="3657"/>
                  </a:lnTo>
                  <a:lnTo>
                    <a:pt x="25548" y="3163"/>
                  </a:lnTo>
                  <a:lnTo>
                    <a:pt x="24931" y="2718"/>
                  </a:lnTo>
                  <a:lnTo>
                    <a:pt x="24288" y="2298"/>
                  </a:lnTo>
                  <a:lnTo>
                    <a:pt x="23621" y="1927"/>
                  </a:lnTo>
                  <a:lnTo>
                    <a:pt x="22929" y="1581"/>
                  </a:lnTo>
                  <a:lnTo>
                    <a:pt x="22213" y="1260"/>
                  </a:lnTo>
                  <a:lnTo>
                    <a:pt x="21496" y="964"/>
                  </a:lnTo>
                  <a:lnTo>
                    <a:pt x="20755" y="717"/>
                  </a:lnTo>
                  <a:lnTo>
                    <a:pt x="19989" y="494"/>
                  </a:lnTo>
                  <a:lnTo>
                    <a:pt x="19223" y="321"/>
                  </a:lnTo>
                  <a:lnTo>
                    <a:pt x="18432" y="173"/>
                  </a:lnTo>
                  <a:lnTo>
                    <a:pt x="17642" y="74"/>
                  </a:lnTo>
                  <a:lnTo>
                    <a:pt x="16826" y="25"/>
                  </a:lnTo>
                  <a:lnTo>
                    <a:pt x="15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a:off x="3432548" y="1701600"/>
              <a:ext cx="156156" cy="156190"/>
            </a:xfrm>
            <a:custGeom>
              <a:avLst/>
              <a:gdLst/>
              <a:ahLst/>
              <a:cxnLst/>
              <a:rect l="l" t="t" r="r" b="b"/>
              <a:pathLst>
                <a:path w="4522" h="4523" extrusionOk="0">
                  <a:moveTo>
                    <a:pt x="2026" y="1"/>
                  </a:moveTo>
                  <a:lnTo>
                    <a:pt x="1804" y="50"/>
                  </a:lnTo>
                  <a:lnTo>
                    <a:pt x="1606" y="100"/>
                  </a:lnTo>
                  <a:lnTo>
                    <a:pt x="1384" y="174"/>
                  </a:lnTo>
                  <a:lnTo>
                    <a:pt x="1186" y="273"/>
                  </a:lnTo>
                  <a:lnTo>
                    <a:pt x="1013" y="371"/>
                  </a:lnTo>
                  <a:lnTo>
                    <a:pt x="840" y="520"/>
                  </a:lnTo>
                  <a:lnTo>
                    <a:pt x="667" y="668"/>
                  </a:lnTo>
                  <a:lnTo>
                    <a:pt x="519" y="816"/>
                  </a:lnTo>
                  <a:lnTo>
                    <a:pt x="395" y="989"/>
                  </a:lnTo>
                  <a:lnTo>
                    <a:pt x="272" y="1187"/>
                  </a:lnTo>
                  <a:lnTo>
                    <a:pt x="198" y="1385"/>
                  </a:lnTo>
                  <a:lnTo>
                    <a:pt x="99" y="1582"/>
                  </a:lnTo>
                  <a:lnTo>
                    <a:pt x="49" y="1805"/>
                  </a:lnTo>
                  <a:lnTo>
                    <a:pt x="25" y="2027"/>
                  </a:lnTo>
                  <a:lnTo>
                    <a:pt x="0" y="2249"/>
                  </a:lnTo>
                  <a:lnTo>
                    <a:pt x="25" y="2496"/>
                  </a:lnTo>
                  <a:lnTo>
                    <a:pt x="49" y="2719"/>
                  </a:lnTo>
                  <a:lnTo>
                    <a:pt x="99" y="2916"/>
                  </a:lnTo>
                  <a:lnTo>
                    <a:pt x="198" y="3139"/>
                  </a:lnTo>
                  <a:lnTo>
                    <a:pt x="272" y="3336"/>
                  </a:lnTo>
                  <a:lnTo>
                    <a:pt x="395" y="3509"/>
                  </a:lnTo>
                  <a:lnTo>
                    <a:pt x="519" y="3682"/>
                  </a:lnTo>
                  <a:lnTo>
                    <a:pt x="667" y="3855"/>
                  </a:lnTo>
                  <a:lnTo>
                    <a:pt x="840" y="4004"/>
                  </a:lnTo>
                  <a:lnTo>
                    <a:pt x="1013" y="4127"/>
                  </a:lnTo>
                  <a:lnTo>
                    <a:pt x="1186" y="4251"/>
                  </a:lnTo>
                  <a:lnTo>
                    <a:pt x="1384" y="4350"/>
                  </a:lnTo>
                  <a:lnTo>
                    <a:pt x="1606" y="4424"/>
                  </a:lnTo>
                  <a:lnTo>
                    <a:pt x="1804" y="4473"/>
                  </a:lnTo>
                  <a:lnTo>
                    <a:pt x="2026" y="4498"/>
                  </a:lnTo>
                  <a:lnTo>
                    <a:pt x="2273" y="4522"/>
                  </a:lnTo>
                  <a:lnTo>
                    <a:pt x="2496" y="4498"/>
                  </a:lnTo>
                  <a:lnTo>
                    <a:pt x="2718" y="4473"/>
                  </a:lnTo>
                  <a:lnTo>
                    <a:pt x="2940" y="4424"/>
                  </a:lnTo>
                  <a:lnTo>
                    <a:pt x="3138" y="4350"/>
                  </a:lnTo>
                  <a:lnTo>
                    <a:pt x="3336" y="4251"/>
                  </a:lnTo>
                  <a:lnTo>
                    <a:pt x="3533" y="4127"/>
                  </a:lnTo>
                  <a:lnTo>
                    <a:pt x="3706" y="4004"/>
                  </a:lnTo>
                  <a:lnTo>
                    <a:pt x="3854" y="3855"/>
                  </a:lnTo>
                  <a:lnTo>
                    <a:pt x="4003" y="3682"/>
                  </a:lnTo>
                  <a:lnTo>
                    <a:pt x="4151" y="3509"/>
                  </a:lnTo>
                  <a:lnTo>
                    <a:pt x="4250" y="3336"/>
                  </a:lnTo>
                  <a:lnTo>
                    <a:pt x="4349" y="3139"/>
                  </a:lnTo>
                  <a:lnTo>
                    <a:pt x="4423" y="2916"/>
                  </a:lnTo>
                  <a:lnTo>
                    <a:pt x="4472" y="2719"/>
                  </a:lnTo>
                  <a:lnTo>
                    <a:pt x="4522" y="2496"/>
                  </a:lnTo>
                  <a:lnTo>
                    <a:pt x="4522" y="2249"/>
                  </a:lnTo>
                  <a:lnTo>
                    <a:pt x="4522" y="2027"/>
                  </a:lnTo>
                  <a:lnTo>
                    <a:pt x="4472" y="1805"/>
                  </a:lnTo>
                  <a:lnTo>
                    <a:pt x="4423" y="1582"/>
                  </a:lnTo>
                  <a:lnTo>
                    <a:pt x="4349" y="1385"/>
                  </a:lnTo>
                  <a:lnTo>
                    <a:pt x="4250" y="1187"/>
                  </a:lnTo>
                  <a:lnTo>
                    <a:pt x="4151" y="989"/>
                  </a:lnTo>
                  <a:lnTo>
                    <a:pt x="4003" y="816"/>
                  </a:lnTo>
                  <a:lnTo>
                    <a:pt x="3854" y="668"/>
                  </a:lnTo>
                  <a:lnTo>
                    <a:pt x="3706" y="520"/>
                  </a:lnTo>
                  <a:lnTo>
                    <a:pt x="3533" y="371"/>
                  </a:lnTo>
                  <a:lnTo>
                    <a:pt x="3336" y="273"/>
                  </a:lnTo>
                  <a:lnTo>
                    <a:pt x="3138" y="174"/>
                  </a:lnTo>
                  <a:lnTo>
                    <a:pt x="2940" y="100"/>
                  </a:lnTo>
                  <a:lnTo>
                    <a:pt x="2718" y="50"/>
                  </a:lnTo>
                  <a:lnTo>
                    <a:pt x="24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a:off x="2027214" y="2015612"/>
              <a:ext cx="175805" cy="175805"/>
            </a:xfrm>
            <a:custGeom>
              <a:avLst/>
              <a:gdLst/>
              <a:ahLst/>
              <a:cxnLst/>
              <a:rect l="l" t="t" r="r" b="b"/>
              <a:pathLst>
                <a:path w="5091" h="5091" extrusionOk="0">
                  <a:moveTo>
                    <a:pt x="4201" y="0"/>
                  </a:moveTo>
                  <a:lnTo>
                    <a:pt x="4053" y="25"/>
                  </a:lnTo>
                  <a:lnTo>
                    <a:pt x="3880" y="75"/>
                  </a:lnTo>
                  <a:lnTo>
                    <a:pt x="3732" y="149"/>
                  </a:lnTo>
                  <a:lnTo>
                    <a:pt x="3583" y="272"/>
                  </a:lnTo>
                  <a:lnTo>
                    <a:pt x="248" y="3583"/>
                  </a:lnTo>
                  <a:lnTo>
                    <a:pt x="149" y="3731"/>
                  </a:lnTo>
                  <a:lnTo>
                    <a:pt x="75" y="3880"/>
                  </a:lnTo>
                  <a:lnTo>
                    <a:pt x="26" y="4053"/>
                  </a:lnTo>
                  <a:lnTo>
                    <a:pt x="1" y="4226"/>
                  </a:lnTo>
                  <a:lnTo>
                    <a:pt x="26" y="4374"/>
                  </a:lnTo>
                  <a:lnTo>
                    <a:pt x="75" y="4547"/>
                  </a:lnTo>
                  <a:lnTo>
                    <a:pt x="149" y="4695"/>
                  </a:lnTo>
                  <a:lnTo>
                    <a:pt x="248" y="4843"/>
                  </a:lnTo>
                  <a:lnTo>
                    <a:pt x="396" y="4942"/>
                  </a:lnTo>
                  <a:lnTo>
                    <a:pt x="544" y="5041"/>
                  </a:lnTo>
                  <a:lnTo>
                    <a:pt x="717" y="5090"/>
                  </a:lnTo>
                  <a:lnTo>
                    <a:pt x="1063" y="5090"/>
                  </a:lnTo>
                  <a:lnTo>
                    <a:pt x="1211" y="5041"/>
                  </a:lnTo>
                  <a:lnTo>
                    <a:pt x="1360" y="4942"/>
                  </a:lnTo>
                  <a:lnTo>
                    <a:pt x="1508" y="4843"/>
                  </a:lnTo>
                  <a:lnTo>
                    <a:pt x="4844" y="1508"/>
                  </a:lnTo>
                  <a:lnTo>
                    <a:pt x="4942" y="1384"/>
                  </a:lnTo>
                  <a:lnTo>
                    <a:pt x="5017" y="1211"/>
                  </a:lnTo>
                  <a:lnTo>
                    <a:pt x="5066" y="1063"/>
                  </a:lnTo>
                  <a:lnTo>
                    <a:pt x="5091" y="890"/>
                  </a:lnTo>
                  <a:lnTo>
                    <a:pt x="5066" y="717"/>
                  </a:lnTo>
                  <a:lnTo>
                    <a:pt x="5017" y="569"/>
                  </a:lnTo>
                  <a:lnTo>
                    <a:pt x="4942" y="396"/>
                  </a:lnTo>
                  <a:lnTo>
                    <a:pt x="4844" y="272"/>
                  </a:lnTo>
                  <a:lnTo>
                    <a:pt x="4695" y="149"/>
                  </a:lnTo>
                  <a:lnTo>
                    <a:pt x="4547" y="75"/>
                  </a:lnTo>
                  <a:lnTo>
                    <a:pt x="4374" y="25"/>
                  </a:lnTo>
                  <a:lnTo>
                    <a:pt x="4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p:nvPr/>
          </p:nvSpPr>
          <p:spPr>
            <a:xfrm>
              <a:off x="2027214" y="2015612"/>
              <a:ext cx="175805" cy="175805"/>
            </a:xfrm>
            <a:custGeom>
              <a:avLst/>
              <a:gdLst/>
              <a:ahLst/>
              <a:cxnLst/>
              <a:rect l="l" t="t" r="r" b="b"/>
              <a:pathLst>
                <a:path w="5091" h="5091" extrusionOk="0">
                  <a:moveTo>
                    <a:pt x="890" y="0"/>
                  </a:moveTo>
                  <a:lnTo>
                    <a:pt x="717" y="25"/>
                  </a:lnTo>
                  <a:lnTo>
                    <a:pt x="544" y="75"/>
                  </a:lnTo>
                  <a:lnTo>
                    <a:pt x="396" y="149"/>
                  </a:lnTo>
                  <a:lnTo>
                    <a:pt x="248" y="272"/>
                  </a:lnTo>
                  <a:lnTo>
                    <a:pt x="149" y="396"/>
                  </a:lnTo>
                  <a:lnTo>
                    <a:pt x="75" y="569"/>
                  </a:lnTo>
                  <a:lnTo>
                    <a:pt x="26" y="717"/>
                  </a:lnTo>
                  <a:lnTo>
                    <a:pt x="1" y="890"/>
                  </a:lnTo>
                  <a:lnTo>
                    <a:pt x="26" y="1063"/>
                  </a:lnTo>
                  <a:lnTo>
                    <a:pt x="75" y="1211"/>
                  </a:lnTo>
                  <a:lnTo>
                    <a:pt x="149" y="1384"/>
                  </a:lnTo>
                  <a:lnTo>
                    <a:pt x="248" y="1508"/>
                  </a:lnTo>
                  <a:lnTo>
                    <a:pt x="3583" y="4843"/>
                  </a:lnTo>
                  <a:lnTo>
                    <a:pt x="3732" y="4942"/>
                  </a:lnTo>
                  <a:lnTo>
                    <a:pt x="3880" y="5041"/>
                  </a:lnTo>
                  <a:lnTo>
                    <a:pt x="4053" y="5090"/>
                  </a:lnTo>
                  <a:lnTo>
                    <a:pt x="4374" y="5090"/>
                  </a:lnTo>
                  <a:lnTo>
                    <a:pt x="4547" y="5041"/>
                  </a:lnTo>
                  <a:lnTo>
                    <a:pt x="4695" y="4942"/>
                  </a:lnTo>
                  <a:lnTo>
                    <a:pt x="4844" y="4843"/>
                  </a:lnTo>
                  <a:lnTo>
                    <a:pt x="4942" y="4695"/>
                  </a:lnTo>
                  <a:lnTo>
                    <a:pt x="5017" y="4547"/>
                  </a:lnTo>
                  <a:lnTo>
                    <a:pt x="5066" y="4374"/>
                  </a:lnTo>
                  <a:lnTo>
                    <a:pt x="5091" y="4226"/>
                  </a:lnTo>
                  <a:lnTo>
                    <a:pt x="5066" y="4053"/>
                  </a:lnTo>
                  <a:lnTo>
                    <a:pt x="5017" y="3880"/>
                  </a:lnTo>
                  <a:lnTo>
                    <a:pt x="4942" y="3731"/>
                  </a:lnTo>
                  <a:lnTo>
                    <a:pt x="4844" y="3583"/>
                  </a:lnTo>
                  <a:lnTo>
                    <a:pt x="1508" y="272"/>
                  </a:lnTo>
                  <a:lnTo>
                    <a:pt x="1360" y="149"/>
                  </a:lnTo>
                  <a:lnTo>
                    <a:pt x="1211" y="75"/>
                  </a:lnTo>
                  <a:lnTo>
                    <a:pt x="1063" y="25"/>
                  </a:lnTo>
                  <a:lnTo>
                    <a:pt x="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79"/>
        <p:cNvGrpSpPr/>
        <p:nvPr/>
      </p:nvGrpSpPr>
      <p:grpSpPr>
        <a:xfrm>
          <a:off x="0" y="0"/>
          <a:ext cx="0" cy="0"/>
          <a:chOff x="0" y="0"/>
          <a:chExt cx="0" cy="0"/>
        </a:xfrm>
      </p:grpSpPr>
      <p:sp>
        <p:nvSpPr>
          <p:cNvPr id="180" name="Google Shape;180;p17"/>
          <p:cNvSpPr txBox="1">
            <a:spLocks noGrp="1"/>
          </p:cNvSpPr>
          <p:nvPr>
            <p:ph type="title"/>
          </p:nvPr>
        </p:nvSpPr>
        <p:spPr>
          <a:xfrm>
            <a:off x="1358850" y="1659425"/>
            <a:ext cx="6426300" cy="4572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1" name="Google Shape;181;p17"/>
          <p:cNvSpPr txBox="1">
            <a:spLocks noGrp="1"/>
          </p:cNvSpPr>
          <p:nvPr>
            <p:ph type="subTitle" idx="1"/>
          </p:nvPr>
        </p:nvSpPr>
        <p:spPr>
          <a:xfrm>
            <a:off x="1360186" y="2145775"/>
            <a:ext cx="6423900" cy="1338300"/>
          </a:xfrm>
          <a:prstGeom prst="rect">
            <a:avLst/>
          </a:prstGeom>
        </p:spPr>
        <p:txBody>
          <a:bodyPr spcFirstLastPara="1" wrap="square" lIns="91425" tIns="91425" rIns="91425" bIns="91425" anchor="ctr" anchorCtr="0">
            <a:noAutofit/>
          </a:bodyPr>
          <a:lstStyle>
            <a:lvl1pPr lvl="0" rtl="0">
              <a:spcBef>
                <a:spcPts val="0"/>
              </a:spcBef>
              <a:spcAft>
                <a:spcPts val="0"/>
              </a:spcAft>
              <a:buSzPts val="1500"/>
              <a:buNone/>
              <a:defRPr sz="28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82" name="Google Shape;182;p17"/>
          <p:cNvSpPr/>
          <p:nvPr/>
        </p:nvSpPr>
        <p:spPr>
          <a:xfrm>
            <a:off x="8273791" y="4291250"/>
            <a:ext cx="1104108" cy="1104971"/>
          </a:xfrm>
          <a:custGeom>
            <a:avLst/>
            <a:gdLst/>
            <a:ahLst/>
            <a:cxnLst/>
            <a:rect l="l" t="t" r="r" b="b"/>
            <a:pathLst>
              <a:path w="31973" h="31998" extrusionOk="0">
                <a:moveTo>
                  <a:pt x="15986" y="717"/>
                </a:moveTo>
                <a:lnTo>
                  <a:pt x="16777" y="741"/>
                </a:lnTo>
                <a:lnTo>
                  <a:pt x="17543" y="791"/>
                </a:lnTo>
                <a:lnTo>
                  <a:pt x="18309" y="889"/>
                </a:lnTo>
                <a:lnTo>
                  <a:pt x="19075" y="1038"/>
                </a:lnTo>
                <a:lnTo>
                  <a:pt x="19816" y="1186"/>
                </a:lnTo>
                <a:lnTo>
                  <a:pt x="20533" y="1408"/>
                </a:lnTo>
                <a:lnTo>
                  <a:pt x="21249" y="1655"/>
                </a:lnTo>
                <a:lnTo>
                  <a:pt x="21941" y="1927"/>
                </a:lnTo>
                <a:lnTo>
                  <a:pt x="22608" y="2224"/>
                </a:lnTo>
                <a:lnTo>
                  <a:pt x="23275" y="2570"/>
                </a:lnTo>
                <a:lnTo>
                  <a:pt x="23918" y="2940"/>
                </a:lnTo>
                <a:lnTo>
                  <a:pt x="24535" y="3336"/>
                </a:lnTo>
                <a:lnTo>
                  <a:pt x="25128" y="3756"/>
                </a:lnTo>
                <a:lnTo>
                  <a:pt x="25697" y="4200"/>
                </a:lnTo>
                <a:lnTo>
                  <a:pt x="26265" y="4695"/>
                </a:lnTo>
                <a:lnTo>
                  <a:pt x="26784" y="5189"/>
                </a:lnTo>
                <a:lnTo>
                  <a:pt x="27303" y="5732"/>
                </a:lnTo>
                <a:lnTo>
                  <a:pt x="27772" y="6276"/>
                </a:lnTo>
                <a:lnTo>
                  <a:pt x="28242" y="6869"/>
                </a:lnTo>
                <a:lnTo>
                  <a:pt x="28662" y="7462"/>
                </a:lnTo>
                <a:lnTo>
                  <a:pt x="29057" y="8080"/>
                </a:lnTo>
                <a:lnTo>
                  <a:pt x="29428" y="8722"/>
                </a:lnTo>
                <a:lnTo>
                  <a:pt x="29774" y="9389"/>
                </a:lnTo>
                <a:lnTo>
                  <a:pt x="30070" y="10056"/>
                </a:lnTo>
                <a:lnTo>
                  <a:pt x="30342" y="10748"/>
                </a:lnTo>
                <a:lnTo>
                  <a:pt x="30589" y="11465"/>
                </a:lnTo>
                <a:lnTo>
                  <a:pt x="30787" y="12181"/>
                </a:lnTo>
                <a:lnTo>
                  <a:pt x="30960" y="12922"/>
                </a:lnTo>
                <a:lnTo>
                  <a:pt x="31108" y="13664"/>
                </a:lnTo>
                <a:lnTo>
                  <a:pt x="31207" y="14430"/>
                </a:lnTo>
                <a:lnTo>
                  <a:pt x="31256" y="15220"/>
                </a:lnTo>
                <a:lnTo>
                  <a:pt x="31281" y="16011"/>
                </a:lnTo>
                <a:lnTo>
                  <a:pt x="31256" y="16777"/>
                </a:lnTo>
                <a:lnTo>
                  <a:pt x="31207" y="17568"/>
                </a:lnTo>
                <a:lnTo>
                  <a:pt x="31108" y="18333"/>
                </a:lnTo>
                <a:lnTo>
                  <a:pt x="30960" y="19075"/>
                </a:lnTo>
                <a:lnTo>
                  <a:pt x="30787" y="19816"/>
                </a:lnTo>
                <a:lnTo>
                  <a:pt x="30589" y="20532"/>
                </a:lnTo>
                <a:lnTo>
                  <a:pt x="30342" y="21249"/>
                </a:lnTo>
                <a:lnTo>
                  <a:pt x="30070" y="21941"/>
                </a:lnTo>
                <a:lnTo>
                  <a:pt x="29774" y="22608"/>
                </a:lnTo>
                <a:lnTo>
                  <a:pt x="29428" y="23275"/>
                </a:lnTo>
                <a:lnTo>
                  <a:pt x="29057" y="23918"/>
                </a:lnTo>
                <a:lnTo>
                  <a:pt x="28662" y="24535"/>
                </a:lnTo>
                <a:lnTo>
                  <a:pt x="28242" y="25128"/>
                </a:lnTo>
                <a:lnTo>
                  <a:pt x="27772" y="25721"/>
                </a:lnTo>
                <a:lnTo>
                  <a:pt x="27303" y="26265"/>
                </a:lnTo>
                <a:lnTo>
                  <a:pt x="26784" y="26808"/>
                </a:lnTo>
                <a:lnTo>
                  <a:pt x="26265" y="27303"/>
                </a:lnTo>
                <a:lnTo>
                  <a:pt x="25697" y="27797"/>
                </a:lnTo>
                <a:lnTo>
                  <a:pt x="25128" y="28241"/>
                </a:lnTo>
                <a:lnTo>
                  <a:pt x="24535" y="28661"/>
                </a:lnTo>
                <a:lnTo>
                  <a:pt x="23918" y="29057"/>
                </a:lnTo>
                <a:lnTo>
                  <a:pt x="23275" y="29427"/>
                </a:lnTo>
                <a:lnTo>
                  <a:pt x="22608" y="29773"/>
                </a:lnTo>
                <a:lnTo>
                  <a:pt x="21941" y="30070"/>
                </a:lnTo>
                <a:lnTo>
                  <a:pt x="21249" y="30342"/>
                </a:lnTo>
                <a:lnTo>
                  <a:pt x="20533" y="30589"/>
                </a:lnTo>
                <a:lnTo>
                  <a:pt x="19816" y="30811"/>
                </a:lnTo>
                <a:lnTo>
                  <a:pt x="19075" y="30959"/>
                </a:lnTo>
                <a:lnTo>
                  <a:pt x="18309" y="31108"/>
                </a:lnTo>
                <a:lnTo>
                  <a:pt x="17543" y="31206"/>
                </a:lnTo>
                <a:lnTo>
                  <a:pt x="16777" y="31256"/>
                </a:lnTo>
                <a:lnTo>
                  <a:pt x="15986" y="31281"/>
                </a:lnTo>
                <a:lnTo>
                  <a:pt x="15196" y="31256"/>
                </a:lnTo>
                <a:lnTo>
                  <a:pt x="14430" y="31206"/>
                </a:lnTo>
                <a:lnTo>
                  <a:pt x="13664" y="31108"/>
                </a:lnTo>
                <a:lnTo>
                  <a:pt x="12923" y="30959"/>
                </a:lnTo>
                <a:lnTo>
                  <a:pt x="12181" y="30811"/>
                </a:lnTo>
                <a:lnTo>
                  <a:pt x="11440" y="30589"/>
                </a:lnTo>
                <a:lnTo>
                  <a:pt x="10748" y="30342"/>
                </a:lnTo>
                <a:lnTo>
                  <a:pt x="10057" y="30070"/>
                </a:lnTo>
                <a:lnTo>
                  <a:pt x="9365" y="29773"/>
                </a:lnTo>
                <a:lnTo>
                  <a:pt x="8722" y="29427"/>
                </a:lnTo>
                <a:lnTo>
                  <a:pt x="8080" y="29057"/>
                </a:lnTo>
                <a:lnTo>
                  <a:pt x="7462" y="28661"/>
                </a:lnTo>
                <a:lnTo>
                  <a:pt x="6845" y="28241"/>
                </a:lnTo>
                <a:lnTo>
                  <a:pt x="6276" y="27797"/>
                </a:lnTo>
                <a:lnTo>
                  <a:pt x="5708" y="27303"/>
                </a:lnTo>
                <a:lnTo>
                  <a:pt x="5189" y="26808"/>
                </a:lnTo>
                <a:lnTo>
                  <a:pt x="4670" y="26265"/>
                </a:lnTo>
                <a:lnTo>
                  <a:pt x="4201" y="25721"/>
                </a:lnTo>
                <a:lnTo>
                  <a:pt x="3756" y="25128"/>
                </a:lnTo>
                <a:lnTo>
                  <a:pt x="3311" y="24535"/>
                </a:lnTo>
                <a:lnTo>
                  <a:pt x="2916" y="23918"/>
                </a:lnTo>
                <a:lnTo>
                  <a:pt x="2545" y="23275"/>
                </a:lnTo>
                <a:lnTo>
                  <a:pt x="2224" y="22608"/>
                </a:lnTo>
                <a:lnTo>
                  <a:pt x="1903" y="21941"/>
                </a:lnTo>
                <a:lnTo>
                  <a:pt x="1631" y="21249"/>
                </a:lnTo>
                <a:lnTo>
                  <a:pt x="1384" y="20532"/>
                </a:lnTo>
                <a:lnTo>
                  <a:pt x="1186" y="19816"/>
                </a:lnTo>
                <a:lnTo>
                  <a:pt x="1013" y="19075"/>
                </a:lnTo>
                <a:lnTo>
                  <a:pt x="890" y="18333"/>
                </a:lnTo>
                <a:lnTo>
                  <a:pt x="791" y="17568"/>
                </a:lnTo>
                <a:lnTo>
                  <a:pt x="717" y="16777"/>
                </a:lnTo>
                <a:lnTo>
                  <a:pt x="717" y="16011"/>
                </a:lnTo>
                <a:lnTo>
                  <a:pt x="717" y="15220"/>
                </a:lnTo>
                <a:lnTo>
                  <a:pt x="791" y="14430"/>
                </a:lnTo>
                <a:lnTo>
                  <a:pt x="890" y="13664"/>
                </a:lnTo>
                <a:lnTo>
                  <a:pt x="1013" y="12922"/>
                </a:lnTo>
                <a:lnTo>
                  <a:pt x="1186" y="12181"/>
                </a:lnTo>
                <a:lnTo>
                  <a:pt x="1384" y="11465"/>
                </a:lnTo>
                <a:lnTo>
                  <a:pt x="1631" y="10748"/>
                </a:lnTo>
                <a:lnTo>
                  <a:pt x="1903" y="10056"/>
                </a:lnTo>
                <a:lnTo>
                  <a:pt x="2224" y="9389"/>
                </a:lnTo>
                <a:lnTo>
                  <a:pt x="2545" y="8722"/>
                </a:lnTo>
                <a:lnTo>
                  <a:pt x="2916" y="8080"/>
                </a:lnTo>
                <a:lnTo>
                  <a:pt x="3311" y="7462"/>
                </a:lnTo>
                <a:lnTo>
                  <a:pt x="3756" y="6869"/>
                </a:lnTo>
                <a:lnTo>
                  <a:pt x="4201" y="6276"/>
                </a:lnTo>
                <a:lnTo>
                  <a:pt x="4670" y="5732"/>
                </a:lnTo>
                <a:lnTo>
                  <a:pt x="5189" y="5189"/>
                </a:lnTo>
                <a:lnTo>
                  <a:pt x="5708" y="4695"/>
                </a:lnTo>
                <a:lnTo>
                  <a:pt x="6276" y="4200"/>
                </a:lnTo>
                <a:lnTo>
                  <a:pt x="6845" y="3756"/>
                </a:lnTo>
                <a:lnTo>
                  <a:pt x="7462" y="3336"/>
                </a:lnTo>
                <a:lnTo>
                  <a:pt x="8080" y="2940"/>
                </a:lnTo>
                <a:lnTo>
                  <a:pt x="8722" y="2570"/>
                </a:lnTo>
                <a:lnTo>
                  <a:pt x="9365" y="2224"/>
                </a:lnTo>
                <a:lnTo>
                  <a:pt x="10057" y="1927"/>
                </a:lnTo>
                <a:lnTo>
                  <a:pt x="10748" y="1655"/>
                </a:lnTo>
                <a:lnTo>
                  <a:pt x="11440" y="1408"/>
                </a:lnTo>
                <a:lnTo>
                  <a:pt x="12181" y="1186"/>
                </a:lnTo>
                <a:lnTo>
                  <a:pt x="12923" y="1038"/>
                </a:lnTo>
                <a:lnTo>
                  <a:pt x="13664" y="889"/>
                </a:lnTo>
                <a:lnTo>
                  <a:pt x="14430" y="791"/>
                </a:lnTo>
                <a:lnTo>
                  <a:pt x="15196" y="741"/>
                </a:lnTo>
                <a:lnTo>
                  <a:pt x="15986" y="717"/>
                </a:lnTo>
                <a:close/>
                <a:moveTo>
                  <a:pt x="15986" y="0"/>
                </a:moveTo>
                <a:lnTo>
                  <a:pt x="15171" y="25"/>
                </a:lnTo>
                <a:lnTo>
                  <a:pt x="14356" y="99"/>
                </a:lnTo>
                <a:lnTo>
                  <a:pt x="13565" y="198"/>
                </a:lnTo>
                <a:lnTo>
                  <a:pt x="12774" y="346"/>
                </a:lnTo>
                <a:lnTo>
                  <a:pt x="12008" y="519"/>
                </a:lnTo>
                <a:lnTo>
                  <a:pt x="11243" y="741"/>
                </a:lnTo>
                <a:lnTo>
                  <a:pt x="10501" y="988"/>
                </a:lnTo>
                <a:lnTo>
                  <a:pt x="9760" y="1260"/>
                </a:lnTo>
                <a:lnTo>
                  <a:pt x="9068" y="1581"/>
                </a:lnTo>
                <a:lnTo>
                  <a:pt x="8376" y="1952"/>
                </a:lnTo>
                <a:lnTo>
                  <a:pt x="7709" y="2323"/>
                </a:lnTo>
                <a:lnTo>
                  <a:pt x="7067" y="2743"/>
                </a:lnTo>
                <a:lnTo>
                  <a:pt x="6424" y="3187"/>
                </a:lnTo>
                <a:lnTo>
                  <a:pt x="5831" y="3657"/>
                </a:lnTo>
                <a:lnTo>
                  <a:pt x="5238" y="4176"/>
                </a:lnTo>
                <a:lnTo>
                  <a:pt x="4695" y="4695"/>
                </a:lnTo>
                <a:lnTo>
                  <a:pt x="4151" y="5263"/>
                </a:lnTo>
                <a:lnTo>
                  <a:pt x="3657" y="5831"/>
                </a:lnTo>
                <a:lnTo>
                  <a:pt x="3188" y="6449"/>
                </a:lnTo>
                <a:lnTo>
                  <a:pt x="2743" y="7067"/>
                </a:lnTo>
                <a:lnTo>
                  <a:pt x="2323" y="7709"/>
                </a:lnTo>
                <a:lnTo>
                  <a:pt x="1928" y="8376"/>
                </a:lnTo>
                <a:lnTo>
                  <a:pt x="1582" y="9068"/>
                </a:lnTo>
                <a:lnTo>
                  <a:pt x="1260" y="9784"/>
                </a:lnTo>
                <a:lnTo>
                  <a:pt x="964" y="10501"/>
                </a:lnTo>
                <a:lnTo>
                  <a:pt x="717" y="11242"/>
                </a:lnTo>
                <a:lnTo>
                  <a:pt x="495" y="12008"/>
                </a:lnTo>
                <a:lnTo>
                  <a:pt x="322" y="12774"/>
                </a:lnTo>
                <a:lnTo>
                  <a:pt x="173" y="13565"/>
                </a:lnTo>
                <a:lnTo>
                  <a:pt x="74" y="14355"/>
                </a:lnTo>
                <a:lnTo>
                  <a:pt x="25" y="15171"/>
                </a:lnTo>
                <a:lnTo>
                  <a:pt x="0" y="16011"/>
                </a:lnTo>
                <a:lnTo>
                  <a:pt x="25" y="16826"/>
                </a:lnTo>
                <a:lnTo>
                  <a:pt x="74" y="17642"/>
                </a:lnTo>
                <a:lnTo>
                  <a:pt x="173" y="18432"/>
                </a:lnTo>
                <a:lnTo>
                  <a:pt x="322" y="19223"/>
                </a:lnTo>
                <a:lnTo>
                  <a:pt x="495" y="19989"/>
                </a:lnTo>
                <a:lnTo>
                  <a:pt x="717" y="20755"/>
                </a:lnTo>
                <a:lnTo>
                  <a:pt x="964" y="21496"/>
                </a:lnTo>
                <a:lnTo>
                  <a:pt x="1260" y="22213"/>
                </a:lnTo>
                <a:lnTo>
                  <a:pt x="1582" y="22929"/>
                </a:lnTo>
                <a:lnTo>
                  <a:pt x="1928" y="23621"/>
                </a:lnTo>
                <a:lnTo>
                  <a:pt x="2323" y="24288"/>
                </a:lnTo>
                <a:lnTo>
                  <a:pt x="2743" y="24931"/>
                </a:lnTo>
                <a:lnTo>
                  <a:pt x="3188" y="25548"/>
                </a:lnTo>
                <a:lnTo>
                  <a:pt x="3657" y="26166"/>
                </a:lnTo>
                <a:lnTo>
                  <a:pt x="4151" y="26734"/>
                </a:lnTo>
                <a:lnTo>
                  <a:pt x="4695" y="27303"/>
                </a:lnTo>
                <a:lnTo>
                  <a:pt x="5238" y="27821"/>
                </a:lnTo>
                <a:lnTo>
                  <a:pt x="5831" y="28340"/>
                </a:lnTo>
                <a:lnTo>
                  <a:pt x="6424" y="28810"/>
                </a:lnTo>
                <a:lnTo>
                  <a:pt x="7067" y="29254"/>
                </a:lnTo>
                <a:lnTo>
                  <a:pt x="7709" y="29675"/>
                </a:lnTo>
                <a:lnTo>
                  <a:pt x="8376" y="30045"/>
                </a:lnTo>
                <a:lnTo>
                  <a:pt x="9068" y="30416"/>
                </a:lnTo>
                <a:lnTo>
                  <a:pt x="9760" y="30737"/>
                </a:lnTo>
                <a:lnTo>
                  <a:pt x="10501" y="31009"/>
                </a:lnTo>
                <a:lnTo>
                  <a:pt x="11243" y="31281"/>
                </a:lnTo>
                <a:lnTo>
                  <a:pt x="12008" y="31478"/>
                </a:lnTo>
                <a:lnTo>
                  <a:pt x="12774" y="31651"/>
                </a:lnTo>
                <a:lnTo>
                  <a:pt x="13565" y="31799"/>
                </a:lnTo>
                <a:lnTo>
                  <a:pt x="14356" y="31898"/>
                </a:lnTo>
                <a:lnTo>
                  <a:pt x="15171" y="31972"/>
                </a:lnTo>
                <a:lnTo>
                  <a:pt x="15986" y="31997"/>
                </a:lnTo>
                <a:lnTo>
                  <a:pt x="16802" y="31972"/>
                </a:lnTo>
                <a:lnTo>
                  <a:pt x="17617" y="31898"/>
                </a:lnTo>
                <a:lnTo>
                  <a:pt x="18433" y="31799"/>
                </a:lnTo>
                <a:lnTo>
                  <a:pt x="19199" y="31651"/>
                </a:lnTo>
                <a:lnTo>
                  <a:pt x="19989" y="31478"/>
                </a:lnTo>
                <a:lnTo>
                  <a:pt x="20730" y="31281"/>
                </a:lnTo>
                <a:lnTo>
                  <a:pt x="21472" y="31009"/>
                </a:lnTo>
                <a:lnTo>
                  <a:pt x="22213" y="30737"/>
                </a:lnTo>
                <a:lnTo>
                  <a:pt x="22905" y="30416"/>
                </a:lnTo>
                <a:lnTo>
                  <a:pt x="23597" y="30045"/>
                </a:lnTo>
                <a:lnTo>
                  <a:pt x="24264" y="29675"/>
                </a:lnTo>
                <a:lnTo>
                  <a:pt x="24931" y="29254"/>
                </a:lnTo>
                <a:lnTo>
                  <a:pt x="25549" y="28810"/>
                </a:lnTo>
                <a:lnTo>
                  <a:pt x="26166" y="28340"/>
                </a:lnTo>
                <a:lnTo>
                  <a:pt x="26735" y="27821"/>
                </a:lnTo>
                <a:lnTo>
                  <a:pt x="27303" y="27303"/>
                </a:lnTo>
                <a:lnTo>
                  <a:pt x="27822" y="26734"/>
                </a:lnTo>
                <a:lnTo>
                  <a:pt x="28316" y="26166"/>
                </a:lnTo>
                <a:lnTo>
                  <a:pt x="28810" y="25548"/>
                </a:lnTo>
                <a:lnTo>
                  <a:pt x="29255" y="24931"/>
                </a:lnTo>
                <a:lnTo>
                  <a:pt x="29650" y="24288"/>
                </a:lnTo>
                <a:lnTo>
                  <a:pt x="30045" y="23621"/>
                </a:lnTo>
                <a:lnTo>
                  <a:pt x="30391" y="22929"/>
                </a:lnTo>
                <a:lnTo>
                  <a:pt x="30713" y="22213"/>
                </a:lnTo>
                <a:lnTo>
                  <a:pt x="31009" y="21496"/>
                </a:lnTo>
                <a:lnTo>
                  <a:pt x="31256" y="20755"/>
                </a:lnTo>
                <a:lnTo>
                  <a:pt x="31478" y="19989"/>
                </a:lnTo>
                <a:lnTo>
                  <a:pt x="31651" y="19223"/>
                </a:lnTo>
                <a:lnTo>
                  <a:pt x="31800" y="18432"/>
                </a:lnTo>
                <a:lnTo>
                  <a:pt x="31899" y="17642"/>
                </a:lnTo>
                <a:lnTo>
                  <a:pt x="31948" y="16826"/>
                </a:lnTo>
                <a:lnTo>
                  <a:pt x="31973" y="16011"/>
                </a:lnTo>
                <a:lnTo>
                  <a:pt x="31948" y="15171"/>
                </a:lnTo>
                <a:lnTo>
                  <a:pt x="31899" y="14355"/>
                </a:lnTo>
                <a:lnTo>
                  <a:pt x="31800" y="13565"/>
                </a:lnTo>
                <a:lnTo>
                  <a:pt x="31651" y="12774"/>
                </a:lnTo>
                <a:lnTo>
                  <a:pt x="31478" y="12008"/>
                </a:lnTo>
                <a:lnTo>
                  <a:pt x="31256" y="11242"/>
                </a:lnTo>
                <a:lnTo>
                  <a:pt x="31009" y="10501"/>
                </a:lnTo>
                <a:lnTo>
                  <a:pt x="30713" y="9784"/>
                </a:lnTo>
                <a:lnTo>
                  <a:pt x="30391" y="9068"/>
                </a:lnTo>
                <a:lnTo>
                  <a:pt x="30045" y="8376"/>
                </a:lnTo>
                <a:lnTo>
                  <a:pt x="29650" y="7709"/>
                </a:lnTo>
                <a:lnTo>
                  <a:pt x="29255" y="7067"/>
                </a:lnTo>
                <a:lnTo>
                  <a:pt x="28810" y="6449"/>
                </a:lnTo>
                <a:lnTo>
                  <a:pt x="28316" y="5831"/>
                </a:lnTo>
                <a:lnTo>
                  <a:pt x="27822" y="5263"/>
                </a:lnTo>
                <a:lnTo>
                  <a:pt x="27303" y="4695"/>
                </a:lnTo>
                <a:lnTo>
                  <a:pt x="26735" y="4176"/>
                </a:lnTo>
                <a:lnTo>
                  <a:pt x="26166" y="3657"/>
                </a:lnTo>
                <a:lnTo>
                  <a:pt x="25549" y="3187"/>
                </a:lnTo>
                <a:lnTo>
                  <a:pt x="24931" y="2743"/>
                </a:lnTo>
                <a:lnTo>
                  <a:pt x="24264" y="2323"/>
                </a:lnTo>
                <a:lnTo>
                  <a:pt x="23597" y="1952"/>
                </a:lnTo>
                <a:lnTo>
                  <a:pt x="22905" y="1581"/>
                </a:lnTo>
                <a:lnTo>
                  <a:pt x="22213" y="1260"/>
                </a:lnTo>
                <a:lnTo>
                  <a:pt x="21472" y="988"/>
                </a:lnTo>
                <a:lnTo>
                  <a:pt x="20730" y="741"/>
                </a:lnTo>
                <a:lnTo>
                  <a:pt x="19989" y="519"/>
                </a:lnTo>
                <a:lnTo>
                  <a:pt x="19199" y="346"/>
                </a:lnTo>
                <a:lnTo>
                  <a:pt x="18433" y="198"/>
                </a:lnTo>
                <a:lnTo>
                  <a:pt x="17617" y="99"/>
                </a:lnTo>
                <a:lnTo>
                  <a:pt x="16802" y="25"/>
                </a:lnTo>
                <a:lnTo>
                  <a:pt x="15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7"/>
          <p:cNvSpPr/>
          <p:nvPr/>
        </p:nvSpPr>
        <p:spPr>
          <a:xfrm>
            <a:off x="7730191" y="4872775"/>
            <a:ext cx="53802" cy="53802"/>
          </a:xfrm>
          <a:custGeom>
            <a:avLst/>
            <a:gdLst/>
            <a:ahLst/>
            <a:cxnLst/>
            <a:rect l="l" t="t" r="r" b="b"/>
            <a:pathLst>
              <a:path w="1558" h="1558" extrusionOk="0">
                <a:moveTo>
                  <a:pt x="618" y="1"/>
                </a:moveTo>
                <a:lnTo>
                  <a:pt x="470" y="50"/>
                </a:lnTo>
                <a:lnTo>
                  <a:pt x="346" y="124"/>
                </a:lnTo>
                <a:lnTo>
                  <a:pt x="223" y="223"/>
                </a:lnTo>
                <a:lnTo>
                  <a:pt x="124" y="347"/>
                </a:lnTo>
                <a:lnTo>
                  <a:pt x="50" y="470"/>
                </a:lnTo>
                <a:lnTo>
                  <a:pt x="1" y="618"/>
                </a:lnTo>
                <a:lnTo>
                  <a:pt x="1" y="767"/>
                </a:lnTo>
                <a:lnTo>
                  <a:pt x="1" y="940"/>
                </a:lnTo>
                <a:lnTo>
                  <a:pt x="50" y="1088"/>
                </a:lnTo>
                <a:lnTo>
                  <a:pt x="124" y="1211"/>
                </a:lnTo>
                <a:lnTo>
                  <a:pt x="223" y="1335"/>
                </a:lnTo>
                <a:lnTo>
                  <a:pt x="346" y="1434"/>
                </a:lnTo>
                <a:lnTo>
                  <a:pt x="470" y="1508"/>
                </a:lnTo>
                <a:lnTo>
                  <a:pt x="618" y="1557"/>
                </a:lnTo>
                <a:lnTo>
                  <a:pt x="939" y="1557"/>
                </a:lnTo>
                <a:lnTo>
                  <a:pt x="1088" y="1508"/>
                </a:lnTo>
                <a:lnTo>
                  <a:pt x="1211" y="1434"/>
                </a:lnTo>
                <a:lnTo>
                  <a:pt x="1335" y="1335"/>
                </a:lnTo>
                <a:lnTo>
                  <a:pt x="1434" y="1211"/>
                </a:lnTo>
                <a:lnTo>
                  <a:pt x="1508" y="1088"/>
                </a:lnTo>
                <a:lnTo>
                  <a:pt x="1557" y="940"/>
                </a:lnTo>
                <a:lnTo>
                  <a:pt x="1557" y="767"/>
                </a:lnTo>
                <a:lnTo>
                  <a:pt x="1557" y="618"/>
                </a:lnTo>
                <a:lnTo>
                  <a:pt x="1508" y="470"/>
                </a:lnTo>
                <a:lnTo>
                  <a:pt x="1434" y="347"/>
                </a:lnTo>
                <a:lnTo>
                  <a:pt x="1335" y="223"/>
                </a:lnTo>
                <a:lnTo>
                  <a:pt x="1211" y="124"/>
                </a:lnTo>
                <a:lnTo>
                  <a:pt x="1088" y="50"/>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p:nvPr/>
        </p:nvSpPr>
        <p:spPr>
          <a:xfrm>
            <a:off x="8930606" y="4038074"/>
            <a:ext cx="53767" cy="53767"/>
          </a:xfrm>
          <a:custGeom>
            <a:avLst/>
            <a:gdLst/>
            <a:ahLst/>
            <a:cxnLst/>
            <a:rect l="l" t="t" r="r" b="b"/>
            <a:pathLst>
              <a:path w="1557" h="1557" extrusionOk="0">
                <a:moveTo>
                  <a:pt x="618" y="0"/>
                </a:moveTo>
                <a:lnTo>
                  <a:pt x="470" y="50"/>
                </a:lnTo>
                <a:lnTo>
                  <a:pt x="346" y="124"/>
                </a:lnTo>
                <a:lnTo>
                  <a:pt x="223" y="223"/>
                </a:lnTo>
                <a:lnTo>
                  <a:pt x="124" y="346"/>
                </a:lnTo>
                <a:lnTo>
                  <a:pt x="50" y="470"/>
                </a:lnTo>
                <a:lnTo>
                  <a:pt x="0" y="618"/>
                </a:lnTo>
                <a:lnTo>
                  <a:pt x="0" y="791"/>
                </a:lnTo>
                <a:lnTo>
                  <a:pt x="0" y="939"/>
                </a:lnTo>
                <a:lnTo>
                  <a:pt x="50" y="1087"/>
                </a:lnTo>
                <a:lnTo>
                  <a:pt x="124" y="1211"/>
                </a:lnTo>
                <a:lnTo>
                  <a:pt x="223" y="1334"/>
                </a:lnTo>
                <a:lnTo>
                  <a:pt x="346" y="1433"/>
                </a:lnTo>
                <a:lnTo>
                  <a:pt x="470" y="1507"/>
                </a:lnTo>
                <a:lnTo>
                  <a:pt x="618" y="1557"/>
                </a:lnTo>
                <a:lnTo>
                  <a:pt x="939" y="1557"/>
                </a:lnTo>
                <a:lnTo>
                  <a:pt x="1088" y="1507"/>
                </a:lnTo>
                <a:lnTo>
                  <a:pt x="1211" y="1433"/>
                </a:lnTo>
                <a:lnTo>
                  <a:pt x="1335" y="1334"/>
                </a:lnTo>
                <a:lnTo>
                  <a:pt x="1433" y="1211"/>
                </a:lnTo>
                <a:lnTo>
                  <a:pt x="1508" y="1087"/>
                </a:lnTo>
                <a:lnTo>
                  <a:pt x="1557" y="939"/>
                </a:lnTo>
                <a:lnTo>
                  <a:pt x="1557" y="791"/>
                </a:lnTo>
                <a:lnTo>
                  <a:pt x="1557" y="618"/>
                </a:lnTo>
                <a:lnTo>
                  <a:pt x="1508" y="470"/>
                </a:lnTo>
                <a:lnTo>
                  <a:pt x="1433" y="346"/>
                </a:lnTo>
                <a:lnTo>
                  <a:pt x="1335" y="223"/>
                </a:lnTo>
                <a:lnTo>
                  <a:pt x="1211" y="124"/>
                </a:lnTo>
                <a:lnTo>
                  <a:pt x="1088" y="50"/>
                </a:lnTo>
                <a:lnTo>
                  <a:pt x="9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7"/>
          <p:cNvSpPr/>
          <p:nvPr/>
        </p:nvSpPr>
        <p:spPr>
          <a:xfrm>
            <a:off x="7297671" y="4606954"/>
            <a:ext cx="175805" cy="175770"/>
          </a:xfrm>
          <a:custGeom>
            <a:avLst/>
            <a:gdLst/>
            <a:ahLst/>
            <a:cxnLst/>
            <a:rect l="l" t="t" r="r" b="b"/>
            <a:pathLst>
              <a:path w="5091" h="5090" extrusionOk="0">
                <a:moveTo>
                  <a:pt x="4052" y="0"/>
                </a:moveTo>
                <a:lnTo>
                  <a:pt x="3879" y="49"/>
                </a:lnTo>
                <a:lnTo>
                  <a:pt x="3731" y="148"/>
                </a:lnTo>
                <a:lnTo>
                  <a:pt x="3583" y="247"/>
                </a:lnTo>
                <a:lnTo>
                  <a:pt x="272" y="3583"/>
                </a:lnTo>
                <a:lnTo>
                  <a:pt x="149" y="3706"/>
                </a:lnTo>
                <a:lnTo>
                  <a:pt x="74" y="3879"/>
                </a:lnTo>
                <a:lnTo>
                  <a:pt x="25" y="4027"/>
                </a:lnTo>
                <a:lnTo>
                  <a:pt x="0" y="4200"/>
                </a:lnTo>
                <a:lnTo>
                  <a:pt x="25" y="4373"/>
                </a:lnTo>
                <a:lnTo>
                  <a:pt x="74" y="4522"/>
                </a:lnTo>
                <a:lnTo>
                  <a:pt x="149" y="4695"/>
                </a:lnTo>
                <a:lnTo>
                  <a:pt x="272" y="4818"/>
                </a:lnTo>
                <a:lnTo>
                  <a:pt x="396" y="4942"/>
                </a:lnTo>
                <a:lnTo>
                  <a:pt x="544" y="5016"/>
                </a:lnTo>
                <a:lnTo>
                  <a:pt x="717" y="5065"/>
                </a:lnTo>
                <a:lnTo>
                  <a:pt x="890" y="5090"/>
                </a:lnTo>
                <a:lnTo>
                  <a:pt x="1063" y="5065"/>
                </a:lnTo>
                <a:lnTo>
                  <a:pt x="1211" y="5016"/>
                </a:lnTo>
                <a:lnTo>
                  <a:pt x="1359" y="4942"/>
                </a:lnTo>
                <a:lnTo>
                  <a:pt x="1507" y="4818"/>
                </a:lnTo>
                <a:lnTo>
                  <a:pt x="4843" y="1507"/>
                </a:lnTo>
                <a:lnTo>
                  <a:pt x="4942" y="1359"/>
                </a:lnTo>
                <a:lnTo>
                  <a:pt x="5041" y="1211"/>
                </a:lnTo>
                <a:lnTo>
                  <a:pt x="5065" y="1038"/>
                </a:lnTo>
                <a:lnTo>
                  <a:pt x="5090" y="865"/>
                </a:lnTo>
                <a:lnTo>
                  <a:pt x="5065" y="717"/>
                </a:lnTo>
                <a:lnTo>
                  <a:pt x="5041" y="544"/>
                </a:lnTo>
                <a:lnTo>
                  <a:pt x="4942" y="395"/>
                </a:lnTo>
                <a:lnTo>
                  <a:pt x="4843" y="247"/>
                </a:lnTo>
                <a:lnTo>
                  <a:pt x="4695" y="148"/>
                </a:lnTo>
                <a:lnTo>
                  <a:pt x="4547" y="49"/>
                </a:lnTo>
                <a:lnTo>
                  <a:pt x="4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7"/>
          <p:cNvSpPr/>
          <p:nvPr/>
        </p:nvSpPr>
        <p:spPr>
          <a:xfrm>
            <a:off x="7297671" y="4606954"/>
            <a:ext cx="175805" cy="175770"/>
          </a:xfrm>
          <a:custGeom>
            <a:avLst/>
            <a:gdLst/>
            <a:ahLst/>
            <a:cxnLst/>
            <a:rect l="l" t="t" r="r" b="b"/>
            <a:pathLst>
              <a:path w="5091" h="5090" extrusionOk="0">
                <a:moveTo>
                  <a:pt x="717" y="0"/>
                </a:moveTo>
                <a:lnTo>
                  <a:pt x="544" y="49"/>
                </a:lnTo>
                <a:lnTo>
                  <a:pt x="396" y="148"/>
                </a:lnTo>
                <a:lnTo>
                  <a:pt x="272" y="247"/>
                </a:lnTo>
                <a:lnTo>
                  <a:pt x="149" y="395"/>
                </a:lnTo>
                <a:lnTo>
                  <a:pt x="74" y="544"/>
                </a:lnTo>
                <a:lnTo>
                  <a:pt x="25" y="717"/>
                </a:lnTo>
                <a:lnTo>
                  <a:pt x="0" y="865"/>
                </a:lnTo>
                <a:lnTo>
                  <a:pt x="25" y="1038"/>
                </a:lnTo>
                <a:lnTo>
                  <a:pt x="74" y="1211"/>
                </a:lnTo>
                <a:lnTo>
                  <a:pt x="149" y="1359"/>
                </a:lnTo>
                <a:lnTo>
                  <a:pt x="272" y="1507"/>
                </a:lnTo>
                <a:lnTo>
                  <a:pt x="3583" y="4818"/>
                </a:lnTo>
                <a:lnTo>
                  <a:pt x="3731" y="4942"/>
                </a:lnTo>
                <a:lnTo>
                  <a:pt x="3879" y="5016"/>
                </a:lnTo>
                <a:lnTo>
                  <a:pt x="4052" y="5065"/>
                </a:lnTo>
                <a:lnTo>
                  <a:pt x="4201" y="5090"/>
                </a:lnTo>
                <a:lnTo>
                  <a:pt x="4374" y="5065"/>
                </a:lnTo>
                <a:lnTo>
                  <a:pt x="4547" y="5016"/>
                </a:lnTo>
                <a:lnTo>
                  <a:pt x="4695" y="4942"/>
                </a:lnTo>
                <a:lnTo>
                  <a:pt x="4843" y="4818"/>
                </a:lnTo>
                <a:lnTo>
                  <a:pt x="4942" y="4695"/>
                </a:lnTo>
                <a:lnTo>
                  <a:pt x="5041" y="4522"/>
                </a:lnTo>
                <a:lnTo>
                  <a:pt x="5065" y="4373"/>
                </a:lnTo>
                <a:lnTo>
                  <a:pt x="5090" y="4200"/>
                </a:lnTo>
                <a:lnTo>
                  <a:pt x="5065" y="4027"/>
                </a:lnTo>
                <a:lnTo>
                  <a:pt x="5041" y="3879"/>
                </a:lnTo>
                <a:lnTo>
                  <a:pt x="4942" y="3706"/>
                </a:lnTo>
                <a:lnTo>
                  <a:pt x="4843" y="3583"/>
                </a:lnTo>
                <a:lnTo>
                  <a:pt x="1507" y="247"/>
                </a:lnTo>
                <a:lnTo>
                  <a:pt x="1359" y="148"/>
                </a:lnTo>
                <a:lnTo>
                  <a:pt x="1211" y="49"/>
                </a:lnTo>
                <a:lnTo>
                  <a:pt x="10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7"/>
          <p:cNvSpPr/>
          <p:nvPr/>
        </p:nvSpPr>
        <p:spPr>
          <a:xfrm>
            <a:off x="616723" y="2705724"/>
            <a:ext cx="109226" cy="109261"/>
          </a:xfrm>
          <a:custGeom>
            <a:avLst/>
            <a:gdLst/>
            <a:ahLst/>
            <a:cxnLst/>
            <a:rect l="l" t="t" r="r" b="b"/>
            <a:pathLst>
              <a:path w="3163" h="3164" extrusionOk="0">
                <a:moveTo>
                  <a:pt x="1581" y="1"/>
                </a:moveTo>
                <a:lnTo>
                  <a:pt x="1408" y="25"/>
                </a:lnTo>
                <a:lnTo>
                  <a:pt x="1260" y="25"/>
                </a:lnTo>
                <a:lnTo>
                  <a:pt x="1112" y="75"/>
                </a:lnTo>
                <a:lnTo>
                  <a:pt x="964" y="124"/>
                </a:lnTo>
                <a:lnTo>
                  <a:pt x="840" y="198"/>
                </a:lnTo>
                <a:lnTo>
                  <a:pt x="692" y="272"/>
                </a:lnTo>
                <a:lnTo>
                  <a:pt x="470" y="470"/>
                </a:lnTo>
                <a:lnTo>
                  <a:pt x="272" y="692"/>
                </a:lnTo>
                <a:lnTo>
                  <a:pt x="198" y="841"/>
                </a:lnTo>
                <a:lnTo>
                  <a:pt x="124" y="964"/>
                </a:lnTo>
                <a:lnTo>
                  <a:pt x="74" y="1112"/>
                </a:lnTo>
                <a:lnTo>
                  <a:pt x="50" y="1261"/>
                </a:lnTo>
                <a:lnTo>
                  <a:pt x="25" y="1409"/>
                </a:lnTo>
                <a:lnTo>
                  <a:pt x="0" y="1582"/>
                </a:lnTo>
                <a:lnTo>
                  <a:pt x="25" y="1730"/>
                </a:lnTo>
                <a:lnTo>
                  <a:pt x="50" y="1903"/>
                </a:lnTo>
                <a:lnTo>
                  <a:pt x="74" y="2051"/>
                </a:lnTo>
                <a:lnTo>
                  <a:pt x="124" y="2200"/>
                </a:lnTo>
                <a:lnTo>
                  <a:pt x="198" y="2323"/>
                </a:lnTo>
                <a:lnTo>
                  <a:pt x="272" y="2447"/>
                </a:lnTo>
                <a:lnTo>
                  <a:pt x="470" y="2694"/>
                </a:lnTo>
                <a:lnTo>
                  <a:pt x="692" y="2891"/>
                </a:lnTo>
                <a:lnTo>
                  <a:pt x="840" y="2966"/>
                </a:lnTo>
                <a:lnTo>
                  <a:pt x="964" y="3040"/>
                </a:lnTo>
                <a:lnTo>
                  <a:pt x="1112" y="3089"/>
                </a:lnTo>
                <a:lnTo>
                  <a:pt x="1260" y="3114"/>
                </a:lnTo>
                <a:lnTo>
                  <a:pt x="1408" y="3138"/>
                </a:lnTo>
                <a:lnTo>
                  <a:pt x="1581" y="3163"/>
                </a:lnTo>
                <a:lnTo>
                  <a:pt x="1754" y="3138"/>
                </a:lnTo>
                <a:lnTo>
                  <a:pt x="1903" y="3114"/>
                </a:lnTo>
                <a:lnTo>
                  <a:pt x="2051" y="3089"/>
                </a:lnTo>
                <a:lnTo>
                  <a:pt x="2199" y="3040"/>
                </a:lnTo>
                <a:lnTo>
                  <a:pt x="2323" y="2966"/>
                </a:lnTo>
                <a:lnTo>
                  <a:pt x="2471" y="2891"/>
                </a:lnTo>
                <a:lnTo>
                  <a:pt x="2693" y="2694"/>
                </a:lnTo>
                <a:lnTo>
                  <a:pt x="2891" y="2447"/>
                </a:lnTo>
                <a:lnTo>
                  <a:pt x="2965" y="2323"/>
                </a:lnTo>
                <a:lnTo>
                  <a:pt x="3039" y="2200"/>
                </a:lnTo>
                <a:lnTo>
                  <a:pt x="3089" y="2051"/>
                </a:lnTo>
                <a:lnTo>
                  <a:pt x="3113" y="1903"/>
                </a:lnTo>
                <a:lnTo>
                  <a:pt x="3138" y="1730"/>
                </a:lnTo>
                <a:lnTo>
                  <a:pt x="3163" y="1582"/>
                </a:lnTo>
                <a:lnTo>
                  <a:pt x="3138" y="1409"/>
                </a:lnTo>
                <a:lnTo>
                  <a:pt x="3113" y="1261"/>
                </a:lnTo>
                <a:lnTo>
                  <a:pt x="3089" y="1112"/>
                </a:lnTo>
                <a:lnTo>
                  <a:pt x="3039" y="964"/>
                </a:lnTo>
                <a:lnTo>
                  <a:pt x="2965" y="841"/>
                </a:lnTo>
                <a:lnTo>
                  <a:pt x="2891" y="692"/>
                </a:lnTo>
                <a:lnTo>
                  <a:pt x="2693" y="470"/>
                </a:lnTo>
                <a:lnTo>
                  <a:pt x="2471" y="272"/>
                </a:lnTo>
                <a:lnTo>
                  <a:pt x="2323" y="198"/>
                </a:lnTo>
                <a:lnTo>
                  <a:pt x="2199" y="124"/>
                </a:lnTo>
                <a:lnTo>
                  <a:pt x="2051" y="75"/>
                </a:lnTo>
                <a:lnTo>
                  <a:pt x="1903" y="25"/>
                </a:lnTo>
                <a:lnTo>
                  <a:pt x="1754" y="25"/>
                </a:lnTo>
                <a:lnTo>
                  <a:pt x="15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p:nvPr/>
        </p:nvSpPr>
        <p:spPr>
          <a:xfrm>
            <a:off x="206737" y="2214771"/>
            <a:ext cx="176668" cy="175805"/>
          </a:xfrm>
          <a:custGeom>
            <a:avLst/>
            <a:gdLst/>
            <a:ahLst/>
            <a:cxnLst/>
            <a:rect l="l" t="t" r="r" b="b"/>
            <a:pathLst>
              <a:path w="5116" h="5091" extrusionOk="0">
                <a:moveTo>
                  <a:pt x="4226" y="0"/>
                </a:moveTo>
                <a:lnTo>
                  <a:pt x="4053" y="25"/>
                </a:lnTo>
                <a:lnTo>
                  <a:pt x="3880" y="74"/>
                </a:lnTo>
                <a:lnTo>
                  <a:pt x="3732" y="148"/>
                </a:lnTo>
                <a:lnTo>
                  <a:pt x="3608" y="272"/>
                </a:lnTo>
                <a:lnTo>
                  <a:pt x="272" y="3583"/>
                </a:lnTo>
                <a:lnTo>
                  <a:pt x="149" y="3731"/>
                </a:lnTo>
                <a:lnTo>
                  <a:pt x="75" y="3879"/>
                </a:lnTo>
                <a:lnTo>
                  <a:pt x="25" y="4052"/>
                </a:lnTo>
                <a:lnTo>
                  <a:pt x="1" y="4225"/>
                </a:lnTo>
                <a:lnTo>
                  <a:pt x="25" y="4374"/>
                </a:lnTo>
                <a:lnTo>
                  <a:pt x="75" y="4546"/>
                </a:lnTo>
                <a:lnTo>
                  <a:pt x="149" y="4695"/>
                </a:lnTo>
                <a:lnTo>
                  <a:pt x="272" y="4843"/>
                </a:lnTo>
                <a:lnTo>
                  <a:pt x="421" y="4942"/>
                </a:lnTo>
                <a:lnTo>
                  <a:pt x="569" y="5041"/>
                </a:lnTo>
                <a:lnTo>
                  <a:pt x="717" y="5090"/>
                </a:lnTo>
                <a:lnTo>
                  <a:pt x="1063" y="5090"/>
                </a:lnTo>
                <a:lnTo>
                  <a:pt x="1236" y="5041"/>
                </a:lnTo>
                <a:lnTo>
                  <a:pt x="1384" y="4942"/>
                </a:lnTo>
                <a:lnTo>
                  <a:pt x="1508" y="4843"/>
                </a:lnTo>
                <a:lnTo>
                  <a:pt x="4843" y="1507"/>
                </a:lnTo>
                <a:lnTo>
                  <a:pt x="4967" y="1384"/>
                </a:lnTo>
                <a:lnTo>
                  <a:pt x="5041" y="1211"/>
                </a:lnTo>
                <a:lnTo>
                  <a:pt x="5091" y="1063"/>
                </a:lnTo>
                <a:lnTo>
                  <a:pt x="5115" y="890"/>
                </a:lnTo>
                <a:lnTo>
                  <a:pt x="5091" y="717"/>
                </a:lnTo>
                <a:lnTo>
                  <a:pt x="5041" y="544"/>
                </a:lnTo>
                <a:lnTo>
                  <a:pt x="4967" y="395"/>
                </a:lnTo>
                <a:lnTo>
                  <a:pt x="4843" y="272"/>
                </a:lnTo>
                <a:lnTo>
                  <a:pt x="4720" y="148"/>
                </a:lnTo>
                <a:lnTo>
                  <a:pt x="4547" y="74"/>
                </a:lnTo>
                <a:lnTo>
                  <a:pt x="4399" y="25"/>
                </a:lnTo>
                <a:lnTo>
                  <a:pt x="4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p:nvPr/>
        </p:nvSpPr>
        <p:spPr>
          <a:xfrm>
            <a:off x="206737" y="2214771"/>
            <a:ext cx="176668" cy="175805"/>
          </a:xfrm>
          <a:custGeom>
            <a:avLst/>
            <a:gdLst/>
            <a:ahLst/>
            <a:cxnLst/>
            <a:rect l="l" t="t" r="r" b="b"/>
            <a:pathLst>
              <a:path w="5116" h="5091" extrusionOk="0">
                <a:moveTo>
                  <a:pt x="890" y="0"/>
                </a:moveTo>
                <a:lnTo>
                  <a:pt x="717" y="25"/>
                </a:lnTo>
                <a:lnTo>
                  <a:pt x="569" y="74"/>
                </a:lnTo>
                <a:lnTo>
                  <a:pt x="421" y="148"/>
                </a:lnTo>
                <a:lnTo>
                  <a:pt x="272" y="272"/>
                </a:lnTo>
                <a:lnTo>
                  <a:pt x="149" y="395"/>
                </a:lnTo>
                <a:lnTo>
                  <a:pt x="75" y="544"/>
                </a:lnTo>
                <a:lnTo>
                  <a:pt x="25" y="717"/>
                </a:lnTo>
                <a:lnTo>
                  <a:pt x="1" y="890"/>
                </a:lnTo>
                <a:lnTo>
                  <a:pt x="25" y="1063"/>
                </a:lnTo>
                <a:lnTo>
                  <a:pt x="75" y="1211"/>
                </a:lnTo>
                <a:lnTo>
                  <a:pt x="149" y="1384"/>
                </a:lnTo>
                <a:lnTo>
                  <a:pt x="272" y="1507"/>
                </a:lnTo>
                <a:lnTo>
                  <a:pt x="3608" y="4843"/>
                </a:lnTo>
                <a:lnTo>
                  <a:pt x="3732" y="4942"/>
                </a:lnTo>
                <a:lnTo>
                  <a:pt x="3880" y="5041"/>
                </a:lnTo>
                <a:lnTo>
                  <a:pt x="4053" y="5090"/>
                </a:lnTo>
                <a:lnTo>
                  <a:pt x="4399" y="5090"/>
                </a:lnTo>
                <a:lnTo>
                  <a:pt x="4547" y="5041"/>
                </a:lnTo>
                <a:lnTo>
                  <a:pt x="4720" y="4942"/>
                </a:lnTo>
                <a:lnTo>
                  <a:pt x="4843" y="4843"/>
                </a:lnTo>
                <a:lnTo>
                  <a:pt x="4967" y="4695"/>
                </a:lnTo>
                <a:lnTo>
                  <a:pt x="5041" y="4546"/>
                </a:lnTo>
                <a:lnTo>
                  <a:pt x="5091" y="4374"/>
                </a:lnTo>
                <a:lnTo>
                  <a:pt x="5115" y="4225"/>
                </a:lnTo>
                <a:lnTo>
                  <a:pt x="5091" y="4052"/>
                </a:lnTo>
                <a:lnTo>
                  <a:pt x="5041" y="3879"/>
                </a:lnTo>
                <a:lnTo>
                  <a:pt x="4967" y="3731"/>
                </a:lnTo>
                <a:lnTo>
                  <a:pt x="4843" y="3583"/>
                </a:lnTo>
                <a:lnTo>
                  <a:pt x="1508" y="272"/>
                </a:lnTo>
                <a:lnTo>
                  <a:pt x="1384" y="148"/>
                </a:lnTo>
                <a:lnTo>
                  <a:pt x="1236" y="74"/>
                </a:lnTo>
                <a:lnTo>
                  <a:pt x="1063" y="25"/>
                </a:lnTo>
                <a:lnTo>
                  <a:pt x="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4_1_1">
    <p:bg>
      <p:bgPr>
        <a:solidFill>
          <a:schemeClr val="dk1"/>
        </a:solidFill>
        <a:effectLst/>
      </p:bgPr>
    </p:bg>
    <p:spTree>
      <p:nvGrpSpPr>
        <p:cNvPr id="1" name="Shape 190"/>
        <p:cNvGrpSpPr/>
        <p:nvPr/>
      </p:nvGrpSpPr>
      <p:grpSpPr>
        <a:xfrm>
          <a:off x="0" y="0"/>
          <a:ext cx="0" cy="0"/>
          <a:chOff x="0" y="0"/>
          <a:chExt cx="0" cy="0"/>
        </a:xfrm>
      </p:grpSpPr>
      <p:sp>
        <p:nvSpPr>
          <p:cNvPr id="191" name="Google Shape;191;p18"/>
          <p:cNvSpPr txBox="1">
            <a:spLocks noGrp="1"/>
          </p:cNvSpPr>
          <p:nvPr>
            <p:ph type="title"/>
          </p:nvPr>
        </p:nvSpPr>
        <p:spPr>
          <a:xfrm>
            <a:off x="5361425" y="1871375"/>
            <a:ext cx="3024900" cy="4572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2" name="Google Shape;192;p18"/>
          <p:cNvSpPr txBox="1">
            <a:spLocks noGrp="1"/>
          </p:cNvSpPr>
          <p:nvPr>
            <p:ph type="subTitle" idx="1"/>
          </p:nvPr>
        </p:nvSpPr>
        <p:spPr>
          <a:xfrm>
            <a:off x="5362050" y="2357725"/>
            <a:ext cx="3023700" cy="914400"/>
          </a:xfrm>
          <a:prstGeom prst="rect">
            <a:avLst/>
          </a:prstGeom>
        </p:spPr>
        <p:txBody>
          <a:bodyPr spcFirstLastPara="1" wrap="square" lIns="91425" tIns="91425" rIns="91425" bIns="91425" anchor="ctr" anchorCtr="0">
            <a:noAutofit/>
          </a:bodyPr>
          <a:lstStyle>
            <a:lvl1pPr lvl="0" rtl="0">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193" name="Google Shape;193;p18"/>
          <p:cNvSpPr/>
          <p:nvPr/>
        </p:nvSpPr>
        <p:spPr>
          <a:xfrm>
            <a:off x="8660441" y="-197850"/>
            <a:ext cx="1104108" cy="1104971"/>
          </a:xfrm>
          <a:custGeom>
            <a:avLst/>
            <a:gdLst/>
            <a:ahLst/>
            <a:cxnLst/>
            <a:rect l="l" t="t" r="r" b="b"/>
            <a:pathLst>
              <a:path w="31973" h="31998" extrusionOk="0">
                <a:moveTo>
                  <a:pt x="15986" y="717"/>
                </a:moveTo>
                <a:lnTo>
                  <a:pt x="16777" y="741"/>
                </a:lnTo>
                <a:lnTo>
                  <a:pt x="17543" y="791"/>
                </a:lnTo>
                <a:lnTo>
                  <a:pt x="18309" y="889"/>
                </a:lnTo>
                <a:lnTo>
                  <a:pt x="19075" y="1038"/>
                </a:lnTo>
                <a:lnTo>
                  <a:pt x="19816" y="1186"/>
                </a:lnTo>
                <a:lnTo>
                  <a:pt x="20533" y="1408"/>
                </a:lnTo>
                <a:lnTo>
                  <a:pt x="21249" y="1655"/>
                </a:lnTo>
                <a:lnTo>
                  <a:pt x="21941" y="1927"/>
                </a:lnTo>
                <a:lnTo>
                  <a:pt x="22608" y="2224"/>
                </a:lnTo>
                <a:lnTo>
                  <a:pt x="23275" y="2570"/>
                </a:lnTo>
                <a:lnTo>
                  <a:pt x="23918" y="2940"/>
                </a:lnTo>
                <a:lnTo>
                  <a:pt x="24535" y="3336"/>
                </a:lnTo>
                <a:lnTo>
                  <a:pt x="25128" y="3756"/>
                </a:lnTo>
                <a:lnTo>
                  <a:pt x="25697" y="4200"/>
                </a:lnTo>
                <a:lnTo>
                  <a:pt x="26265" y="4695"/>
                </a:lnTo>
                <a:lnTo>
                  <a:pt x="26784" y="5189"/>
                </a:lnTo>
                <a:lnTo>
                  <a:pt x="27303" y="5732"/>
                </a:lnTo>
                <a:lnTo>
                  <a:pt x="27772" y="6276"/>
                </a:lnTo>
                <a:lnTo>
                  <a:pt x="28242" y="6869"/>
                </a:lnTo>
                <a:lnTo>
                  <a:pt x="28662" y="7462"/>
                </a:lnTo>
                <a:lnTo>
                  <a:pt x="29057" y="8080"/>
                </a:lnTo>
                <a:lnTo>
                  <a:pt x="29428" y="8722"/>
                </a:lnTo>
                <a:lnTo>
                  <a:pt x="29774" y="9389"/>
                </a:lnTo>
                <a:lnTo>
                  <a:pt x="30070" y="10056"/>
                </a:lnTo>
                <a:lnTo>
                  <a:pt x="30342" y="10748"/>
                </a:lnTo>
                <a:lnTo>
                  <a:pt x="30589" y="11465"/>
                </a:lnTo>
                <a:lnTo>
                  <a:pt x="30787" y="12181"/>
                </a:lnTo>
                <a:lnTo>
                  <a:pt x="30960" y="12922"/>
                </a:lnTo>
                <a:lnTo>
                  <a:pt x="31108" y="13664"/>
                </a:lnTo>
                <a:lnTo>
                  <a:pt x="31207" y="14430"/>
                </a:lnTo>
                <a:lnTo>
                  <a:pt x="31256" y="15220"/>
                </a:lnTo>
                <a:lnTo>
                  <a:pt x="31281" y="16011"/>
                </a:lnTo>
                <a:lnTo>
                  <a:pt x="31256" y="16777"/>
                </a:lnTo>
                <a:lnTo>
                  <a:pt x="31207" y="17568"/>
                </a:lnTo>
                <a:lnTo>
                  <a:pt x="31108" y="18333"/>
                </a:lnTo>
                <a:lnTo>
                  <a:pt x="30960" y="19075"/>
                </a:lnTo>
                <a:lnTo>
                  <a:pt x="30787" y="19816"/>
                </a:lnTo>
                <a:lnTo>
                  <a:pt x="30589" y="20532"/>
                </a:lnTo>
                <a:lnTo>
                  <a:pt x="30342" y="21249"/>
                </a:lnTo>
                <a:lnTo>
                  <a:pt x="30070" y="21941"/>
                </a:lnTo>
                <a:lnTo>
                  <a:pt x="29774" y="22608"/>
                </a:lnTo>
                <a:lnTo>
                  <a:pt x="29428" y="23275"/>
                </a:lnTo>
                <a:lnTo>
                  <a:pt x="29057" y="23918"/>
                </a:lnTo>
                <a:lnTo>
                  <a:pt x="28662" y="24535"/>
                </a:lnTo>
                <a:lnTo>
                  <a:pt x="28242" y="25128"/>
                </a:lnTo>
                <a:lnTo>
                  <a:pt x="27772" y="25721"/>
                </a:lnTo>
                <a:lnTo>
                  <a:pt x="27303" y="26265"/>
                </a:lnTo>
                <a:lnTo>
                  <a:pt x="26784" y="26808"/>
                </a:lnTo>
                <a:lnTo>
                  <a:pt x="26265" y="27303"/>
                </a:lnTo>
                <a:lnTo>
                  <a:pt x="25697" y="27797"/>
                </a:lnTo>
                <a:lnTo>
                  <a:pt x="25128" y="28241"/>
                </a:lnTo>
                <a:lnTo>
                  <a:pt x="24535" y="28661"/>
                </a:lnTo>
                <a:lnTo>
                  <a:pt x="23918" y="29057"/>
                </a:lnTo>
                <a:lnTo>
                  <a:pt x="23275" y="29427"/>
                </a:lnTo>
                <a:lnTo>
                  <a:pt x="22608" y="29773"/>
                </a:lnTo>
                <a:lnTo>
                  <a:pt x="21941" y="30070"/>
                </a:lnTo>
                <a:lnTo>
                  <a:pt x="21249" y="30342"/>
                </a:lnTo>
                <a:lnTo>
                  <a:pt x="20533" y="30589"/>
                </a:lnTo>
                <a:lnTo>
                  <a:pt x="19816" y="30811"/>
                </a:lnTo>
                <a:lnTo>
                  <a:pt x="19075" y="30959"/>
                </a:lnTo>
                <a:lnTo>
                  <a:pt x="18309" y="31108"/>
                </a:lnTo>
                <a:lnTo>
                  <a:pt x="17543" y="31206"/>
                </a:lnTo>
                <a:lnTo>
                  <a:pt x="16777" y="31256"/>
                </a:lnTo>
                <a:lnTo>
                  <a:pt x="15986" y="31281"/>
                </a:lnTo>
                <a:lnTo>
                  <a:pt x="15196" y="31256"/>
                </a:lnTo>
                <a:lnTo>
                  <a:pt x="14430" y="31206"/>
                </a:lnTo>
                <a:lnTo>
                  <a:pt x="13664" y="31108"/>
                </a:lnTo>
                <a:lnTo>
                  <a:pt x="12923" y="30959"/>
                </a:lnTo>
                <a:lnTo>
                  <a:pt x="12181" y="30811"/>
                </a:lnTo>
                <a:lnTo>
                  <a:pt x="11440" y="30589"/>
                </a:lnTo>
                <a:lnTo>
                  <a:pt x="10748" y="30342"/>
                </a:lnTo>
                <a:lnTo>
                  <a:pt x="10057" y="30070"/>
                </a:lnTo>
                <a:lnTo>
                  <a:pt x="9365" y="29773"/>
                </a:lnTo>
                <a:lnTo>
                  <a:pt x="8722" y="29427"/>
                </a:lnTo>
                <a:lnTo>
                  <a:pt x="8080" y="29057"/>
                </a:lnTo>
                <a:lnTo>
                  <a:pt x="7462" y="28661"/>
                </a:lnTo>
                <a:lnTo>
                  <a:pt x="6845" y="28241"/>
                </a:lnTo>
                <a:lnTo>
                  <a:pt x="6276" y="27797"/>
                </a:lnTo>
                <a:lnTo>
                  <a:pt x="5708" y="27303"/>
                </a:lnTo>
                <a:lnTo>
                  <a:pt x="5189" y="26808"/>
                </a:lnTo>
                <a:lnTo>
                  <a:pt x="4670" y="26265"/>
                </a:lnTo>
                <a:lnTo>
                  <a:pt x="4201" y="25721"/>
                </a:lnTo>
                <a:lnTo>
                  <a:pt x="3756" y="25128"/>
                </a:lnTo>
                <a:lnTo>
                  <a:pt x="3311" y="24535"/>
                </a:lnTo>
                <a:lnTo>
                  <a:pt x="2916" y="23918"/>
                </a:lnTo>
                <a:lnTo>
                  <a:pt x="2545" y="23275"/>
                </a:lnTo>
                <a:lnTo>
                  <a:pt x="2224" y="22608"/>
                </a:lnTo>
                <a:lnTo>
                  <a:pt x="1903" y="21941"/>
                </a:lnTo>
                <a:lnTo>
                  <a:pt x="1631" y="21249"/>
                </a:lnTo>
                <a:lnTo>
                  <a:pt x="1384" y="20532"/>
                </a:lnTo>
                <a:lnTo>
                  <a:pt x="1186" y="19816"/>
                </a:lnTo>
                <a:lnTo>
                  <a:pt x="1013" y="19075"/>
                </a:lnTo>
                <a:lnTo>
                  <a:pt x="890" y="18333"/>
                </a:lnTo>
                <a:lnTo>
                  <a:pt x="791" y="17568"/>
                </a:lnTo>
                <a:lnTo>
                  <a:pt x="717" y="16777"/>
                </a:lnTo>
                <a:lnTo>
                  <a:pt x="717" y="16011"/>
                </a:lnTo>
                <a:lnTo>
                  <a:pt x="717" y="15220"/>
                </a:lnTo>
                <a:lnTo>
                  <a:pt x="791" y="14430"/>
                </a:lnTo>
                <a:lnTo>
                  <a:pt x="890" y="13664"/>
                </a:lnTo>
                <a:lnTo>
                  <a:pt x="1013" y="12922"/>
                </a:lnTo>
                <a:lnTo>
                  <a:pt x="1186" y="12181"/>
                </a:lnTo>
                <a:lnTo>
                  <a:pt x="1384" y="11465"/>
                </a:lnTo>
                <a:lnTo>
                  <a:pt x="1631" y="10748"/>
                </a:lnTo>
                <a:lnTo>
                  <a:pt x="1903" y="10056"/>
                </a:lnTo>
                <a:lnTo>
                  <a:pt x="2224" y="9389"/>
                </a:lnTo>
                <a:lnTo>
                  <a:pt x="2545" y="8722"/>
                </a:lnTo>
                <a:lnTo>
                  <a:pt x="2916" y="8080"/>
                </a:lnTo>
                <a:lnTo>
                  <a:pt x="3311" y="7462"/>
                </a:lnTo>
                <a:lnTo>
                  <a:pt x="3756" y="6869"/>
                </a:lnTo>
                <a:lnTo>
                  <a:pt x="4201" y="6276"/>
                </a:lnTo>
                <a:lnTo>
                  <a:pt x="4670" y="5732"/>
                </a:lnTo>
                <a:lnTo>
                  <a:pt x="5189" y="5189"/>
                </a:lnTo>
                <a:lnTo>
                  <a:pt x="5708" y="4695"/>
                </a:lnTo>
                <a:lnTo>
                  <a:pt x="6276" y="4200"/>
                </a:lnTo>
                <a:lnTo>
                  <a:pt x="6845" y="3756"/>
                </a:lnTo>
                <a:lnTo>
                  <a:pt x="7462" y="3336"/>
                </a:lnTo>
                <a:lnTo>
                  <a:pt x="8080" y="2940"/>
                </a:lnTo>
                <a:lnTo>
                  <a:pt x="8722" y="2570"/>
                </a:lnTo>
                <a:lnTo>
                  <a:pt x="9365" y="2224"/>
                </a:lnTo>
                <a:lnTo>
                  <a:pt x="10057" y="1927"/>
                </a:lnTo>
                <a:lnTo>
                  <a:pt x="10748" y="1655"/>
                </a:lnTo>
                <a:lnTo>
                  <a:pt x="11440" y="1408"/>
                </a:lnTo>
                <a:lnTo>
                  <a:pt x="12181" y="1186"/>
                </a:lnTo>
                <a:lnTo>
                  <a:pt x="12923" y="1038"/>
                </a:lnTo>
                <a:lnTo>
                  <a:pt x="13664" y="889"/>
                </a:lnTo>
                <a:lnTo>
                  <a:pt x="14430" y="791"/>
                </a:lnTo>
                <a:lnTo>
                  <a:pt x="15196" y="741"/>
                </a:lnTo>
                <a:lnTo>
                  <a:pt x="15986" y="717"/>
                </a:lnTo>
                <a:close/>
                <a:moveTo>
                  <a:pt x="15986" y="0"/>
                </a:moveTo>
                <a:lnTo>
                  <a:pt x="15171" y="25"/>
                </a:lnTo>
                <a:lnTo>
                  <a:pt x="14356" y="99"/>
                </a:lnTo>
                <a:lnTo>
                  <a:pt x="13565" y="198"/>
                </a:lnTo>
                <a:lnTo>
                  <a:pt x="12774" y="346"/>
                </a:lnTo>
                <a:lnTo>
                  <a:pt x="12008" y="519"/>
                </a:lnTo>
                <a:lnTo>
                  <a:pt x="11243" y="741"/>
                </a:lnTo>
                <a:lnTo>
                  <a:pt x="10501" y="988"/>
                </a:lnTo>
                <a:lnTo>
                  <a:pt x="9760" y="1260"/>
                </a:lnTo>
                <a:lnTo>
                  <a:pt x="9068" y="1581"/>
                </a:lnTo>
                <a:lnTo>
                  <a:pt x="8376" y="1952"/>
                </a:lnTo>
                <a:lnTo>
                  <a:pt x="7709" y="2323"/>
                </a:lnTo>
                <a:lnTo>
                  <a:pt x="7067" y="2743"/>
                </a:lnTo>
                <a:lnTo>
                  <a:pt x="6424" y="3187"/>
                </a:lnTo>
                <a:lnTo>
                  <a:pt x="5831" y="3657"/>
                </a:lnTo>
                <a:lnTo>
                  <a:pt x="5238" y="4176"/>
                </a:lnTo>
                <a:lnTo>
                  <a:pt x="4695" y="4695"/>
                </a:lnTo>
                <a:lnTo>
                  <a:pt x="4151" y="5263"/>
                </a:lnTo>
                <a:lnTo>
                  <a:pt x="3657" y="5831"/>
                </a:lnTo>
                <a:lnTo>
                  <a:pt x="3188" y="6449"/>
                </a:lnTo>
                <a:lnTo>
                  <a:pt x="2743" y="7067"/>
                </a:lnTo>
                <a:lnTo>
                  <a:pt x="2323" y="7709"/>
                </a:lnTo>
                <a:lnTo>
                  <a:pt x="1928" y="8376"/>
                </a:lnTo>
                <a:lnTo>
                  <a:pt x="1582" y="9068"/>
                </a:lnTo>
                <a:lnTo>
                  <a:pt x="1260" y="9784"/>
                </a:lnTo>
                <a:lnTo>
                  <a:pt x="964" y="10501"/>
                </a:lnTo>
                <a:lnTo>
                  <a:pt x="717" y="11242"/>
                </a:lnTo>
                <a:lnTo>
                  <a:pt x="495" y="12008"/>
                </a:lnTo>
                <a:lnTo>
                  <a:pt x="322" y="12774"/>
                </a:lnTo>
                <a:lnTo>
                  <a:pt x="173" y="13565"/>
                </a:lnTo>
                <a:lnTo>
                  <a:pt x="74" y="14355"/>
                </a:lnTo>
                <a:lnTo>
                  <a:pt x="25" y="15171"/>
                </a:lnTo>
                <a:lnTo>
                  <a:pt x="0" y="16011"/>
                </a:lnTo>
                <a:lnTo>
                  <a:pt x="25" y="16826"/>
                </a:lnTo>
                <a:lnTo>
                  <a:pt x="74" y="17642"/>
                </a:lnTo>
                <a:lnTo>
                  <a:pt x="173" y="18432"/>
                </a:lnTo>
                <a:lnTo>
                  <a:pt x="322" y="19223"/>
                </a:lnTo>
                <a:lnTo>
                  <a:pt x="495" y="19989"/>
                </a:lnTo>
                <a:lnTo>
                  <a:pt x="717" y="20755"/>
                </a:lnTo>
                <a:lnTo>
                  <a:pt x="964" y="21496"/>
                </a:lnTo>
                <a:lnTo>
                  <a:pt x="1260" y="22213"/>
                </a:lnTo>
                <a:lnTo>
                  <a:pt x="1582" y="22929"/>
                </a:lnTo>
                <a:lnTo>
                  <a:pt x="1928" y="23621"/>
                </a:lnTo>
                <a:lnTo>
                  <a:pt x="2323" y="24288"/>
                </a:lnTo>
                <a:lnTo>
                  <a:pt x="2743" y="24931"/>
                </a:lnTo>
                <a:lnTo>
                  <a:pt x="3188" y="25548"/>
                </a:lnTo>
                <a:lnTo>
                  <a:pt x="3657" y="26166"/>
                </a:lnTo>
                <a:lnTo>
                  <a:pt x="4151" y="26734"/>
                </a:lnTo>
                <a:lnTo>
                  <a:pt x="4695" y="27303"/>
                </a:lnTo>
                <a:lnTo>
                  <a:pt x="5238" y="27821"/>
                </a:lnTo>
                <a:lnTo>
                  <a:pt x="5831" y="28340"/>
                </a:lnTo>
                <a:lnTo>
                  <a:pt x="6424" y="28810"/>
                </a:lnTo>
                <a:lnTo>
                  <a:pt x="7067" y="29254"/>
                </a:lnTo>
                <a:lnTo>
                  <a:pt x="7709" y="29675"/>
                </a:lnTo>
                <a:lnTo>
                  <a:pt x="8376" y="30045"/>
                </a:lnTo>
                <a:lnTo>
                  <a:pt x="9068" y="30416"/>
                </a:lnTo>
                <a:lnTo>
                  <a:pt x="9760" y="30737"/>
                </a:lnTo>
                <a:lnTo>
                  <a:pt x="10501" y="31009"/>
                </a:lnTo>
                <a:lnTo>
                  <a:pt x="11243" y="31281"/>
                </a:lnTo>
                <a:lnTo>
                  <a:pt x="12008" y="31478"/>
                </a:lnTo>
                <a:lnTo>
                  <a:pt x="12774" y="31651"/>
                </a:lnTo>
                <a:lnTo>
                  <a:pt x="13565" y="31799"/>
                </a:lnTo>
                <a:lnTo>
                  <a:pt x="14356" y="31898"/>
                </a:lnTo>
                <a:lnTo>
                  <a:pt x="15171" y="31972"/>
                </a:lnTo>
                <a:lnTo>
                  <a:pt x="15986" y="31997"/>
                </a:lnTo>
                <a:lnTo>
                  <a:pt x="16802" y="31972"/>
                </a:lnTo>
                <a:lnTo>
                  <a:pt x="17617" y="31898"/>
                </a:lnTo>
                <a:lnTo>
                  <a:pt x="18433" y="31799"/>
                </a:lnTo>
                <a:lnTo>
                  <a:pt x="19199" y="31651"/>
                </a:lnTo>
                <a:lnTo>
                  <a:pt x="19989" y="31478"/>
                </a:lnTo>
                <a:lnTo>
                  <a:pt x="20730" y="31281"/>
                </a:lnTo>
                <a:lnTo>
                  <a:pt x="21472" y="31009"/>
                </a:lnTo>
                <a:lnTo>
                  <a:pt x="22213" y="30737"/>
                </a:lnTo>
                <a:lnTo>
                  <a:pt x="22905" y="30416"/>
                </a:lnTo>
                <a:lnTo>
                  <a:pt x="23597" y="30045"/>
                </a:lnTo>
                <a:lnTo>
                  <a:pt x="24264" y="29675"/>
                </a:lnTo>
                <a:lnTo>
                  <a:pt x="24931" y="29254"/>
                </a:lnTo>
                <a:lnTo>
                  <a:pt x="25549" y="28810"/>
                </a:lnTo>
                <a:lnTo>
                  <a:pt x="26166" y="28340"/>
                </a:lnTo>
                <a:lnTo>
                  <a:pt x="26735" y="27821"/>
                </a:lnTo>
                <a:lnTo>
                  <a:pt x="27303" y="27303"/>
                </a:lnTo>
                <a:lnTo>
                  <a:pt x="27822" y="26734"/>
                </a:lnTo>
                <a:lnTo>
                  <a:pt x="28316" y="26166"/>
                </a:lnTo>
                <a:lnTo>
                  <a:pt x="28810" y="25548"/>
                </a:lnTo>
                <a:lnTo>
                  <a:pt x="29255" y="24931"/>
                </a:lnTo>
                <a:lnTo>
                  <a:pt x="29650" y="24288"/>
                </a:lnTo>
                <a:lnTo>
                  <a:pt x="30045" y="23621"/>
                </a:lnTo>
                <a:lnTo>
                  <a:pt x="30391" y="22929"/>
                </a:lnTo>
                <a:lnTo>
                  <a:pt x="30713" y="22213"/>
                </a:lnTo>
                <a:lnTo>
                  <a:pt x="31009" y="21496"/>
                </a:lnTo>
                <a:lnTo>
                  <a:pt x="31256" y="20755"/>
                </a:lnTo>
                <a:lnTo>
                  <a:pt x="31478" y="19989"/>
                </a:lnTo>
                <a:lnTo>
                  <a:pt x="31651" y="19223"/>
                </a:lnTo>
                <a:lnTo>
                  <a:pt x="31800" y="18432"/>
                </a:lnTo>
                <a:lnTo>
                  <a:pt x="31899" y="17642"/>
                </a:lnTo>
                <a:lnTo>
                  <a:pt x="31948" y="16826"/>
                </a:lnTo>
                <a:lnTo>
                  <a:pt x="31973" y="16011"/>
                </a:lnTo>
                <a:lnTo>
                  <a:pt x="31948" y="15171"/>
                </a:lnTo>
                <a:lnTo>
                  <a:pt x="31899" y="14355"/>
                </a:lnTo>
                <a:lnTo>
                  <a:pt x="31800" y="13565"/>
                </a:lnTo>
                <a:lnTo>
                  <a:pt x="31651" y="12774"/>
                </a:lnTo>
                <a:lnTo>
                  <a:pt x="31478" y="12008"/>
                </a:lnTo>
                <a:lnTo>
                  <a:pt x="31256" y="11242"/>
                </a:lnTo>
                <a:lnTo>
                  <a:pt x="31009" y="10501"/>
                </a:lnTo>
                <a:lnTo>
                  <a:pt x="30713" y="9784"/>
                </a:lnTo>
                <a:lnTo>
                  <a:pt x="30391" y="9068"/>
                </a:lnTo>
                <a:lnTo>
                  <a:pt x="30045" y="8376"/>
                </a:lnTo>
                <a:lnTo>
                  <a:pt x="29650" y="7709"/>
                </a:lnTo>
                <a:lnTo>
                  <a:pt x="29255" y="7067"/>
                </a:lnTo>
                <a:lnTo>
                  <a:pt x="28810" y="6449"/>
                </a:lnTo>
                <a:lnTo>
                  <a:pt x="28316" y="5831"/>
                </a:lnTo>
                <a:lnTo>
                  <a:pt x="27822" y="5263"/>
                </a:lnTo>
                <a:lnTo>
                  <a:pt x="27303" y="4695"/>
                </a:lnTo>
                <a:lnTo>
                  <a:pt x="26735" y="4176"/>
                </a:lnTo>
                <a:lnTo>
                  <a:pt x="26166" y="3657"/>
                </a:lnTo>
                <a:lnTo>
                  <a:pt x="25549" y="3187"/>
                </a:lnTo>
                <a:lnTo>
                  <a:pt x="24931" y="2743"/>
                </a:lnTo>
                <a:lnTo>
                  <a:pt x="24264" y="2323"/>
                </a:lnTo>
                <a:lnTo>
                  <a:pt x="23597" y="1952"/>
                </a:lnTo>
                <a:lnTo>
                  <a:pt x="22905" y="1581"/>
                </a:lnTo>
                <a:lnTo>
                  <a:pt x="22213" y="1260"/>
                </a:lnTo>
                <a:lnTo>
                  <a:pt x="21472" y="988"/>
                </a:lnTo>
                <a:lnTo>
                  <a:pt x="20730" y="741"/>
                </a:lnTo>
                <a:lnTo>
                  <a:pt x="19989" y="519"/>
                </a:lnTo>
                <a:lnTo>
                  <a:pt x="19199" y="346"/>
                </a:lnTo>
                <a:lnTo>
                  <a:pt x="18433" y="198"/>
                </a:lnTo>
                <a:lnTo>
                  <a:pt x="17617" y="99"/>
                </a:lnTo>
                <a:lnTo>
                  <a:pt x="16802" y="25"/>
                </a:lnTo>
                <a:lnTo>
                  <a:pt x="159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8"/>
          <p:cNvSpPr/>
          <p:nvPr/>
        </p:nvSpPr>
        <p:spPr>
          <a:xfrm>
            <a:off x="7888241" y="993275"/>
            <a:ext cx="53802" cy="53802"/>
          </a:xfrm>
          <a:custGeom>
            <a:avLst/>
            <a:gdLst/>
            <a:ahLst/>
            <a:cxnLst/>
            <a:rect l="l" t="t" r="r" b="b"/>
            <a:pathLst>
              <a:path w="1558" h="1558" extrusionOk="0">
                <a:moveTo>
                  <a:pt x="618" y="1"/>
                </a:moveTo>
                <a:lnTo>
                  <a:pt x="470" y="50"/>
                </a:lnTo>
                <a:lnTo>
                  <a:pt x="346" y="124"/>
                </a:lnTo>
                <a:lnTo>
                  <a:pt x="223" y="223"/>
                </a:lnTo>
                <a:lnTo>
                  <a:pt x="124" y="347"/>
                </a:lnTo>
                <a:lnTo>
                  <a:pt x="50" y="470"/>
                </a:lnTo>
                <a:lnTo>
                  <a:pt x="1" y="618"/>
                </a:lnTo>
                <a:lnTo>
                  <a:pt x="1" y="767"/>
                </a:lnTo>
                <a:lnTo>
                  <a:pt x="1" y="940"/>
                </a:lnTo>
                <a:lnTo>
                  <a:pt x="50" y="1088"/>
                </a:lnTo>
                <a:lnTo>
                  <a:pt x="124" y="1211"/>
                </a:lnTo>
                <a:lnTo>
                  <a:pt x="223" y="1335"/>
                </a:lnTo>
                <a:lnTo>
                  <a:pt x="346" y="1434"/>
                </a:lnTo>
                <a:lnTo>
                  <a:pt x="470" y="1508"/>
                </a:lnTo>
                <a:lnTo>
                  <a:pt x="618" y="1557"/>
                </a:lnTo>
                <a:lnTo>
                  <a:pt x="939" y="1557"/>
                </a:lnTo>
                <a:lnTo>
                  <a:pt x="1088" y="1508"/>
                </a:lnTo>
                <a:lnTo>
                  <a:pt x="1211" y="1434"/>
                </a:lnTo>
                <a:lnTo>
                  <a:pt x="1335" y="1335"/>
                </a:lnTo>
                <a:lnTo>
                  <a:pt x="1434" y="1211"/>
                </a:lnTo>
                <a:lnTo>
                  <a:pt x="1508" y="1088"/>
                </a:lnTo>
                <a:lnTo>
                  <a:pt x="1557" y="940"/>
                </a:lnTo>
                <a:lnTo>
                  <a:pt x="1557" y="767"/>
                </a:lnTo>
                <a:lnTo>
                  <a:pt x="1557" y="618"/>
                </a:lnTo>
                <a:lnTo>
                  <a:pt x="1508" y="470"/>
                </a:lnTo>
                <a:lnTo>
                  <a:pt x="1434" y="347"/>
                </a:lnTo>
                <a:lnTo>
                  <a:pt x="1335" y="223"/>
                </a:lnTo>
                <a:lnTo>
                  <a:pt x="1211" y="124"/>
                </a:lnTo>
                <a:lnTo>
                  <a:pt x="1088" y="50"/>
                </a:lnTo>
                <a:lnTo>
                  <a:pt x="9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8"/>
          <p:cNvSpPr/>
          <p:nvPr/>
        </p:nvSpPr>
        <p:spPr>
          <a:xfrm>
            <a:off x="9622056" y="1225374"/>
            <a:ext cx="53767" cy="53767"/>
          </a:xfrm>
          <a:custGeom>
            <a:avLst/>
            <a:gdLst/>
            <a:ahLst/>
            <a:cxnLst/>
            <a:rect l="l" t="t" r="r" b="b"/>
            <a:pathLst>
              <a:path w="1557" h="1557" extrusionOk="0">
                <a:moveTo>
                  <a:pt x="618" y="0"/>
                </a:moveTo>
                <a:lnTo>
                  <a:pt x="470" y="50"/>
                </a:lnTo>
                <a:lnTo>
                  <a:pt x="346" y="124"/>
                </a:lnTo>
                <a:lnTo>
                  <a:pt x="223" y="223"/>
                </a:lnTo>
                <a:lnTo>
                  <a:pt x="124" y="346"/>
                </a:lnTo>
                <a:lnTo>
                  <a:pt x="50" y="470"/>
                </a:lnTo>
                <a:lnTo>
                  <a:pt x="0" y="618"/>
                </a:lnTo>
                <a:lnTo>
                  <a:pt x="0" y="791"/>
                </a:lnTo>
                <a:lnTo>
                  <a:pt x="0" y="939"/>
                </a:lnTo>
                <a:lnTo>
                  <a:pt x="50" y="1087"/>
                </a:lnTo>
                <a:lnTo>
                  <a:pt x="124" y="1211"/>
                </a:lnTo>
                <a:lnTo>
                  <a:pt x="223" y="1334"/>
                </a:lnTo>
                <a:lnTo>
                  <a:pt x="346" y="1433"/>
                </a:lnTo>
                <a:lnTo>
                  <a:pt x="470" y="1507"/>
                </a:lnTo>
                <a:lnTo>
                  <a:pt x="618" y="1557"/>
                </a:lnTo>
                <a:lnTo>
                  <a:pt x="939" y="1557"/>
                </a:lnTo>
                <a:lnTo>
                  <a:pt x="1088" y="1507"/>
                </a:lnTo>
                <a:lnTo>
                  <a:pt x="1211" y="1433"/>
                </a:lnTo>
                <a:lnTo>
                  <a:pt x="1335" y="1334"/>
                </a:lnTo>
                <a:lnTo>
                  <a:pt x="1433" y="1211"/>
                </a:lnTo>
                <a:lnTo>
                  <a:pt x="1508" y="1087"/>
                </a:lnTo>
                <a:lnTo>
                  <a:pt x="1557" y="939"/>
                </a:lnTo>
                <a:lnTo>
                  <a:pt x="1557" y="791"/>
                </a:lnTo>
                <a:lnTo>
                  <a:pt x="1557" y="618"/>
                </a:lnTo>
                <a:lnTo>
                  <a:pt x="1508" y="470"/>
                </a:lnTo>
                <a:lnTo>
                  <a:pt x="1433" y="346"/>
                </a:lnTo>
                <a:lnTo>
                  <a:pt x="1335" y="223"/>
                </a:lnTo>
                <a:lnTo>
                  <a:pt x="1211" y="124"/>
                </a:lnTo>
                <a:lnTo>
                  <a:pt x="1088" y="50"/>
                </a:lnTo>
                <a:lnTo>
                  <a:pt x="9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8"/>
          <p:cNvSpPr/>
          <p:nvPr/>
        </p:nvSpPr>
        <p:spPr>
          <a:xfrm>
            <a:off x="7684321" y="117854"/>
            <a:ext cx="175805" cy="175770"/>
          </a:xfrm>
          <a:custGeom>
            <a:avLst/>
            <a:gdLst/>
            <a:ahLst/>
            <a:cxnLst/>
            <a:rect l="l" t="t" r="r" b="b"/>
            <a:pathLst>
              <a:path w="5091" h="5090" extrusionOk="0">
                <a:moveTo>
                  <a:pt x="4052" y="0"/>
                </a:moveTo>
                <a:lnTo>
                  <a:pt x="3879" y="49"/>
                </a:lnTo>
                <a:lnTo>
                  <a:pt x="3731" y="148"/>
                </a:lnTo>
                <a:lnTo>
                  <a:pt x="3583" y="247"/>
                </a:lnTo>
                <a:lnTo>
                  <a:pt x="272" y="3583"/>
                </a:lnTo>
                <a:lnTo>
                  <a:pt x="149" y="3706"/>
                </a:lnTo>
                <a:lnTo>
                  <a:pt x="74" y="3879"/>
                </a:lnTo>
                <a:lnTo>
                  <a:pt x="25" y="4027"/>
                </a:lnTo>
                <a:lnTo>
                  <a:pt x="0" y="4200"/>
                </a:lnTo>
                <a:lnTo>
                  <a:pt x="25" y="4373"/>
                </a:lnTo>
                <a:lnTo>
                  <a:pt x="74" y="4522"/>
                </a:lnTo>
                <a:lnTo>
                  <a:pt x="149" y="4695"/>
                </a:lnTo>
                <a:lnTo>
                  <a:pt x="272" y="4818"/>
                </a:lnTo>
                <a:lnTo>
                  <a:pt x="396" y="4942"/>
                </a:lnTo>
                <a:lnTo>
                  <a:pt x="544" y="5016"/>
                </a:lnTo>
                <a:lnTo>
                  <a:pt x="717" y="5065"/>
                </a:lnTo>
                <a:lnTo>
                  <a:pt x="890" y="5090"/>
                </a:lnTo>
                <a:lnTo>
                  <a:pt x="1063" y="5065"/>
                </a:lnTo>
                <a:lnTo>
                  <a:pt x="1211" y="5016"/>
                </a:lnTo>
                <a:lnTo>
                  <a:pt x="1359" y="4942"/>
                </a:lnTo>
                <a:lnTo>
                  <a:pt x="1507" y="4818"/>
                </a:lnTo>
                <a:lnTo>
                  <a:pt x="4843" y="1507"/>
                </a:lnTo>
                <a:lnTo>
                  <a:pt x="4942" y="1359"/>
                </a:lnTo>
                <a:lnTo>
                  <a:pt x="5041" y="1211"/>
                </a:lnTo>
                <a:lnTo>
                  <a:pt x="5065" y="1038"/>
                </a:lnTo>
                <a:lnTo>
                  <a:pt x="5090" y="865"/>
                </a:lnTo>
                <a:lnTo>
                  <a:pt x="5065" y="717"/>
                </a:lnTo>
                <a:lnTo>
                  <a:pt x="5041" y="544"/>
                </a:lnTo>
                <a:lnTo>
                  <a:pt x="4942" y="395"/>
                </a:lnTo>
                <a:lnTo>
                  <a:pt x="4843" y="247"/>
                </a:lnTo>
                <a:lnTo>
                  <a:pt x="4695" y="148"/>
                </a:lnTo>
                <a:lnTo>
                  <a:pt x="4547" y="49"/>
                </a:lnTo>
                <a:lnTo>
                  <a:pt x="4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8"/>
          <p:cNvSpPr/>
          <p:nvPr/>
        </p:nvSpPr>
        <p:spPr>
          <a:xfrm>
            <a:off x="7684321" y="117854"/>
            <a:ext cx="175805" cy="175770"/>
          </a:xfrm>
          <a:custGeom>
            <a:avLst/>
            <a:gdLst/>
            <a:ahLst/>
            <a:cxnLst/>
            <a:rect l="l" t="t" r="r" b="b"/>
            <a:pathLst>
              <a:path w="5091" h="5090" extrusionOk="0">
                <a:moveTo>
                  <a:pt x="717" y="0"/>
                </a:moveTo>
                <a:lnTo>
                  <a:pt x="544" y="49"/>
                </a:lnTo>
                <a:lnTo>
                  <a:pt x="396" y="148"/>
                </a:lnTo>
                <a:lnTo>
                  <a:pt x="272" y="247"/>
                </a:lnTo>
                <a:lnTo>
                  <a:pt x="149" y="395"/>
                </a:lnTo>
                <a:lnTo>
                  <a:pt x="74" y="544"/>
                </a:lnTo>
                <a:lnTo>
                  <a:pt x="25" y="717"/>
                </a:lnTo>
                <a:lnTo>
                  <a:pt x="0" y="865"/>
                </a:lnTo>
                <a:lnTo>
                  <a:pt x="25" y="1038"/>
                </a:lnTo>
                <a:lnTo>
                  <a:pt x="74" y="1211"/>
                </a:lnTo>
                <a:lnTo>
                  <a:pt x="149" y="1359"/>
                </a:lnTo>
                <a:lnTo>
                  <a:pt x="272" y="1507"/>
                </a:lnTo>
                <a:lnTo>
                  <a:pt x="3583" y="4818"/>
                </a:lnTo>
                <a:lnTo>
                  <a:pt x="3731" y="4942"/>
                </a:lnTo>
                <a:lnTo>
                  <a:pt x="3879" y="5016"/>
                </a:lnTo>
                <a:lnTo>
                  <a:pt x="4052" y="5065"/>
                </a:lnTo>
                <a:lnTo>
                  <a:pt x="4201" y="5090"/>
                </a:lnTo>
                <a:lnTo>
                  <a:pt x="4374" y="5065"/>
                </a:lnTo>
                <a:lnTo>
                  <a:pt x="4547" y="5016"/>
                </a:lnTo>
                <a:lnTo>
                  <a:pt x="4695" y="4942"/>
                </a:lnTo>
                <a:lnTo>
                  <a:pt x="4843" y="4818"/>
                </a:lnTo>
                <a:lnTo>
                  <a:pt x="4942" y="4695"/>
                </a:lnTo>
                <a:lnTo>
                  <a:pt x="5041" y="4522"/>
                </a:lnTo>
                <a:lnTo>
                  <a:pt x="5065" y="4373"/>
                </a:lnTo>
                <a:lnTo>
                  <a:pt x="5090" y="4200"/>
                </a:lnTo>
                <a:lnTo>
                  <a:pt x="5065" y="4027"/>
                </a:lnTo>
                <a:lnTo>
                  <a:pt x="5041" y="3879"/>
                </a:lnTo>
                <a:lnTo>
                  <a:pt x="4942" y="3706"/>
                </a:lnTo>
                <a:lnTo>
                  <a:pt x="4843" y="3583"/>
                </a:lnTo>
                <a:lnTo>
                  <a:pt x="1507" y="247"/>
                </a:lnTo>
                <a:lnTo>
                  <a:pt x="1359" y="148"/>
                </a:lnTo>
                <a:lnTo>
                  <a:pt x="1211" y="49"/>
                </a:lnTo>
                <a:lnTo>
                  <a:pt x="10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8"/>
          <p:cNvSpPr/>
          <p:nvPr/>
        </p:nvSpPr>
        <p:spPr>
          <a:xfrm>
            <a:off x="6218623" y="907149"/>
            <a:ext cx="109226" cy="109261"/>
          </a:xfrm>
          <a:custGeom>
            <a:avLst/>
            <a:gdLst/>
            <a:ahLst/>
            <a:cxnLst/>
            <a:rect l="l" t="t" r="r" b="b"/>
            <a:pathLst>
              <a:path w="3163" h="3164" extrusionOk="0">
                <a:moveTo>
                  <a:pt x="1581" y="1"/>
                </a:moveTo>
                <a:lnTo>
                  <a:pt x="1408" y="25"/>
                </a:lnTo>
                <a:lnTo>
                  <a:pt x="1260" y="25"/>
                </a:lnTo>
                <a:lnTo>
                  <a:pt x="1112" y="75"/>
                </a:lnTo>
                <a:lnTo>
                  <a:pt x="964" y="124"/>
                </a:lnTo>
                <a:lnTo>
                  <a:pt x="840" y="198"/>
                </a:lnTo>
                <a:lnTo>
                  <a:pt x="692" y="272"/>
                </a:lnTo>
                <a:lnTo>
                  <a:pt x="470" y="470"/>
                </a:lnTo>
                <a:lnTo>
                  <a:pt x="272" y="692"/>
                </a:lnTo>
                <a:lnTo>
                  <a:pt x="198" y="841"/>
                </a:lnTo>
                <a:lnTo>
                  <a:pt x="124" y="964"/>
                </a:lnTo>
                <a:lnTo>
                  <a:pt x="74" y="1112"/>
                </a:lnTo>
                <a:lnTo>
                  <a:pt x="50" y="1261"/>
                </a:lnTo>
                <a:lnTo>
                  <a:pt x="25" y="1409"/>
                </a:lnTo>
                <a:lnTo>
                  <a:pt x="0" y="1582"/>
                </a:lnTo>
                <a:lnTo>
                  <a:pt x="25" y="1730"/>
                </a:lnTo>
                <a:lnTo>
                  <a:pt x="50" y="1903"/>
                </a:lnTo>
                <a:lnTo>
                  <a:pt x="74" y="2051"/>
                </a:lnTo>
                <a:lnTo>
                  <a:pt x="124" y="2200"/>
                </a:lnTo>
                <a:lnTo>
                  <a:pt x="198" y="2323"/>
                </a:lnTo>
                <a:lnTo>
                  <a:pt x="272" y="2447"/>
                </a:lnTo>
                <a:lnTo>
                  <a:pt x="470" y="2694"/>
                </a:lnTo>
                <a:lnTo>
                  <a:pt x="692" y="2891"/>
                </a:lnTo>
                <a:lnTo>
                  <a:pt x="840" y="2966"/>
                </a:lnTo>
                <a:lnTo>
                  <a:pt x="964" y="3040"/>
                </a:lnTo>
                <a:lnTo>
                  <a:pt x="1112" y="3089"/>
                </a:lnTo>
                <a:lnTo>
                  <a:pt x="1260" y="3114"/>
                </a:lnTo>
                <a:lnTo>
                  <a:pt x="1408" y="3138"/>
                </a:lnTo>
                <a:lnTo>
                  <a:pt x="1581" y="3163"/>
                </a:lnTo>
                <a:lnTo>
                  <a:pt x="1754" y="3138"/>
                </a:lnTo>
                <a:lnTo>
                  <a:pt x="1903" y="3114"/>
                </a:lnTo>
                <a:lnTo>
                  <a:pt x="2051" y="3089"/>
                </a:lnTo>
                <a:lnTo>
                  <a:pt x="2199" y="3040"/>
                </a:lnTo>
                <a:lnTo>
                  <a:pt x="2323" y="2966"/>
                </a:lnTo>
                <a:lnTo>
                  <a:pt x="2471" y="2891"/>
                </a:lnTo>
                <a:lnTo>
                  <a:pt x="2693" y="2694"/>
                </a:lnTo>
                <a:lnTo>
                  <a:pt x="2891" y="2447"/>
                </a:lnTo>
                <a:lnTo>
                  <a:pt x="2965" y="2323"/>
                </a:lnTo>
                <a:lnTo>
                  <a:pt x="3039" y="2200"/>
                </a:lnTo>
                <a:lnTo>
                  <a:pt x="3089" y="2051"/>
                </a:lnTo>
                <a:lnTo>
                  <a:pt x="3113" y="1903"/>
                </a:lnTo>
                <a:lnTo>
                  <a:pt x="3138" y="1730"/>
                </a:lnTo>
                <a:lnTo>
                  <a:pt x="3163" y="1582"/>
                </a:lnTo>
                <a:lnTo>
                  <a:pt x="3138" y="1409"/>
                </a:lnTo>
                <a:lnTo>
                  <a:pt x="3113" y="1261"/>
                </a:lnTo>
                <a:lnTo>
                  <a:pt x="3089" y="1112"/>
                </a:lnTo>
                <a:lnTo>
                  <a:pt x="3039" y="964"/>
                </a:lnTo>
                <a:lnTo>
                  <a:pt x="2965" y="841"/>
                </a:lnTo>
                <a:lnTo>
                  <a:pt x="2891" y="692"/>
                </a:lnTo>
                <a:lnTo>
                  <a:pt x="2693" y="470"/>
                </a:lnTo>
                <a:lnTo>
                  <a:pt x="2471" y="272"/>
                </a:lnTo>
                <a:lnTo>
                  <a:pt x="2323" y="198"/>
                </a:lnTo>
                <a:lnTo>
                  <a:pt x="2199" y="124"/>
                </a:lnTo>
                <a:lnTo>
                  <a:pt x="2051" y="75"/>
                </a:lnTo>
                <a:lnTo>
                  <a:pt x="1903" y="25"/>
                </a:lnTo>
                <a:lnTo>
                  <a:pt x="1754" y="25"/>
                </a:lnTo>
                <a:lnTo>
                  <a:pt x="15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8"/>
          <p:cNvSpPr/>
          <p:nvPr/>
        </p:nvSpPr>
        <p:spPr>
          <a:xfrm>
            <a:off x="1404465" y="4467053"/>
            <a:ext cx="109261" cy="109226"/>
          </a:xfrm>
          <a:custGeom>
            <a:avLst/>
            <a:gdLst/>
            <a:ahLst/>
            <a:cxnLst/>
            <a:rect l="l" t="t" r="r" b="b"/>
            <a:pathLst>
              <a:path w="3164" h="3163" extrusionOk="0">
                <a:moveTo>
                  <a:pt x="1582" y="0"/>
                </a:moveTo>
                <a:lnTo>
                  <a:pt x="1409" y="25"/>
                </a:lnTo>
                <a:lnTo>
                  <a:pt x="1261" y="50"/>
                </a:lnTo>
                <a:lnTo>
                  <a:pt x="1112" y="74"/>
                </a:lnTo>
                <a:lnTo>
                  <a:pt x="964" y="124"/>
                </a:lnTo>
                <a:lnTo>
                  <a:pt x="840" y="198"/>
                </a:lnTo>
                <a:lnTo>
                  <a:pt x="692" y="272"/>
                </a:lnTo>
                <a:lnTo>
                  <a:pt x="470" y="470"/>
                </a:lnTo>
                <a:lnTo>
                  <a:pt x="272" y="717"/>
                </a:lnTo>
                <a:lnTo>
                  <a:pt x="198" y="840"/>
                </a:lnTo>
                <a:lnTo>
                  <a:pt x="124" y="964"/>
                </a:lnTo>
                <a:lnTo>
                  <a:pt x="75" y="1112"/>
                </a:lnTo>
                <a:lnTo>
                  <a:pt x="50" y="1260"/>
                </a:lnTo>
                <a:lnTo>
                  <a:pt x="25" y="1433"/>
                </a:lnTo>
                <a:lnTo>
                  <a:pt x="0" y="1582"/>
                </a:lnTo>
                <a:lnTo>
                  <a:pt x="25" y="1754"/>
                </a:lnTo>
                <a:lnTo>
                  <a:pt x="50" y="1903"/>
                </a:lnTo>
                <a:lnTo>
                  <a:pt x="75" y="2051"/>
                </a:lnTo>
                <a:lnTo>
                  <a:pt x="124" y="2199"/>
                </a:lnTo>
                <a:lnTo>
                  <a:pt x="198" y="2323"/>
                </a:lnTo>
                <a:lnTo>
                  <a:pt x="272" y="2471"/>
                </a:lnTo>
                <a:lnTo>
                  <a:pt x="470" y="2693"/>
                </a:lnTo>
                <a:lnTo>
                  <a:pt x="692" y="2891"/>
                </a:lnTo>
                <a:lnTo>
                  <a:pt x="840" y="2965"/>
                </a:lnTo>
                <a:lnTo>
                  <a:pt x="964" y="3039"/>
                </a:lnTo>
                <a:lnTo>
                  <a:pt x="1112" y="3089"/>
                </a:lnTo>
                <a:lnTo>
                  <a:pt x="1261" y="3113"/>
                </a:lnTo>
                <a:lnTo>
                  <a:pt x="1409" y="3138"/>
                </a:lnTo>
                <a:lnTo>
                  <a:pt x="1582" y="3163"/>
                </a:lnTo>
                <a:lnTo>
                  <a:pt x="1730" y="3138"/>
                </a:lnTo>
                <a:lnTo>
                  <a:pt x="1903" y="3113"/>
                </a:lnTo>
                <a:lnTo>
                  <a:pt x="2051" y="3089"/>
                </a:lnTo>
                <a:lnTo>
                  <a:pt x="2199" y="3039"/>
                </a:lnTo>
                <a:lnTo>
                  <a:pt x="2323" y="2965"/>
                </a:lnTo>
                <a:lnTo>
                  <a:pt x="2471" y="2891"/>
                </a:lnTo>
                <a:lnTo>
                  <a:pt x="2694" y="2693"/>
                </a:lnTo>
                <a:lnTo>
                  <a:pt x="2891" y="2471"/>
                </a:lnTo>
                <a:lnTo>
                  <a:pt x="2965" y="2323"/>
                </a:lnTo>
                <a:lnTo>
                  <a:pt x="3039" y="2199"/>
                </a:lnTo>
                <a:lnTo>
                  <a:pt x="3089" y="2051"/>
                </a:lnTo>
                <a:lnTo>
                  <a:pt x="3114" y="1903"/>
                </a:lnTo>
                <a:lnTo>
                  <a:pt x="3138" y="1754"/>
                </a:lnTo>
                <a:lnTo>
                  <a:pt x="3163" y="1582"/>
                </a:lnTo>
                <a:lnTo>
                  <a:pt x="3138" y="1433"/>
                </a:lnTo>
                <a:lnTo>
                  <a:pt x="3114" y="1260"/>
                </a:lnTo>
                <a:lnTo>
                  <a:pt x="3089" y="1112"/>
                </a:lnTo>
                <a:lnTo>
                  <a:pt x="3039" y="964"/>
                </a:lnTo>
                <a:lnTo>
                  <a:pt x="2965" y="840"/>
                </a:lnTo>
                <a:lnTo>
                  <a:pt x="2891" y="717"/>
                </a:lnTo>
                <a:lnTo>
                  <a:pt x="2694" y="470"/>
                </a:lnTo>
                <a:lnTo>
                  <a:pt x="2471" y="272"/>
                </a:lnTo>
                <a:lnTo>
                  <a:pt x="2323" y="198"/>
                </a:lnTo>
                <a:lnTo>
                  <a:pt x="2199" y="124"/>
                </a:lnTo>
                <a:lnTo>
                  <a:pt x="2051" y="74"/>
                </a:lnTo>
                <a:lnTo>
                  <a:pt x="1903" y="50"/>
                </a:lnTo>
                <a:lnTo>
                  <a:pt x="1730" y="25"/>
                </a:lnTo>
                <a:lnTo>
                  <a:pt x="15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8"/>
          <p:cNvSpPr/>
          <p:nvPr/>
        </p:nvSpPr>
        <p:spPr>
          <a:xfrm>
            <a:off x="3511137" y="4733271"/>
            <a:ext cx="176668" cy="175805"/>
          </a:xfrm>
          <a:custGeom>
            <a:avLst/>
            <a:gdLst/>
            <a:ahLst/>
            <a:cxnLst/>
            <a:rect l="l" t="t" r="r" b="b"/>
            <a:pathLst>
              <a:path w="5116" h="5091" extrusionOk="0">
                <a:moveTo>
                  <a:pt x="4226" y="0"/>
                </a:moveTo>
                <a:lnTo>
                  <a:pt x="4053" y="25"/>
                </a:lnTo>
                <a:lnTo>
                  <a:pt x="3880" y="74"/>
                </a:lnTo>
                <a:lnTo>
                  <a:pt x="3732" y="148"/>
                </a:lnTo>
                <a:lnTo>
                  <a:pt x="3608" y="272"/>
                </a:lnTo>
                <a:lnTo>
                  <a:pt x="272" y="3583"/>
                </a:lnTo>
                <a:lnTo>
                  <a:pt x="149" y="3731"/>
                </a:lnTo>
                <a:lnTo>
                  <a:pt x="75" y="3879"/>
                </a:lnTo>
                <a:lnTo>
                  <a:pt x="25" y="4052"/>
                </a:lnTo>
                <a:lnTo>
                  <a:pt x="1" y="4225"/>
                </a:lnTo>
                <a:lnTo>
                  <a:pt x="25" y="4374"/>
                </a:lnTo>
                <a:lnTo>
                  <a:pt x="75" y="4546"/>
                </a:lnTo>
                <a:lnTo>
                  <a:pt x="149" y="4695"/>
                </a:lnTo>
                <a:lnTo>
                  <a:pt x="272" y="4843"/>
                </a:lnTo>
                <a:lnTo>
                  <a:pt x="421" y="4942"/>
                </a:lnTo>
                <a:lnTo>
                  <a:pt x="569" y="5041"/>
                </a:lnTo>
                <a:lnTo>
                  <a:pt x="717" y="5090"/>
                </a:lnTo>
                <a:lnTo>
                  <a:pt x="1063" y="5090"/>
                </a:lnTo>
                <a:lnTo>
                  <a:pt x="1236" y="5041"/>
                </a:lnTo>
                <a:lnTo>
                  <a:pt x="1384" y="4942"/>
                </a:lnTo>
                <a:lnTo>
                  <a:pt x="1508" y="4843"/>
                </a:lnTo>
                <a:lnTo>
                  <a:pt x="4843" y="1507"/>
                </a:lnTo>
                <a:lnTo>
                  <a:pt x="4967" y="1384"/>
                </a:lnTo>
                <a:lnTo>
                  <a:pt x="5041" y="1211"/>
                </a:lnTo>
                <a:lnTo>
                  <a:pt x="5091" y="1063"/>
                </a:lnTo>
                <a:lnTo>
                  <a:pt x="5115" y="890"/>
                </a:lnTo>
                <a:lnTo>
                  <a:pt x="5091" y="717"/>
                </a:lnTo>
                <a:lnTo>
                  <a:pt x="5041" y="544"/>
                </a:lnTo>
                <a:lnTo>
                  <a:pt x="4967" y="395"/>
                </a:lnTo>
                <a:lnTo>
                  <a:pt x="4843" y="272"/>
                </a:lnTo>
                <a:lnTo>
                  <a:pt x="4720" y="148"/>
                </a:lnTo>
                <a:lnTo>
                  <a:pt x="4547" y="74"/>
                </a:lnTo>
                <a:lnTo>
                  <a:pt x="4399" y="2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8"/>
          <p:cNvSpPr/>
          <p:nvPr/>
        </p:nvSpPr>
        <p:spPr>
          <a:xfrm>
            <a:off x="3511137" y="4733271"/>
            <a:ext cx="176668" cy="175805"/>
          </a:xfrm>
          <a:custGeom>
            <a:avLst/>
            <a:gdLst/>
            <a:ahLst/>
            <a:cxnLst/>
            <a:rect l="l" t="t" r="r" b="b"/>
            <a:pathLst>
              <a:path w="5116" h="5091" extrusionOk="0">
                <a:moveTo>
                  <a:pt x="890" y="0"/>
                </a:moveTo>
                <a:lnTo>
                  <a:pt x="717" y="25"/>
                </a:lnTo>
                <a:lnTo>
                  <a:pt x="569" y="74"/>
                </a:lnTo>
                <a:lnTo>
                  <a:pt x="421" y="148"/>
                </a:lnTo>
                <a:lnTo>
                  <a:pt x="272" y="272"/>
                </a:lnTo>
                <a:lnTo>
                  <a:pt x="149" y="395"/>
                </a:lnTo>
                <a:lnTo>
                  <a:pt x="75" y="544"/>
                </a:lnTo>
                <a:lnTo>
                  <a:pt x="25" y="717"/>
                </a:lnTo>
                <a:lnTo>
                  <a:pt x="1" y="890"/>
                </a:lnTo>
                <a:lnTo>
                  <a:pt x="25" y="1063"/>
                </a:lnTo>
                <a:lnTo>
                  <a:pt x="75" y="1211"/>
                </a:lnTo>
                <a:lnTo>
                  <a:pt x="149" y="1384"/>
                </a:lnTo>
                <a:lnTo>
                  <a:pt x="272" y="1507"/>
                </a:lnTo>
                <a:lnTo>
                  <a:pt x="3608" y="4843"/>
                </a:lnTo>
                <a:lnTo>
                  <a:pt x="3732" y="4942"/>
                </a:lnTo>
                <a:lnTo>
                  <a:pt x="3880" y="5041"/>
                </a:lnTo>
                <a:lnTo>
                  <a:pt x="4053" y="5090"/>
                </a:lnTo>
                <a:lnTo>
                  <a:pt x="4399" y="5090"/>
                </a:lnTo>
                <a:lnTo>
                  <a:pt x="4547" y="5041"/>
                </a:lnTo>
                <a:lnTo>
                  <a:pt x="4720" y="4942"/>
                </a:lnTo>
                <a:lnTo>
                  <a:pt x="4843" y="4843"/>
                </a:lnTo>
                <a:lnTo>
                  <a:pt x="4967" y="4695"/>
                </a:lnTo>
                <a:lnTo>
                  <a:pt x="5041" y="4546"/>
                </a:lnTo>
                <a:lnTo>
                  <a:pt x="5091" y="4374"/>
                </a:lnTo>
                <a:lnTo>
                  <a:pt x="5115" y="4225"/>
                </a:lnTo>
                <a:lnTo>
                  <a:pt x="5091" y="4052"/>
                </a:lnTo>
                <a:lnTo>
                  <a:pt x="5041" y="3879"/>
                </a:lnTo>
                <a:lnTo>
                  <a:pt x="4967" y="3731"/>
                </a:lnTo>
                <a:lnTo>
                  <a:pt x="4843" y="3583"/>
                </a:lnTo>
                <a:lnTo>
                  <a:pt x="1508" y="272"/>
                </a:lnTo>
                <a:lnTo>
                  <a:pt x="1384" y="148"/>
                </a:lnTo>
                <a:lnTo>
                  <a:pt x="1236" y="74"/>
                </a:lnTo>
                <a:lnTo>
                  <a:pt x="1063" y="25"/>
                </a:lnTo>
                <a:lnTo>
                  <a:pt x="8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8"/>
          <p:cNvSpPr/>
          <p:nvPr/>
        </p:nvSpPr>
        <p:spPr>
          <a:xfrm>
            <a:off x="-948798" y="3946840"/>
            <a:ext cx="2145919" cy="2145055"/>
          </a:xfrm>
          <a:custGeom>
            <a:avLst/>
            <a:gdLst/>
            <a:ahLst/>
            <a:cxnLst/>
            <a:rect l="l" t="t" r="r" b="b"/>
            <a:pathLst>
              <a:path w="62142" h="62117" extrusionOk="0">
                <a:moveTo>
                  <a:pt x="31059" y="692"/>
                </a:moveTo>
                <a:lnTo>
                  <a:pt x="31849" y="717"/>
                </a:lnTo>
                <a:lnTo>
                  <a:pt x="32640" y="742"/>
                </a:lnTo>
                <a:lnTo>
                  <a:pt x="33406" y="791"/>
                </a:lnTo>
                <a:lnTo>
                  <a:pt x="34172" y="865"/>
                </a:lnTo>
                <a:lnTo>
                  <a:pt x="34938" y="940"/>
                </a:lnTo>
                <a:lnTo>
                  <a:pt x="35679" y="1038"/>
                </a:lnTo>
                <a:lnTo>
                  <a:pt x="36445" y="1162"/>
                </a:lnTo>
                <a:lnTo>
                  <a:pt x="37186" y="1310"/>
                </a:lnTo>
                <a:lnTo>
                  <a:pt x="37927" y="1483"/>
                </a:lnTo>
                <a:lnTo>
                  <a:pt x="38644" y="1656"/>
                </a:lnTo>
                <a:lnTo>
                  <a:pt x="39361" y="1854"/>
                </a:lnTo>
                <a:lnTo>
                  <a:pt x="40077" y="2076"/>
                </a:lnTo>
                <a:lnTo>
                  <a:pt x="40794" y="2299"/>
                </a:lnTo>
                <a:lnTo>
                  <a:pt x="41510" y="2546"/>
                </a:lnTo>
                <a:lnTo>
                  <a:pt x="42202" y="2817"/>
                </a:lnTo>
                <a:lnTo>
                  <a:pt x="42869" y="3089"/>
                </a:lnTo>
                <a:lnTo>
                  <a:pt x="43561" y="3386"/>
                </a:lnTo>
                <a:lnTo>
                  <a:pt x="44228" y="3707"/>
                </a:lnTo>
                <a:lnTo>
                  <a:pt x="44870" y="4028"/>
                </a:lnTo>
                <a:lnTo>
                  <a:pt x="45538" y="4374"/>
                </a:lnTo>
                <a:lnTo>
                  <a:pt x="46180" y="4720"/>
                </a:lnTo>
                <a:lnTo>
                  <a:pt x="46798" y="5091"/>
                </a:lnTo>
                <a:lnTo>
                  <a:pt x="47415" y="5486"/>
                </a:lnTo>
                <a:lnTo>
                  <a:pt x="48033" y="5881"/>
                </a:lnTo>
                <a:lnTo>
                  <a:pt x="48626" y="6301"/>
                </a:lnTo>
                <a:lnTo>
                  <a:pt x="49219" y="6746"/>
                </a:lnTo>
                <a:lnTo>
                  <a:pt x="49812" y="7191"/>
                </a:lnTo>
                <a:lnTo>
                  <a:pt x="50380" y="7635"/>
                </a:lnTo>
                <a:lnTo>
                  <a:pt x="50924" y="8105"/>
                </a:lnTo>
                <a:lnTo>
                  <a:pt x="51468" y="8599"/>
                </a:lnTo>
                <a:lnTo>
                  <a:pt x="52011" y="9093"/>
                </a:lnTo>
                <a:lnTo>
                  <a:pt x="52530" y="9612"/>
                </a:lnTo>
                <a:lnTo>
                  <a:pt x="53049" y="10131"/>
                </a:lnTo>
                <a:lnTo>
                  <a:pt x="53543" y="10650"/>
                </a:lnTo>
                <a:lnTo>
                  <a:pt x="54012" y="11193"/>
                </a:lnTo>
                <a:lnTo>
                  <a:pt x="54482" y="11762"/>
                </a:lnTo>
                <a:lnTo>
                  <a:pt x="54951" y="12330"/>
                </a:lnTo>
                <a:lnTo>
                  <a:pt x="55396" y="12898"/>
                </a:lnTo>
                <a:lnTo>
                  <a:pt x="55816" y="13491"/>
                </a:lnTo>
                <a:lnTo>
                  <a:pt x="56236" y="14084"/>
                </a:lnTo>
                <a:lnTo>
                  <a:pt x="56632" y="14702"/>
                </a:lnTo>
                <a:lnTo>
                  <a:pt x="57027" y="15320"/>
                </a:lnTo>
                <a:lnTo>
                  <a:pt x="57397" y="15962"/>
                </a:lnTo>
                <a:lnTo>
                  <a:pt x="57768" y="16605"/>
                </a:lnTo>
                <a:lnTo>
                  <a:pt x="58114" y="17247"/>
                </a:lnTo>
                <a:lnTo>
                  <a:pt x="58435" y="17914"/>
                </a:lnTo>
                <a:lnTo>
                  <a:pt x="58732" y="18581"/>
                </a:lnTo>
                <a:lnTo>
                  <a:pt x="59028" y="19248"/>
                </a:lnTo>
                <a:lnTo>
                  <a:pt x="59325" y="19940"/>
                </a:lnTo>
                <a:lnTo>
                  <a:pt x="59596" y="20632"/>
                </a:lnTo>
                <a:lnTo>
                  <a:pt x="59844" y="21324"/>
                </a:lnTo>
                <a:lnTo>
                  <a:pt x="60066" y="22040"/>
                </a:lnTo>
                <a:lnTo>
                  <a:pt x="60288" y="22757"/>
                </a:lnTo>
                <a:lnTo>
                  <a:pt x="60461" y="23473"/>
                </a:lnTo>
                <a:lnTo>
                  <a:pt x="60659" y="24215"/>
                </a:lnTo>
                <a:lnTo>
                  <a:pt x="60807" y="24956"/>
                </a:lnTo>
                <a:lnTo>
                  <a:pt x="60955" y="25697"/>
                </a:lnTo>
                <a:lnTo>
                  <a:pt x="61079" y="26438"/>
                </a:lnTo>
                <a:lnTo>
                  <a:pt x="61178" y="27204"/>
                </a:lnTo>
                <a:lnTo>
                  <a:pt x="61277" y="27970"/>
                </a:lnTo>
                <a:lnTo>
                  <a:pt x="61351" y="28736"/>
                </a:lnTo>
                <a:lnTo>
                  <a:pt x="61400" y="29502"/>
                </a:lnTo>
                <a:lnTo>
                  <a:pt x="61425" y="30268"/>
                </a:lnTo>
                <a:lnTo>
                  <a:pt x="61425" y="31059"/>
                </a:lnTo>
                <a:lnTo>
                  <a:pt x="61425" y="31849"/>
                </a:lnTo>
                <a:lnTo>
                  <a:pt x="61400" y="32615"/>
                </a:lnTo>
                <a:lnTo>
                  <a:pt x="61351" y="33381"/>
                </a:lnTo>
                <a:lnTo>
                  <a:pt x="61277" y="34147"/>
                </a:lnTo>
                <a:lnTo>
                  <a:pt x="61178" y="34913"/>
                </a:lnTo>
                <a:lnTo>
                  <a:pt x="61079" y="35679"/>
                </a:lnTo>
                <a:lnTo>
                  <a:pt x="60955" y="36421"/>
                </a:lnTo>
                <a:lnTo>
                  <a:pt x="60807" y="37162"/>
                </a:lnTo>
                <a:lnTo>
                  <a:pt x="60659" y="37903"/>
                </a:lnTo>
                <a:lnTo>
                  <a:pt x="60461" y="38644"/>
                </a:lnTo>
                <a:lnTo>
                  <a:pt x="60288" y="39361"/>
                </a:lnTo>
                <a:lnTo>
                  <a:pt x="60066" y="40077"/>
                </a:lnTo>
                <a:lnTo>
                  <a:pt x="59844" y="40794"/>
                </a:lnTo>
                <a:lnTo>
                  <a:pt x="59596" y="41486"/>
                </a:lnTo>
                <a:lnTo>
                  <a:pt x="59325" y="42178"/>
                </a:lnTo>
                <a:lnTo>
                  <a:pt x="59028" y="42869"/>
                </a:lnTo>
                <a:lnTo>
                  <a:pt x="58732" y="43536"/>
                </a:lnTo>
                <a:lnTo>
                  <a:pt x="58435" y="44204"/>
                </a:lnTo>
                <a:lnTo>
                  <a:pt x="58114" y="44871"/>
                </a:lnTo>
                <a:lnTo>
                  <a:pt x="57768" y="45513"/>
                </a:lnTo>
                <a:lnTo>
                  <a:pt x="57397" y="46156"/>
                </a:lnTo>
                <a:lnTo>
                  <a:pt x="57027" y="46798"/>
                </a:lnTo>
                <a:lnTo>
                  <a:pt x="56632" y="47416"/>
                </a:lnTo>
                <a:lnTo>
                  <a:pt x="56236" y="48009"/>
                </a:lnTo>
                <a:lnTo>
                  <a:pt x="55816" y="48626"/>
                </a:lnTo>
                <a:lnTo>
                  <a:pt x="55396" y="49219"/>
                </a:lnTo>
                <a:lnTo>
                  <a:pt x="54951" y="49788"/>
                </a:lnTo>
                <a:lnTo>
                  <a:pt x="54482" y="50356"/>
                </a:lnTo>
                <a:lnTo>
                  <a:pt x="54012" y="50924"/>
                </a:lnTo>
                <a:lnTo>
                  <a:pt x="53543" y="51468"/>
                </a:lnTo>
                <a:lnTo>
                  <a:pt x="53049" y="51987"/>
                </a:lnTo>
                <a:lnTo>
                  <a:pt x="52530" y="52506"/>
                </a:lnTo>
                <a:lnTo>
                  <a:pt x="52011" y="53024"/>
                </a:lnTo>
                <a:lnTo>
                  <a:pt x="51468" y="53519"/>
                </a:lnTo>
                <a:lnTo>
                  <a:pt x="50924" y="54013"/>
                </a:lnTo>
                <a:lnTo>
                  <a:pt x="50380" y="54482"/>
                </a:lnTo>
                <a:lnTo>
                  <a:pt x="49812" y="54927"/>
                </a:lnTo>
                <a:lnTo>
                  <a:pt x="49219" y="55372"/>
                </a:lnTo>
                <a:lnTo>
                  <a:pt x="48626" y="55816"/>
                </a:lnTo>
                <a:lnTo>
                  <a:pt x="48033" y="56236"/>
                </a:lnTo>
                <a:lnTo>
                  <a:pt x="47415" y="56632"/>
                </a:lnTo>
                <a:lnTo>
                  <a:pt x="46798" y="57027"/>
                </a:lnTo>
                <a:lnTo>
                  <a:pt x="46180" y="57398"/>
                </a:lnTo>
                <a:lnTo>
                  <a:pt x="45538" y="57744"/>
                </a:lnTo>
                <a:lnTo>
                  <a:pt x="44870" y="58090"/>
                </a:lnTo>
                <a:lnTo>
                  <a:pt x="44228" y="58411"/>
                </a:lnTo>
                <a:lnTo>
                  <a:pt x="43561" y="58732"/>
                </a:lnTo>
                <a:lnTo>
                  <a:pt x="42869" y="59028"/>
                </a:lnTo>
                <a:lnTo>
                  <a:pt x="42202" y="59300"/>
                </a:lnTo>
                <a:lnTo>
                  <a:pt x="41510" y="59572"/>
                </a:lnTo>
                <a:lnTo>
                  <a:pt x="40794" y="59819"/>
                </a:lnTo>
                <a:lnTo>
                  <a:pt x="40077" y="60042"/>
                </a:lnTo>
                <a:lnTo>
                  <a:pt x="39361" y="60264"/>
                </a:lnTo>
                <a:lnTo>
                  <a:pt x="38644" y="60462"/>
                </a:lnTo>
                <a:lnTo>
                  <a:pt x="37927" y="60635"/>
                </a:lnTo>
                <a:lnTo>
                  <a:pt x="37186" y="60807"/>
                </a:lnTo>
                <a:lnTo>
                  <a:pt x="36445" y="60931"/>
                </a:lnTo>
                <a:lnTo>
                  <a:pt x="35679" y="61055"/>
                </a:lnTo>
                <a:lnTo>
                  <a:pt x="34938" y="61178"/>
                </a:lnTo>
                <a:lnTo>
                  <a:pt x="34172" y="61252"/>
                </a:lnTo>
                <a:lnTo>
                  <a:pt x="33406" y="61326"/>
                </a:lnTo>
                <a:lnTo>
                  <a:pt x="32640" y="61376"/>
                </a:lnTo>
                <a:lnTo>
                  <a:pt x="31849" y="61400"/>
                </a:lnTo>
                <a:lnTo>
                  <a:pt x="31059" y="61425"/>
                </a:lnTo>
                <a:lnTo>
                  <a:pt x="30293" y="61400"/>
                </a:lnTo>
                <a:lnTo>
                  <a:pt x="29502" y="61376"/>
                </a:lnTo>
                <a:lnTo>
                  <a:pt x="28736" y="61326"/>
                </a:lnTo>
                <a:lnTo>
                  <a:pt x="27970" y="61252"/>
                </a:lnTo>
                <a:lnTo>
                  <a:pt x="27204" y="61178"/>
                </a:lnTo>
                <a:lnTo>
                  <a:pt x="26463" y="61055"/>
                </a:lnTo>
                <a:lnTo>
                  <a:pt x="25697" y="60931"/>
                </a:lnTo>
                <a:lnTo>
                  <a:pt x="24956" y="60807"/>
                </a:lnTo>
                <a:lnTo>
                  <a:pt x="24214" y="60635"/>
                </a:lnTo>
                <a:lnTo>
                  <a:pt x="23498" y="60462"/>
                </a:lnTo>
                <a:lnTo>
                  <a:pt x="22757" y="60264"/>
                </a:lnTo>
                <a:lnTo>
                  <a:pt x="22065" y="60042"/>
                </a:lnTo>
                <a:lnTo>
                  <a:pt x="21348" y="59819"/>
                </a:lnTo>
                <a:lnTo>
                  <a:pt x="20632" y="59572"/>
                </a:lnTo>
                <a:lnTo>
                  <a:pt x="19940" y="59300"/>
                </a:lnTo>
                <a:lnTo>
                  <a:pt x="19273" y="59028"/>
                </a:lnTo>
                <a:lnTo>
                  <a:pt x="18581" y="58732"/>
                </a:lnTo>
                <a:lnTo>
                  <a:pt x="17914" y="58411"/>
                </a:lnTo>
                <a:lnTo>
                  <a:pt x="17272" y="58090"/>
                </a:lnTo>
                <a:lnTo>
                  <a:pt x="16604" y="57744"/>
                </a:lnTo>
                <a:lnTo>
                  <a:pt x="15962" y="57398"/>
                </a:lnTo>
                <a:lnTo>
                  <a:pt x="15344" y="57027"/>
                </a:lnTo>
                <a:lnTo>
                  <a:pt x="14727" y="56632"/>
                </a:lnTo>
                <a:lnTo>
                  <a:pt x="14109" y="56236"/>
                </a:lnTo>
                <a:lnTo>
                  <a:pt x="13516" y="55816"/>
                </a:lnTo>
                <a:lnTo>
                  <a:pt x="12923" y="55372"/>
                </a:lnTo>
                <a:lnTo>
                  <a:pt x="12330" y="54927"/>
                </a:lnTo>
                <a:lnTo>
                  <a:pt x="11762" y="54482"/>
                </a:lnTo>
                <a:lnTo>
                  <a:pt x="11218" y="54013"/>
                </a:lnTo>
                <a:lnTo>
                  <a:pt x="10674" y="53519"/>
                </a:lnTo>
                <a:lnTo>
                  <a:pt x="10131" y="53024"/>
                </a:lnTo>
                <a:lnTo>
                  <a:pt x="9612" y="52506"/>
                </a:lnTo>
                <a:lnTo>
                  <a:pt x="9093" y="51987"/>
                </a:lnTo>
                <a:lnTo>
                  <a:pt x="8599" y="51468"/>
                </a:lnTo>
                <a:lnTo>
                  <a:pt x="8130" y="50924"/>
                </a:lnTo>
                <a:lnTo>
                  <a:pt x="7660" y="50356"/>
                </a:lnTo>
                <a:lnTo>
                  <a:pt x="7191" y="49788"/>
                </a:lnTo>
                <a:lnTo>
                  <a:pt x="6746" y="49219"/>
                </a:lnTo>
                <a:lnTo>
                  <a:pt x="6326" y="48626"/>
                </a:lnTo>
                <a:lnTo>
                  <a:pt x="5906" y="48009"/>
                </a:lnTo>
                <a:lnTo>
                  <a:pt x="5510" y="47416"/>
                </a:lnTo>
                <a:lnTo>
                  <a:pt x="5115" y="46798"/>
                </a:lnTo>
                <a:lnTo>
                  <a:pt x="4745" y="46156"/>
                </a:lnTo>
                <a:lnTo>
                  <a:pt x="4374" y="45513"/>
                </a:lnTo>
                <a:lnTo>
                  <a:pt x="4028" y="44871"/>
                </a:lnTo>
                <a:lnTo>
                  <a:pt x="3707" y="44204"/>
                </a:lnTo>
                <a:lnTo>
                  <a:pt x="3386" y="43536"/>
                </a:lnTo>
                <a:lnTo>
                  <a:pt x="3089" y="42869"/>
                </a:lnTo>
                <a:lnTo>
                  <a:pt x="2817" y="42178"/>
                </a:lnTo>
                <a:lnTo>
                  <a:pt x="2545" y="41486"/>
                </a:lnTo>
                <a:lnTo>
                  <a:pt x="2298" y="40794"/>
                </a:lnTo>
                <a:lnTo>
                  <a:pt x="2076" y="40077"/>
                </a:lnTo>
                <a:lnTo>
                  <a:pt x="1854" y="39361"/>
                </a:lnTo>
                <a:lnTo>
                  <a:pt x="1681" y="38644"/>
                </a:lnTo>
                <a:lnTo>
                  <a:pt x="1483" y="37903"/>
                </a:lnTo>
                <a:lnTo>
                  <a:pt x="1335" y="37162"/>
                </a:lnTo>
                <a:lnTo>
                  <a:pt x="1187" y="36421"/>
                </a:lnTo>
                <a:lnTo>
                  <a:pt x="1063" y="35679"/>
                </a:lnTo>
                <a:lnTo>
                  <a:pt x="964" y="34913"/>
                </a:lnTo>
                <a:lnTo>
                  <a:pt x="865" y="34147"/>
                </a:lnTo>
                <a:lnTo>
                  <a:pt x="791" y="33381"/>
                </a:lnTo>
                <a:lnTo>
                  <a:pt x="742" y="32615"/>
                </a:lnTo>
                <a:lnTo>
                  <a:pt x="717" y="31849"/>
                </a:lnTo>
                <a:lnTo>
                  <a:pt x="717" y="31059"/>
                </a:lnTo>
                <a:lnTo>
                  <a:pt x="717" y="30268"/>
                </a:lnTo>
                <a:lnTo>
                  <a:pt x="742" y="29502"/>
                </a:lnTo>
                <a:lnTo>
                  <a:pt x="791" y="28736"/>
                </a:lnTo>
                <a:lnTo>
                  <a:pt x="865" y="27970"/>
                </a:lnTo>
                <a:lnTo>
                  <a:pt x="964" y="27204"/>
                </a:lnTo>
                <a:lnTo>
                  <a:pt x="1063" y="26438"/>
                </a:lnTo>
                <a:lnTo>
                  <a:pt x="1187" y="25697"/>
                </a:lnTo>
                <a:lnTo>
                  <a:pt x="1335" y="24956"/>
                </a:lnTo>
                <a:lnTo>
                  <a:pt x="1483" y="24215"/>
                </a:lnTo>
                <a:lnTo>
                  <a:pt x="1681" y="23473"/>
                </a:lnTo>
                <a:lnTo>
                  <a:pt x="1854" y="22757"/>
                </a:lnTo>
                <a:lnTo>
                  <a:pt x="2076" y="22040"/>
                </a:lnTo>
                <a:lnTo>
                  <a:pt x="2298" y="21324"/>
                </a:lnTo>
                <a:lnTo>
                  <a:pt x="2545" y="20632"/>
                </a:lnTo>
                <a:lnTo>
                  <a:pt x="2817" y="19940"/>
                </a:lnTo>
                <a:lnTo>
                  <a:pt x="3089" y="19248"/>
                </a:lnTo>
                <a:lnTo>
                  <a:pt x="3386" y="18581"/>
                </a:lnTo>
                <a:lnTo>
                  <a:pt x="3707" y="17914"/>
                </a:lnTo>
                <a:lnTo>
                  <a:pt x="4028" y="17247"/>
                </a:lnTo>
                <a:lnTo>
                  <a:pt x="4374" y="16605"/>
                </a:lnTo>
                <a:lnTo>
                  <a:pt x="4745" y="15962"/>
                </a:lnTo>
                <a:lnTo>
                  <a:pt x="5115" y="15320"/>
                </a:lnTo>
                <a:lnTo>
                  <a:pt x="5510" y="14702"/>
                </a:lnTo>
                <a:lnTo>
                  <a:pt x="5906" y="14084"/>
                </a:lnTo>
                <a:lnTo>
                  <a:pt x="6326" y="13491"/>
                </a:lnTo>
                <a:lnTo>
                  <a:pt x="6746" y="12898"/>
                </a:lnTo>
                <a:lnTo>
                  <a:pt x="7191" y="12330"/>
                </a:lnTo>
                <a:lnTo>
                  <a:pt x="7660" y="11762"/>
                </a:lnTo>
                <a:lnTo>
                  <a:pt x="8130" y="11193"/>
                </a:lnTo>
                <a:lnTo>
                  <a:pt x="8599" y="10650"/>
                </a:lnTo>
                <a:lnTo>
                  <a:pt x="9093" y="10131"/>
                </a:lnTo>
                <a:lnTo>
                  <a:pt x="9612" y="9612"/>
                </a:lnTo>
                <a:lnTo>
                  <a:pt x="10131" y="9093"/>
                </a:lnTo>
                <a:lnTo>
                  <a:pt x="10674" y="8599"/>
                </a:lnTo>
                <a:lnTo>
                  <a:pt x="11218" y="8105"/>
                </a:lnTo>
                <a:lnTo>
                  <a:pt x="11762" y="7635"/>
                </a:lnTo>
                <a:lnTo>
                  <a:pt x="12330" y="7191"/>
                </a:lnTo>
                <a:lnTo>
                  <a:pt x="12923" y="6746"/>
                </a:lnTo>
                <a:lnTo>
                  <a:pt x="13516" y="6301"/>
                </a:lnTo>
                <a:lnTo>
                  <a:pt x="14109" y="5881"/>
                </a:lnTo>
                <a:lnTo>
                  <a:pt x="14727" y="5486"/>
                </a:lnTo>
                <a:lnTo>
                  <a:pt x="15344" y="5091"/>
                </a:lnTo>
                <a:lnTo>
                  <a:pt x="15962" y="4720"/>
                </a:lnTo>
                <a:lnTo>
                  <a:pt x="16604" y="4374"/>
                </a:lnTo>
                <a:lnTo>
                  <a:pt x="17272" y="4028"/>
                </a:lnTo>
                <a:lnTo>
                  <a:pt x="17914" y="3707"/>
                </a:lnTo>
                <a:lnTo>
                  <a:pt x="18581" y="3386"/>
                </a:lnTo>
                <a:lnTo>
                  <a:pt x="19273" y="3089"/>
                </a:lnTo>
                <a:lnTo>
                  <a:pt x="19940" y="2817"/>
                </a:lnTo>
                <a:lnTo>
                  <a:pt x="20632" y="2546"/>
                </a:lnTo>
                <a:lnTo>
                  <a:pt x="21348" y="2299"/>
                </a:lnTo>
                <a:lnTo>
                  <a:pt x="22065" y="2076"/>
                </a:lnTo>
                <a:lnTo>
                  <a:pt x="22757" y="1854"/>
                </a:lnTo>
                <a:lnTo>
                  <a:pt x="23498" y="1656"/>
                </a:lnTo>
                <a:lnTo>
                  <a:pt x="24214" y="1483"/>
                </a:lnTo>
                <a:lnTo>
                  <a:pt x="24956" y="1310"/>
                </a:lnTo>
                <a:lnTo>
                  <a:pt x="25697" y="1162"/>
                </a:lnTo>
                <a:lnTo>
                  <a:pt x="26463" y="1038"/>
                </a:lnTo>
                <a:lnTo>
                  <a:pt x="27204" y="940"/>
                </a:lnTo>
                <a:lnTo>
                  <a:pt x="27970" y="865"/>
                </a:lnTo>
                <a:lnTo>
                  <a:pt x="28736" y="791"/>
                </a:lnTo>
                <a:lnTo>
                  <a:pt x="29502" y="742"/>
                </a:lnTo>
                <a:lnTo>
                  <a:pt x="30293" y="717"/>
                </a:lnTo>
                <a:lnTo>
                  <a:pt x="31059" y="692"/>
                </a:lnTo>
                <a:close/>
                <a:moveTo>
                  <a:pt x="30268" y="1"/>
                </a:moveTo>
                <a:lnTo>
                  <a:pt x="29477" y="25"/>
                </a:lnTo>
                <a:lnTo>
                  <a:pt x="28687" y="75"/>
                </a:lnTo>
                <a:lnTo>
                  <a:pt x="27896" y="149"/>
                </a:lnTo>
                <a:lnTo>
                  <a:pt x="27130" y="248"/>
                </a:lnTo>
                <a:lnTo>
                  <a:pt x="26339" y="347"/>
                </a:lnTo>
                <a:lnTo>
                  <a:pt x="25573" y="470"/>
                </a:lnTo>
                <a:lnTo>
                  <a:pt x="24807" y="618"/>
                </a:lnTo>
                <a:lnTo>
                  <a:pt x="24066" y="791"/>
                </a:lnTo>
                <a:lnTo>
                  <a:pt x="23325" y="964"/>
                </a:lnTo>
                <a:lnTo>
                  <a:pt x="22584" y="1162"/>
                </a:lnTo>
                <a:lnTo>
                  <a:pt x="21843" y="1384"/>
                </a:lnTo>
                <a:lnTo>
                  <a:pt x="21126" y="1631"/>
                </a:lnTo>
                <a:lnTo>
                  <a:pt x="20409" y="1878"/>
                </a:lnTo>
                <a:lnTo>
                  <a:pt x="19693" y="2150"/>
                </a:lnTo>
                <a:lnTo>
                  <a:pt x="19001" y="2447"/>
                </a:lnTo>
                <a:lnTo>
                  <a:pt x="18309" y="2743"/>
                </a:lnTo>
                <a:lnTo>
                  <a:pt x="17617" y="3064"/>
                </a:lnTo>
                <a:lnTo>
                  <a:pt x="16950" y="3386"/>
                </a:lnTo>
                <a:lnTo>
                  <a:pt x="16283" y="3756"/>
                </a:lnTo>
                <a:lnTo>
                  <a:pt x="15616" y="4102"/>
                </a:lnTo>
                <a:lnTo>
                  <a:pt x="14974" y="4498"/>
                </a:lnTo>
                <a:lnTo>
                  <a:pt x="14331" y="4893"/>
                </a:lnTo>
                <a:lnTo>
                  <a:pt x="13714" y="5313"/>
                </a:lnTo>
                <a:lnTo>
                  <a:pt x="13096" y="5733"/>
                </a:lnTo>
                <a:lnTo>
                  <a:pt x="12503" y="6178"/>
                </a:lnTo>
                <a:lnTo>
                  <a:pt x="11910" y="6622"/>
                </a:lnTo>
                <a:lnTo>
                  <a:pt x="11317" y="7092"/>
                </a:lnTo>
                <a:lnTo>
                  <a:pt x="10749" y="7586"/>
                </a:lnTo>
                <a:lnTo>
                  <a:pt x="10205" y="8080"/>
                </a:lnTo>
                <a:lnTo>
                  <a:pt x="9637" y="8574"/>
                </a:lnTo>
                <a:lnTo>
                  <a:pt x="9118" y="9093"/>
                </a:lnTo>
                <a:lnTo>
                  <a:pt x="8599" y="9637"/>
                </a:lnTo>
                <a:lnTo>
                  <a:pt x="8080" y="10180"/>
                </a:lnTo>
                <a:lnTo>
                  <a:pt x="7586" y="10749"/>
                </a:lnTo>
                <a:lnTo>
                  <a:pt x="7116" y="11317"/>
                </a:lnTo>
                <a:lnTo>
                  <a:pt x="6647" y="11885"/>
                </a:lnTo>
                <a:lnTo>
                  <a:pt x="6178" y="12478"/>
                </a:lnTo>
                <a:lnTo>
                  <a:pt x="5733" y="13096"/>
                </a:lnTo>
                <a:lnTo>
                  <a:pt x="5313" y="13689"/>
                </a:lnTo>
                <a:lnTo>
                  <a:pt x="4917" y="14331"/>
                </a:lnTo>
                <a:lnTo>
                  <a:pt x="4497" y="14949"/>
                </a:lnTo>
                <a:lnTo>
                  <a:pt x="4127" y="15616"/>
                </a:lnTo>
                <a:lnTo>
                  <a:pt x="3756" y="16259"/>
                </a:lnTo>
                <a:lnTo>
                  <a:pt x="3410" y="16926"/>
                </a:lnTo>
                <a:lnTo>
                  <a:pt x="3064" y="17593"/>
                </a:lnTo>
                <a:lnTo>
                  <a:pt x="2743" y="18285"/>
                </a:lnTo>
                <a:lnTo>
                  <a:pt x="2447" y="18977"/>
                </a:lnTo>
                <a:lnTo>
                  <a:pt x="2175" y="19668"/>
                </a:lnTo>
                <a:lnTo>
                  <a:pt x="1903" y="20385"/>
                </a:lnTo>
                <a:lnTo>
                  <a:pt x="1631" y="21101"/>
                </a:lnTo>
                <a:lnTo>
                  <a:pt x="1409" y="21818"/>
                </a:lnTo>
                <a:lnTo>
                  <a:pt x="1187" y="22559"/>
                </a:lnTo>
                <a:lnTo>
                  <a:pt x="989" y="23300"/>
                </a:lnTo>
                <a:lnTo>
                  <a:pt x="791" y="24042"/>
                </a:lnTo>
                <a:lnTo>
                  <a:pt x="643" y="24808"/>
                </a:lnTo>
                <a:lnTo>
                  <a:pt x="495" y="25574"/>
                </a:lnTo>
                <a:lnTo>
                  <a:pt x="371" y="26340"/>
                </a:lnTo>
                <a:lnTo>
                  <a:pt x="248" y="27106"/>
                </a:lnTo>
                <a:lnTo>
                  <a:pt x="174" y="27896"/>
                </a:lnTo>
                <a:lnTo>
                  <a:pt x="99" y="28662"/>
                </a:lnTo>
                <a:lnTo>
                  <a:pt x="50" y="29453"/>
                </a:lnTo>
                <a:lnTo>
                  <a:pt x="25" y="30268"/>
                </a:lnTo>
                <a:lnTo>
                  <a:pt x="1" y="31059"/>
                </a:lnTo>
                <a:lnTo>
                  <a:pt x="25" y="31849"/>
                </a:lnTo>
                <a:lnTo>
                  <a:pt x="50" y="32665"/>
                </a:lnTo>
                <a:lnTo>
                  <a:pt x="99" y="33456"/>
                </a:lnTo>
                <a:lnTo>
                  <a:pt x="174" y="34221"/>
                </a:lnTo>
                <a:lnTo>
                  <a:pt x="248" y="35012"/>
                </a:lnTo>
                <a:lnTo>
                  <a:pt x="371" y="35778"/>
                </a:lnTo>
                <a:lnTo>
                  <a:pt x="495" y="36544"/>
                </a:lnTo>
                <a:lnTo>
                  <a:pt x="643" y="37310"/>
                </a:lnTo>
                <a:lnTo>
                  <a:pt x="791" y="38076"/>
                </a:lnTo>
                <a:lnTo>
                  <a:pt x="989" y="38817"/>
                </a:lnTo>
                <a:lnTo>
                  <a:pt x="1187" y="39558"/>
                </a:lnTo>
                <a:lnTo>
                  <a:pt x="1409" y="40275"/>
                </a:lnTo>
                <a:lnTo>
                  <a:pt x="1631" y="41016"/>
                </a:lnTo>
                <a:lnTo>
                  <a:pt x="1903" y="41733"/>
                </a:lnTo>
                <a:lnTo>
                  <a:pt x="2175" y="42449"/>
                </a:lnTo>
                <a:lnTo>
                  <a:pt x="2447" y="43141"/>
                </a:lnTo>
                <a:lnTo>
                  <a:pt x="2743" y="43833"/>
                </a:lnTo>
                <a:lnTo>
                  <a:pt x="3064" y="44525"/>
                </a:lnTo>
                <a:lnTo>
                  <a:pt x="3410" y="45192"/>
                </a:lnTo>
                <a:lnTo>
                  <a:pt x="3756" y="45859"/>
                </a:lnTo>
                <a:lnTo>
                  <a:pt x="4127" y="46501"/>
                </a:lnTo>
                <a:lnTo>
                  <a:pt x="4497" y="47144"/>
                </a:lnTo>
                <a:lnTo>
                  <a:pt x="4917" y="47786"/>
                </a:lnTo>
                <a:lnTo>
                  <a:pt x="5313" y="48404"/>
                </a:lnTo>
                <a:lnTo>
                  <a:pt x="5733" y="49022"/>
                </a:lnTo>
                <a:lnTo>
                  <a:pt x="6178" y="49639"/>
                </a:lnTo>
                <a:lnTo>
                  <a:pt x="6647" y="50232"/>
                </a:lnTo>
                <a:lnTo>
                  <a:pt x="7116" y="50801"/>
                </a:lnTo>
                <a:lnTo>
                  <a:pt x="7586" y="51369"/>
                </a:lnTo>
                <a:lnTo>
                  <a:pt x="8080" y="51937"/>
                </a:lnTo>
                <a:lnTo>
                  <a:pt x="8599" y="52481"/>
                </a:lnTo>
                <a:lnTo>
                  <a:pt x="9118" y="53024"/>
                </a:lnTo>
                <a:lnTo>
                  <a:pt x="9637" y="53543"/>
                </a:lnTo>
                <a:lnTo>
                  <a:pt x="10205" y="54037"/>
                </a:lnTo>
                <a:lnTo>
                  <a:pt x="10749" y="54532"/>
                </a:lnTo>
                <a:lnTo>
                  <a:pt x="11317" y="55026"/>
                </a:lnTo>
                <a:lnTo>
                  <a:pt x="11910" y="55495"/>
                </a:lnTo>
                <a:lnTo>
                  <a:pt x="12503" y="55940"/>
                </a:lnTo>
                <a:lnTo>
                  <a:pt x="13096" y="56385"/>
                </a:lnTo>
                <a:lnTo>
                  <a:pt x="13714" y="56805"/>
                </a:lnTo>
                <a:lnTo>
                  <a:pt x="14331" y="57225"/>
                </a:lnTo>
                <a:lnTo>
                  <a:pt x="14974" y="57620"/>
                </a:lnTo>
                <a:lnTo>
                  <a:pt x="15616" y="57991"/>
                </a:lnTo>
                <a:lnTo>
                  <a:pt x="16283" y="58361"/>
                </a:lnTo>
                <a:lnTo>
                  <a:pt x="16950" y="58707"/>
                </a:lnTo>
                <a:lnTo>
                  <a:pt x="17617" y="59053"/>
                </a:lnTo>
                <a:lnTo>
                  <a:pt x="18309" y="59374"/>
                </a:lnTo>
                <a:lnTo>
                  <a:pt x="19001" y="59671"/>
                </a:lnTo>
                <a:lnTo>
                  <a:pt x="19693" y="59967"/>
                </a:lnTo>
                <a:lnTo>
                  <a:pt x="20409" y="60239"/>
                </a:lnTo>
                <a:lnTo>
                  <a:pt x="21126" y="60486"/>
                </a:lnTo>
                <a:lnTo>
                  <a:pt x="21843" y="60733"/>
                </a:lnTo>
                <a:lnTo>
                  <a:pt x="22584" y="60931"/>
                </a:lnTo>
                <a:lnTo>
                  <a:pt x="23325" y="61153"/>
                </a:lnTo>
                <a:lnTo>
                  <a:pt x="24066" y="61326"/>
                </a:lnTo>
                <a:lnTo>
                  <a:pt x="24807" y="61499"/>
                </a:lnTo>
                <a:lnTo>
                  <a:pt x="25573" y="61648"/>
                </a:lnTo>
                <a:lnTo>
                  <a:pt x="26339" y="61771"/>
                </a:lnTo>
                <a:lnTo>
                  <a:pt x="27130" y="61870"/>
                </a:lnTo>
                <a:lnTo>
                  <a:pt x="27896" y="61969"/>
                </a:lnTo>
                <a:lnTo>
                  <a:pt x="28687" y="62043"/>
                </a:lnTo>
                <a:lnTo>
                  <a:pt x="29477" y="62092"/>
                </a:lnTo>
                <a:lnTo>
                  <a:pt x="30268" y="62117"/>
                </a:lnTo>
                <a:lnTo>
                  <a:pt x="31874" y="62117"/>
                </a:lnTo>
                <a:lnTo>
                  <a:pt x="32665" y="62092"/>
                </a:lnTo>
                <a:lnTo>
                  <a:pt x="33455" y="62043"/>
                </a:lnTo>
                <a:lnTo>
                  <a:pt x="34246" y="61969"/>
                </a:lnTo>
                <a:lnTo>
                  <a:pt x="35012" y="61870"/>
                </a:lnTo>
                <a:lnTo>
                  <a:pt x="35803" y="61771"/>
                </a:lnTo>
                <a:lnTo>
                  <a:pt x="36569" y="61648"/>
                </a:lnTo>
                <a:lnTo>
                  <a:pt x="37334" y="61499"/>
                </a:lnTo>
                <a:lnTo>
                  <a:pt x="38076" y="61326"/>
                </a:lnTo>
                <a:lnTo>
                  <a:pt x="38817" y="61153"/>
                </a:lnTo>
                <a:lnTo>
                  <a:pt x="39558" y="60931"/>
                </a:lnTo>
                <a:lnTo>
                  <a:pt x="40299" y="60733"/>
                </a:lnTo>
                <a:lnTo>
                  <a:pt x="41016" y="60486"/>
                </a:lnTo>
                <a:lnTo>
                  <a:pt x="41733" y="60239"/>
                </a:lnTo>
                <a:lnTo>
                  <a:pt x="42449" y="59967"/>
                </a:lnTo>
                <a:lnTo>
                  <a:pt x="43141" y="59671"/>
                </a:lnTo>
                <a:lnTo>
                  <a:pt x="43833" y="59374"/>
                </a:lnTo>
                <a:lnTo>
                  <a:pt x="44525" y="59053"/>
                </a:lnTo>
                <a:lnTo>
                  <a:pt x="45192" y="58707"/>
                </a:lnTo>
                <a:lnTo>
                  <a:pt x="45859" y="58361"/>
                </a:lnTo>
                <a:lnTo>
                  <a:pt x="46526" y="57991"/>
                </a:lnTo>
                <a:lnTo>
                  <a:pt x="47168" y="57620"/>
                </a:lnTo>
                <a:lnTo>
                  <a:pt x="47811" y="57225"/>
                </a:lnTo>
                <a:lnTo>
                  <a:pt x="48428" y="56805"/>
                </a:lnTo>
                <a:lnTo>
                  <a:pt x="49046" y="56385"/>
                </a:lnTo>
                <a:lnTo>
                  <a:pt x="49639" y="55940"/>
                </a:lnTo>
                <a:lnTo>
                  <a:pt x="50232" y="55495"/>
                </a:lnTo>
                <a:lnTo>
                  <a:pt x="50825" y="55026"/>
                </a:lnTo>
                <a:lnTo>
                  <a:pt x="51393" y="54532"/>
                </a:lnTo>
                <a:lnTo>
                  <a:pt x="51937" y="54037"/>
                </a:lnTo>
                <a:lnTo>
                  <a:pt x="52505" y="53543"/>
                </a:lnTo>
                <a:lnTo>
                  <a:pt x="53024" y="53024"/>
                </a:lnTo>
                <a:lnTo>
                  <a:pt x="53543" y="52481"/>
                </a:lnTo>
                <a:lnTo>
                  <a:pt x="54062" y="51937"/>
                </a:lnTo>
                <a:lnTo>
                  <a:pt x="54556" y="51369"/>
                </a:lnTo>
                <a:lnTo>
                  <a:pt x="55025" y="50801"/>
                </a:lnTo>
                <a:lnTo>
                  <a:pt x="55495" y="50232"/>
                </a:lnTo>
                <a:lnTo>
                  <a:pt x="55964" y="49639"/>
                </a:lnTo>
                <a:lnTo>
                  <a:pt x="56384" y="49022"/>
                </a:lnTo>
                <a:lnTo>
                  <a:pt x="56829" y="48404"/>
                </a:lnTo>
                <a:lnTo>
                  <a:pt x="57225" y="47786"/>
                </a:lnTo>
                <a:lnTo>
                  <a:pt x="57620" y="47144"/>
                </a:lnTo>
                <a:lnTo>
                  <a:pt x="58015" y="46501"/>
                </a:lnTo>
                <a:lnTo>
                  <a:pt x="58386" y="45859"/>
                </a:lnTo>
                <a:lnTo>
                  <a:pt x="58732" y="45192"/>
                </a:lnTo>
                <a:lnTo>
                  <a:pt x="59078" y="44525"/>
                </a:lnTo>
                <a:lnTo>
                  <a:pt x="59399" y="43833"/>
                </a:lnTo>
                <a:lnTo>
                  <a:pt x="59695" y="43141"/>
                </a:lnTo>
                <a:lnTo>
                  <a:pt x="59967" y="42449"/>
                </a:lnTo>
                <a:lnTo>
                  <a:pt x="60239" y="41733"/>
                </a:lnTo>
                <a:lnTo>
                  <a:pt x="60511" y="41016"/>
                </a:lnTo>
                <a:lnTo>
                  <a:pt x="60733" y="40275"/>
                </a:lnTo>
                <a:lnTo>
                  <a:pt x="60955" y="39558"/>
                </a:lnTo>
                <a:lnTo>
                  <a:pt x="61153" y="38817"/>
                </a:lnTo>
                <a:lnTo>
                  <a:pt x="61351" y="38076"/>
                </a:lnTo>
                <a:lnTo>
                  <a:pt x="61499" y="37310"/>
                </a:lnTo>
                <a:lnTo>
                  <a:pt x="61647" y="36544"/>
                </a:lnTo>
                <a:lnTo>
                  <a:pt x="61771" y="35778"/>
                </a:lnTo>
                <a:lnTo>
                  <a:pt x="61894" y="35012"/>
                </a:lnTo>
                <a:lnTo>
                  <a:pt x="61968" y="34221"/>
                </a:lnTo>
                <a:lnTo>
                  <a:pt x="62043" y="33456"/>
                </a:lnTo>
                <a:lnTo>
                  <a:pt x="62092" y="32665"/>
                </a:lnTo>
                <a:lnTo>
                  <a:pt x="62117" y="31849"/>
                </a:lnTo>
                <a:lnTo>
                  <a:pt x="62141" y="31059"/>
                </a:lnTo>
                <a:lnTo>
                  <a:pt x="62117" y="30268"/>
                </a:lnTo>
                <a:lnTo>
                  <a:pt x="62092" y="29453"/>
                </a:lnTo>
                <a:lnTo>
                  <a:pt x="62043" y="28662"/>
                </a:lnTo>
                <a:lnTo>
                  <a:pt x="61968" y="27896"/>
                </a:lnTo>
                <a:lnTo>
                  <a:pt x="61894" y="27106"/>
                </a:lnTo>
                <a:lnTo>
                  <a:pt x="61771" y="26340"/>
                </a:lnTo>
                <a:lnTo>
                  <a:pt x="61647" y="25574"/>
                </a:lnTo>
                <a:lnTo>
                  <a:pt x="61499" y="24808"/>
                </a:lnTo>
                <a:lnTo>
                  <a:pt x="61351" y="24042"/>
                </a:lnTo>
                <a:lnTo>
                  <a:pt x="61153" y="23300"/>
                </a:lnTo>
                <a:lnTo>
                  <a:pt x="60955" y="22559"/>
                </a:lnTo>
                <a:lnTo>
                  <a:pt x="60733" y="21818"/>
                </a:lnTo>
                <a:lnTo>
                  <a:pt x="60511" y="21101"/>
                </a:lnTo>
                <a:lnTo>
                  <a:pt x="60239" y="20385"/>
                </a:lnTo>
                <a:lnTo>
                  <a:pt x="59967" y="19668"/>
                </a:lnTo>
                <a:lnTo>
                  <a:pt x="59695" y="18977"/>
                </a:lnTo>
                <a:lnTo>
                  <a:pt x="59399" y="18285"/>
                </a:lnTo>
                <a:lnTo>
                  <a:pt x="59078" y="17593"/>
                </a:lnTo>
                <a:lnTo>
                  <a:pt x="58732" y="16926"/>
                </a:lnTo>
                <a:lnTo>
                  <a:pt x="58386" y="16259"/>
                </a:lnTo>
                <a:lnTo>
                  <a:pt x="58015" y="15616"/>
                </a:lnTo>
                <a:lnTo>
                  <a:pt x="57620" y="14949"/>
                </a:lnTo>
                <a:lnTo>
                  <a:pt x="57225" y="14331"/>
                </a:lnTo>
                <a:lnTo>
                  <a:pt x="56829" y="13689"/>
                </a:lnTo>
                <a:lnTo>
                  <a:pt x="56384" y="13096"/>
                </a:lnTo>
                <a:lnTo>
                  <a:pt x="55964" y="12478"/>
                </a:lnTo>
                <a:lnTo>
                  <a:pt x="55495" y="11885"/>
                </a:lnTo>
                <a:lnTo>
                  <a:pt x="55025" y="11317"/>
                </a:lnTo>
                <a:lnTo>
                  <a:pt x="54556" y="10749"/>
                </a:lnTo>
                <a:lnTo>
                  <a:pt x="54062" y="10180"/>
                </a:lnTo>
                <a:lnTo>
                  <a:pt x="53543" y="9637"/>
                </a:lnTo>
                <a:lnTo>
                  <a:pt x="53024" y="9093"/>
                </a:lnTo>
                <a:lnTo>
                  <a:pt x="52505" y="8574"/>
                </a:lnTo>
                <a:lnTo>
                  <a:pt x="51937" y="8080"/>
                </a:lnTo>
                <a:lnTo>
                  <a:pt x="51393" y="7586"/>
                </a:lnTo>
                <a:lnTo>
                  <a:pt x="50825" y="7092"/>
                </a:lnTo>
                <a:lnTo>
                  <a:pt x="50232" y="6622"/>
                </a:lnTo>
                <a:lnTo>
                  <a:pt x="49639" y="6178"/>
                </a:lnTo>
                <a:lnTo>
                  <a:pt x="49046" y="5733"/>
                </a:lnTo>
                <a:lnTo>
                  <a:pt x="48428" y="5313"/>
                </a:lnTo>
                <a:lnTo>
                  <a:pt x="47811" y="4893"/>
                </a:lnTo>
                <a:lnTo>
                  <a:pt x="47168" y="4498"/>
                </a:lnTo>
                <a:lnTo>
                  <a:pt x="46526" y="4102"/>
                </a:lnTo>
                <a:lnTo>
                  <a:pt x="45859" y="3756"/>
                </a:lnTo>
                <a:lnTo>
                  <a:pt x="45192" y="3386"/>
                </a:lnTo>
                <a:lnTo>
                  <a:pt x="44525" y="3064"/>
                </a:lnTo>
                <a:lnTo>
                  <a:pt x="43833" y="2743"/>
                </a:lnTo>
                <a:lnTo>
                  <a:pt x="43141" y="2447"/>
                </a:lnTo>
                <a:lnTo>
                  <a:pt x="42449" y="2150"/>
                </a:lnTo>
                <a:lnTo>
                  <a:pt x="41733" y="1878"/>
                </a:lnTo>
                <a:lnTo>
                  <a:pt x="41016" y="1631"/>
                </a:lnTo>
                <a:lnTo>
                  <a:pt x="40299" y="1384"/>
                </a:lnTo>
                <a:lnTo>
                  <a:pt x="39558" y="1162"/>
                </a:lnTo>
                <a:lnTo>
                  <a:pt x="38817" y="964"/>
                </a:lnTo>
                <a:lnTo>
                  <a:pt x="38076" y="791"/>
                </a:lnTo>
                <a:lnTo>
                  <a:pt x="37334" y="618"/>
                </a:lnTo>
                <a:lnTo>
                  <a:pt x="36569" y="470"/>
                </a:lnTo>
                <a:lnTo>
                  <a:pt x="35803" y="347"/>
                </a:lnTo>
                <a:lnTo>
                  <a:pt x="35012" y="248"/>
                </a:lnTo>
                <a:lnTo>
                  <a:pt x="34246" y="149"/>
                </a:lnTo>
                <a:lnTo>
                  <a:pt x="33455" y="75"/>
                </a:lnTo>
                <a:lnTo>
                  <a:pt x="32665" y="25"/>
                </a:lnTo>
                <a:lnTo>
                  <a:pt x="318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8"/>
          <p:cNvSpPr/>
          <p:nvPr/>
        </p:nvSpPr>
        <p:spPr>
          <a:xfrm>
            <a:off x="2848900" y="186502"/>
            <a:ext cx="54630" cy="53767"/>
          </a:xfrm>
          <a:custGeom>
            <a:avLst/>
            <a:gdLst/>
            <a:ahLst/>
            <a:cxnLst/>
            <a:rect l="l" t="t" r="r" b="b"/>
            <a:pathLst>
              <a:path w="1582" h="1557" extrusionOk="0">
                <a:moveTo>
                  <a:pt x="643" y="0"/>
                </a:moveTo>
                <a:lnTo>
                  <a:pt x="495" y="50"/>
                </a:lnTo>
                <a:lnTo>
                  <a:pt x="347" y="124"/>
                </a:lnTo>
                <a:lnTo>
                  <a:pt x="223" y="223"/>
                </a:lnTo>
                <a:lnTo>
                  <a:pt x="149" y="346"/>
                </a:lnTo>
                <a:lnTo>
                  <a:pt x="75" y="470"/>
                </a:lnTo>
                <a:lnTo>
                  <a:pt x="25" y="618"/>
                </a:lnTo>
                <a:lnTo>
                  <a:pt x="1" y="766"/>
                </a:lnTo>
                <a:lnTo>
                  <a:pt x="25" y="939"/>
                </a:lnTo>
                <a:lnTo>
                  <a:pt x="75" y="1087"/>
                </a:lnTo>
                <a:lnTo>
                  <a:pt x="149" y="1211"/>
                </a:lnTo>
                <a:lnTo>
                  <a:pt x="223" y="1334"/>
                </a:lnTo>
                <a:lnTo>
                  <a:pt x="347" y="1433"/>
                </a:lnTo>
                <a:lnTo>
                  <a:pt x="495" y="1507"/>
                </a:lnTo>
                <a:lnTo>
                  <a:pt x="643" y="1557"/>
                </a:lnTo>
                <a:lnTo>
                  <a:pt x="940" y="1557"/>
                </a:lnTo>
                <a:lnTo>
                  <a:pt x="1088" y="1507"/>
                </a:lnTo>
                <a:lnTo>
                  <a:pt x="1236" y="1433"/>
                </a:lnTo>
                <a:lnTo>
                  <a:pt x="1335" y="1334"/>
                </a:lnTo>
                <a:lnTo>
                  <a:pt x="1434" y="1211"/>
                </a:lnTo>
                <a:lnTo>
                  <a:pt x="1508" y="1087"/>
                </a:lnTo>
                <a:lnTo>
                  <a:pt x="1557" y="939"/>
                </a:lnTo>
                <a:lnTo>
                  <a:pt x="1582" y="766"/>
                </a:lnTo>
                <a:lnTo>
                  <a:pt x="1557" y="618"/>
                </a:lnTo>
                <a:lnTo>
                  <a:pt x="1508" y="470"/>
                </a:lnTo>
                <a:lnTo>
                  <a:pt x="1434" y="346"/>
                </a:lnTo>
                <a:lnTo>
                  <a:pt x="1335" y="223"/>
                </a:lnTo>
                <a:lnTo>
                  <a:pt x="1236" y="124"/>
                </a:lnTo>
                <a:lnTo>
                  <a:pt x="1088" y="50"/>
                </a:lnTo>
                <a:lnTo>
                  <a:pt x="9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8"/>
          <p:cNvSpPr/>
          <p:nvPr/>
        </p:nvSpPr>
        <p:spPr>
          <a:xfrm>
            <a:off x="251325" y="3530208"/>
            <a:ext cx="224427" cy="223563"/>
          </a:xfrm>
          <a:custGeom>
            <a:avLst/>
            <a:gdLst/>
            <a:ahLst/>
            <a:cxnLst/>
            <a:rect l="l" t="t" r="r" b="b"/>
            <a:pathLst>
              <a:path w="6499" h="6474" extrusionOk="0">
                <a:moveTo>
                  <a:pt x="2916" y="0"/>
                </a:moveTo>
                <a:lnTo>
                  <a:pt x="2595" y="50"/>
                </a:lnTo>
                <a:lnTo>
                  <a:pt x="2298" y="149"/>
                </a:lnTo>
                <a:lnTo>
                  <a:pt x="2002" y="247"/>
                </a:lnTo>
                <a:lnTo>
                  <a:pt x="1705" y="396"/>
                </a:lnTo>
                <a:lnTo>
                  <a:pt x="1434" y="544"/>
                </a:lnTo>
                <a:lnTo>
                  <a:pt x="1186" y="742"/>
                </a:lnTo>
                <a:lnTo>
                  <a:pt x="964" y="939"/>
                </a:lnTo>
                <a:lnTo>
                  <a:pt x="742" y="1186"/>
                </a:lnTo>
                <a:lnTo>
                  <a:pt x="569" y="1433"/>
                </a:lnTo>
                <a:lnTo>
                  <a:pt x="396" y="1705"/>
                </a:lnTo>
                <a:lnTo>
                  <a:pt x="272" y="1977"/>
                </a:lnTo>
                <a:lnTo>
                  <a:pt x="149" y="2273"/>
                </a:lnTo>
                <a:lnTo>
                  <a:pt x="75" y="2595"/>
                </a:lnTo>
                <a:lnTo>
                  <a:pt x="25" y="2916"/>
                </a:lnTo>
                <a:lnTo>
                  <a:pt x="1" y="3237"/>
                </a:lnTo>
                <a:lnTo>
                  <a:pt x="25" y="3583"/>
                </a:lnTo>
                <a:lnTo>
                  <a:pt x="75" y="3904"/>
                </a:lnTo>
                <a:lnTo>
                  <a:pt x="149" y="4201"/>
                </a:lnTo>
                <a:lnTo>
                  <a:pt x="272" y="4497"/>
                </a:lnTo>
                <a:lnTo>
                  <a:pt x="396" y="4794"/>
                </a:lnTo>
                <a:lnTo>
                  <a:pt x="569" y="5065"/>
                </a:lnTo>
                <a:lnTo>
                  <a:pt x="742" y="5313"/>
                </a:lnTo>
                <a:lnTo>
                  <a:pt x="964" y="5535"/>
                </a:lnTo>
                <a:lnTo>
                  <a:pt x="1186" y="5733"/>
                </a:lnTo>
                <a:lnTo>
                  <a:pt x="1434" y="5930"/>
                </a:lnTo>
                <a:lnTo>
                  <a:pt x="1705" y="6103"/>
                </a:lnTo>
                <a:lnTo>
                  <a:pt x="2002" y="6227"/>
                </a:lnTo>
                <a:lnTo>
                  <a:pt x="2298" y="6350"/>
                </a:lnTo>
                <a:lnTo>
                  <a:pt x="2595" y="6424"/>
                </a:lnTo>
                <a:lnTo>
                  <a:pt x="2916" y="6474"/>
                </a:lnTo>
                <a:lnTo>
                  <a:pt x="3583" y="6474"/>
                </a:lnTo>
                <a:lnTo>
                  <a:pt x="3904" y="6424"/>
                </a:lnTo>
                <a:lnTo>
                  <a:pt x="4226" y="6350"/>
                </a:lnTo>
                <a:lnTo>
                  <a:pt x="4522" y="6227"/>
                </a:lnTo>
                <a:lnTo>
                  <a:pt x="4794" y="6103"/>
                </a:lnTo>
                <a:lnTo>
                  <a:pt x="5066" y="5930"/>
                </a:lnTo>
                <a:lnTo>
                  <a:pt x="5313" y="5733"/>
                </a:lnTo>
                <a:lnTo>
                  <a:pt x="5560" y="5535"/>
                </a:lnTo>
                <a:lnTo>
                  <a:pt x="5757" y="5313"/>
                </a:lnTo>
                <a:lnTo>
                  <a:pt x="5955" y="5065"/>
                </a:lnTo>
                <a:lnTo>
                  <a:pt x="6103" y="4794"/>
                </a:lnTo>
                <a:lnTo>
                  <a:pt x="6252" y="4497"/>
                </a:lnTo>
                <a:lnTo>
                  <a:pt x="6350" y="4201"/>
                </a:lnTo>
                <a:lnTo>
                  <a:pt x="6425" y="3904"/>
                </a:lnTo>
                <a:lnTo>
                  <a:pt x="6474" y="3583"/>
                </a:lnTo>
                <a:lnTo>
                  <a:pt x="6499" y="3237"/>
                </a:lnTo>
                <a:lnTo>
                  <a:pt x="6474" y="2916"/>
                </a:lnTo>
                <a:lnTo>
                  <a:pt x="6425" y="2595"/>
                </a:lnTo>
                <a:lnTo>
                  <a:pt x="6350" y="2273"/>
                </a:lnTo>
                <a:lnTo>
                  <a:pt x="6252" y="1977"/>
                </a:lnTo>
                <a:lnTo>
                  <a:pt x="6103" y="1705"/>
                </a:lnTo>
                <a:lnTo>
                  <a:pt x="5955" y="1433"/>
                </a:lnTo>
                <a:lnTo>
                  <a:pt x="5757" y="1186"/>
                </a:lnTo>
                <a:lnTo>
                  <a:pt x="5560" y="939"/>
                </a:lnTo>
                <a:lnTo>
                  <a:pt x="5313" y="742"/>
                </a:lnTo>
                <a:lnTo>
                  <a:pt x="5066" y="544"/>
                </a:lnTo>
                <a:lnTo>
                  <a:pt x="4794" y="396"/>
                </a:lnTo>
                <a:lnTo>
                  <a:pt x="4522" y="247"/>
                </a:lnTo>
                <a:lnTo>
                  <a:pt x="4226" y="149"/>
                </a:lnTo>
                <a:lnTo>
                  <a:pt x="3904" y="50"/>
                </a:lnTo>
                <a:lnTo>
                  <a:pt x="35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8"/>
          <p:cNvSpPr/>
          <p:nvPr/>
        </p:nvSpPr>
        <p:spPr>
          <a:xfrm>
            <a:off x="8806510" y="1151867"/>
            <a:ext cx="175805" cy="175805"/>
          </a:xfrm>
          <a:custGeom>
            <a:avLst/>
            <a:gdLst/>
            <a:ahLst/>
            <a:cxnLst/>
            <a:rect l="l" t="t" r="r" b="b"/>
            <a:pathLst>
              <a:path w="5091" h="5091" extrusionOk="0">
                <a:moveTo>
                  <a:pt x="4201" y="0"/>
                </a:moveTo>
                <a:lnTo>
                  <a:pt x="4028" y="25"/>
                </a:lnTo>
                <a:lnTo>
                  <a:pt x="3880" y="74"/>
                </a:lnTo>
                <a:lnTo>
                  <a:pt x="3707" y="148"/>
                </a:lnTo>
                <a:lnTo>
                  <a:pt x="3583" y="272"/>
                </a:lnTo>
                <a:lnTo>
                  <a:pt x="248" y="3608"/>
                </a:lnTo>
                <a:lnTo>
                  <a:pt x="149" y="3731"/>
                </a:lnTo>
                <a:lnTo>
                  <a:pt x="50" y="3879"/>
                </a:lnTo>
                <a:lnTo>
                  <a:pt x="1" y="4052"/>
                </a:lnTo>
                <a:lnTo>
                  <a:pt x="1" y="4225"/>
                </a:lnTo>
                <a:lnTo>
                  <a:pt x="1" y="4398"/>
                </a:lnTo>
                <a:lnTo>
                  <a:pt x="50" y="4547"/>
                </a:lnTo>
                <a:lnTo>
                  <a:pt x="149" y="4695"/>
                </a:lnTo>
                <a:lnTo>
                  <a:pt x="248" y="4843"/>
                </a:lnTo>
                <a:lnTo>
                  <a:pt x="396" y="4967"/>
                </a:lnTo>
                <a:lnTo>
                  <a:pt x="544" y="5041"/>
                </a:lnTo>
                <a:lnTo>
                  <a:pt x="717" y="5090"/>
                </a:lnTo>
                <a:lnTo>
                  <a:pt x="1038" y="5090"/>
                </a:lnTo>
                <a:lnTo>
                  <a:pt x="1211" y="5041"/>
                </a:lnTo>
                <a:lnTo>
                  <a:pt x="1360" y="4967"/>
                </a:lnTo>
                <a:lnTo>
                  <a:pt x="1508" y="4843"/>
                </a:lnTo>
                <a:lnTo>
                  <a:pt x="4819" y="1507"/>
                </a:lnTo>
                <a:lnTo>
                  <a:pt x="4942" y="1384"/>
                </a:lnTo>
                <a:lnTo>
                  <a:pt x="5016" y="1236"/>
                </a:lnTo>
                <a:lnTo>
                  <a:pt x="5066" y="1063"/>
                </a:lnTo>
                <a:lnTo>
                  <a:pt x="5091" y="890"/>
                </a:lnTo>
                <a:lnTo>
                  <a:pt x="5066" y="717"/>
                </a:lnTo>
                <a:lnTo>
                  <a:pt x="5016" y="568"/>
                </a:lnTo>
                <a:lnTo>
                  <a:pt x="4942" y="396"/>
                </a:lnTo>
                <a:lnTo>
                  <a:pt x="4819" y="272"/>
                </a:lnTo>
                <a:lnTo>
                  <a:pt x="4695" y="148"/>
                </a:lnTo>
                <a:lnTo>
                  <a:pt x="4547" y="74"/>
                </a:lnTo>
                <a:lnTo>
                  <a:pt x="4374" y="25"/>
                </a:lnTo>
                <a:lnTo>
                  <a:pt x="42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8"/>
          <p:cNvSpPr/>
          <p:nvPr/>
        </p:nvSpPr>
        <p:spPr>
          <a:xfrm>
            <a:off x="8806510" y="1151867"/>
            <a:ext cx="175805" cy="175805"/>
          </a:xfrm>
          <a:custGeom>
            <a:avLst/>
            <a:gdLst/>
            <a:ahLst/>
            <a:cxnLst/>
            <a:rect l="l" t="t" r="r" b="b"/>
            <a:pathLst>
              <a:path w="5091" h="5091" extrusionOk="0">
                <a:moveTo>
                  <a:pt x="866" y="0"/>
                </a:moveTo>
                <a:lnTo>
                  <a:pt x="717" y="25"/>
                </a:lnTo>
                <a:lnTo>
                  <a:pt x="544" y="74"/>
                </a:lnTo>
                <a:lnTo>
                  <a:pt x="396" y="148"/>
                </a:lnTo>
                <a:lnTo>
                  <a:pt x="248" y="272"/>
                </a:lnTo>
                <a:lnTo>
                  <a:pt x="149" y="396"/>
                </a:lnTo>
                <a:lnTo>
                  <a:pt x="50" y="568"/>
                </a:lnTo>
                <a:lnTo>
                  <a:pt x="1" y="717"/>
                </a:lnTo>
                <a:lnTo>
                  <a:pt x="1" y="890"/>
                </a:lnTo>
                <a:lnTo>
                  <a:pt x="1" y="1063"/>
                </a:lnTo>
                <a:lnTo>
                  <a:pt x="50" y="1236"/>
                </a:lnTo>
                <a:lnTo>
                  <a:pt x="149" y="1384"/>
                </a:lnTo>
                <a:lnTo>
                  <a:pt x="248" y="1507"/>
                </a:lnTo>
                <a:lnTo>
                  <a:pt x="3583" y="4843"/>
                </a:lnTo>
                <a:lnTo>
                  <a:pt x="3707" y="4967"/>
                </a:lnTo>
                <a:lnTo>
                  <a:pt x="3880" y="5041"/>
                </a:lnTo>
                <a:lnTo>
                  <a:pt x="4028" y="5090"/>
                </a:lnTo>
                <a:lnTo>
                  <a:pt x="4374" y="5090"/>
                </a:lnTo>
                <a:lnTo>
                  <a:pt x="4547" y="5041"/>
                </a:lnTo>
                <a:lnTo>
                  <a:pt x="4695" y="4967"/>
                </a:lnTo>
                <a:lnTo>
                  <a:pt x="4819" y="4843"/>
                </a:lnTo>
                <a:lnTo>
                  <a:pt x="4942" y="4695"/>
                </a:lnTo>
                <a:lnTo>
                  <a:pt x="5016" y="4547"/>
                </a:lnTo>
                <a:lnTo>
                  <a:pt x="5066" y="4398"/>
                </a:lnTo>
                <a:lnTo>
                  <a:pt x="5091" y="4225"/>
                </a:lnTo>
                <a:lnTo>
                  <a:pt x="5066" y="4052"/>
                </a:lnTo>
                <a:lnTo>
                  <a:pt x="5016" y="3879"/>
                </a:lnTo>
                <a:lnTo>
                  <a:pt x="4942" y="3731"/>
                </a:lnTo>
                <a:lnTo>
                  <a:pt x="4819" y="3608"/>
                </a:lnTo>
                <a:lnTo>
                  <a:pt x="1508" y="272"/>
                </a:lnTo>
                <a:lnTo>
                  <a:pt x="1360" y="148"/>
                </a:lnTo>
                <a:lnTo>
                  <a:pt x="1211" y="74"/>
                </a:lnTo>
                <a:lnTo>
                  <a:pt x="1038" y="25"/>
                </a:lnTo>
                <a:lnTo>
                  <a:pt x="8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14">
    <p:bg>
      <p:bgPr>
        <a:solidFill>
          <a:schemeClr val="dk1"/>
        </a:solidFill>
        <a:effectLst/>
      </p:bgPr>
    </p:bg>
    <p:spTree>
      <p:nvGrpSpPr>
        <p:cNvPr id="1" name="Shape 207"/>
        <p:cNvGrpSpPr/>
        <p:nvPr/>
      </p:nvGrpSpPr>
      <p:grpSpPr>
        <a:xfrm>
          <a:off x="0" y="0"/>
          <a:ext cx="0" cy="0"/>
          <a:chOff x="0" y="0"/>
          <a:chExt cx="0" cy="0"/>
        </a:xfrm>
      </p:grpSpPr>
      <p:sp>
        <p:nvSpPr>
          <p:cNvPr id="208" name="Google Shape;208;p19"/>
          <p:cNvSpPr txBox="1">
            <a:spLocks noGrp="1"/>
          </p:cNvSpPr>
          <p:nvPr>
            <p:ph type="body" idx="1"/>
          </p:nvPr>
        </p:nvSpPr>
        <p:spPr>
          <a:xfrm>
            <a:off x="794950" y="1708150"/>
            <a:ext cx="3749400" cy="28914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Clr>
                <a:schemeClr val="dk2"/>
              </a:buClr>
              <a:buSzPts val="1500"/>
              <a:buFont typeface="Nunito Light"/>
              <a:buChar char="●"/>
              <a:defRPr sz="2500">
                <a:latin typeface="Manrope"/>
                <a:ea typeface="Manrope"/>
                <a:cs typeface="Manrope"/>
                <a:sym typeface="Manrope"/>
              </a:defRPr>
            </a:lvl1pPr>
            <a:lvl2pPr marL="914400" lvl="1" indent="-330200" rtl="0">
              <a:lnSpc>
                <a:spcPct val="100000"/>
              </a:lnSpc>
              <a:spcBef>
                <a:spcPts val="0"/>
              </a:spcBef>
              <a:spcAft>
                <a:spcPts val="0"/>
              </a:spcAft>
              <a:buSzPts val="1600"/>
              <a:buFont typeface="Nunito Light"/>
              <a:buChar char="○"/>
              <a:defRPr sz="1600"/>
            </a:lvl2pPr>
            <a:lvl3pPr marL="1371600" lvl="2" indent="-330200" rtl="0">
              <a:lnSpc>
                <a:spcPct val="100000"/>
              </a:lnSpc>
              <a:spcBef>
                <a:spcPts val="0"/>
              </a:spcBef>
              <a:spcAft>
                <a:spcPts val="0"/>
              </a:spcAft>
              <a:buSzPts val="1600"/>
              <a:buFont typeface="Nunito Light"/>
              <a:buChar char="■"/>
              <a:defRPr sz="1600"/>
            </a:lvl3pPr>
            <a:lvl4pPr marL="1828800" lvl="3" indent="-330200" rtl="0">
              <a:lnSpc>
                <a:spcPct val="100000"/>
              </a:lnSpc>
              <a:spcBef>
                <a:spcPts val="0"/>
              </a:spcBef>
              <a:spcAft>
                <a:spcPts val="0"/>
              </a:spcAft>
              <a:buSzPts val="1600"/>
              <a:buFont typeface="Nunito Light"/>
              <a:buChar char="●"/>
              <a:defRPr sz="1600"/>
            </a:lvl4pPr>
            <a:lvl5pPr marL="2286000" lvl="4" indent="-330200" rtl="0">
              <a:lnSpc>
                <a:spcPct val="100000"/>
              </a:lnSpc>
              <a:spcBef>
                <a:spcPts val="0"/>
              </a:spcBef>
              <a:spcAft>
                <a:spcPts val="0"/>
              </a:spcAft>
              <a:buSzPts val="1600"/>
              <a:buFont typeface="Nunito Light"/>
              <a:buChar char="○"/>
              <a:defRPr sz="1600"/>
            </a:lvl5pPr>
            <a:lvl6pPr marL="2743200" lvl="5" indent="-330200" rtl="0">
              <a:lnSpc>
                <a:spcPct val="100000"/>
              </a:lnSpc>
              <a:spcBef>
                <a:spcPts val="0"/>
              </a:spcBef>
              <a:spcAft>
                <a:spcPts val="0"/>
              </a:spcAft>
              <a:buSzPts val="1600"/>
              <a:buFont typeface="Nunito Light"/>
              <a:buChar char="■"/>
              <a:defRPr sz="1600"/>
            </a:lvl6pPr>
            <a:lvl7pPr marL="3200400" lvl="6" indent="-330200" rtl="0">
              <a:lnSpc>
                <a:spcPct val="100000"/>
              </a:lnSpc>
              <a:spcBef>
                <a:spcPts val="0"/>
              </a:spcBef>
              <a:spcAft>
                <a:spcPts val="0"/>
              </a:spcAft>
              <a:buSzPts val="1600"/>
              <a:buFont typeface="Nunito Light"/>
              <a:buChar char="●"/>
              <a:defRPr sz="1600"/>
            </a:lvl7pPr>
            <a:lvl8pPr marL="3657600" lvl="7" indent="-330200" rtl="0">
              <a:lnSpc>
                <a:spcPct val="100000"/>
              </a:lnSpc>
              <a:spcBef>
                <a:spcPts val="0"/>
              </a:spcBef>
              <a:spcAft>
                <a:spcPts val="0"/>
              </a:spcAft>
              <a:buSzPts val="1600"/>
              <a:buFont typeface="Nunito Light"/>
              <a:buChar char="○"/>
              <a:defRPr sz="1600"/>
            </a:lvl8pPr>
            <a:lvl9pPr marL="4114800" lvl="8" indent="-330200" rtl="0">
              <a:lnSpc>
                <a:spcPct val="100000"/>
              </a:lnSpc>
              <a:spcBef>
                <a:spcPts val="0"/>
              </a:spcBef>
              <a:spcAft>
                <a:spcPts val="0"/>
              </a:spcAft>
              <a:buSzPts val="1600"/>
              <a:buFont typeface="Nunito Light"/>
              <a:buChar char="■"/>
              <a:defRPr sz="1600"/>
            </a:lvl9pPr>
          </a:lstStyle>
          <a:p>
            <a:endParaRPr/>
          </a:p>
        </p:txBody>
      </p:sp>
      <p:sp>
        <p:nvSpPr>
          <p:cNvPr id="209" name="Google Shape;209;p19"/>
          <p:cNvSpPr txBox="1">
            <a:spLocks noGrp="1"/>
          </p:cNvSpPr>
          <p:nvPr>
            <p:ph type="body" idx="2"/>
          </p:nvPr>
        </p:nvSpPr>
        <p:spPr>
          <a:xfrm>
            <a:off x="4599650" y="1708150"/>
            <a:ext cx="3749400" cy="28914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dk2"/>
              </a:buClr>
              <a:buSzPts val="1600"/>
              <a:buFont typeface="Nunito Light"/>
              <a:buChar char="●"/>
              <a:defRPr sz="2500">
                <a:latin typeface="Manrope"/>
                <a:ea typeface="Manrope"/>
                <a:cs typeface="Manrope"/>
                <a:sym typeface="Manrope"/>
              </a:defRPr>
            </a:lvl1pPr>
            <a:lvl2pPr marL="914400" lvl="1" indent="-330200" rtl="0">
              <a:lnSpc>
                <a:spcPct val="100000"/>
              </a:lnSpc>
              <a:spcBef>
                <a:spcPts val="0"/>
              </a:spcBef>
              <a:spcAft>
                <a:spcPts val="0"/>
              </a:spcAft>
              <a:buSzPts val="1600"/>
              <a:buFont typeface="Nunito Light"/>
              <a:buChar char="○"/>
              <a:defRPr sz="1600"/>
            </a:lvl2pPr>
            <a:lvl3pPr marL="1371600" lvl="2" indent="-330200" rtl="0">
              <a:lnSpc>
                <a:spcPct val="100000"/>
              </a:lnSpc>
              <a:spcBef>
                <a:spcPts val="0"/>
              </a:spcBef>
              <a:spcAft>
                <a:spcPts val="0"/>
              </a:spcAft>
              <a:buSzPts val="1600"/>
              <a:buFont typeface="Nunito Light"/>
              <a:buChar char="■"/>
              <a:defRPr sz="1600"/>
            </a:lvl3pPr>
            <a:lvl4pPr marL="1828800" lvl="3" indent="-330200" rtl="0">
              <a:lnSpc>
                <a:spcPct val="100000"/>
              </a:lnSpc>
              <a:spcBef>
                <a:spcPts val="0"/>
              </a:spcBef>
              <a:spcAft>
                <a:spcPts val="0"/>
              </a:spcAft>
              <a:buSzPts val="1600"/>
              <a:buFont typeface="Nunito Light"/>
              <a:buChar char="●"/>
              <a:defRPr sz="1600"/>
            </a:lvl4pPr>
            <a:lvl5pPr marL="2286000" lvl="4" indent="-330200" rtl="0">
              <a:lnSpc>
                <a:spcPct val="100000"/>
              </a:lnSpc>
              <a:spcBef>
                <a:spcPts val="0"/>
              </a:spcBef>
              <a:spcAft>
                <a:spcPts val="0"/>
              </a:spcAft>
              <a:buSzPts val="1600"/>
              <a:buFont typeface="Nunito Light"/>
              <a:buChar char="○"/>
              <a:defRPr sz="1600"/>
            </a:lvl5pPr>
            <a:lvl6pPr marL="2743200" lvl="5" indent="-330200" rtl="0">
              <a:lnSpc>
                <a:spcPct val="100000"/>
              </a:lnSpc>
              <a:spcBef>
                <a:spcPts val="0"/>
              </a:spcBef>
              <a:spcAft>
                <a:spcPts val="0"/>
              </a:spcAft>
              <a:buSzPts val="1600"/>
              <a:buFont typeface="Nunito Light"/>
              <a:buChar char="■"/>
              <a:defRPr sz="1600"/>
            </a:lvl6pPr>
            <a:lvl7pPr marL="3200400" lvl="6" indent="-330200" rtl="0">
              <a:lnSpc>
                <a:spcPct val="100000"/>
              </a:lnSpc>
              <a:spcBef>
                <a:spcPts val="0"/>
              </a:spcBef>
              <a:spcAft>
                <a:spcPts val="0"/>
              </a:spcAft>
              <a:buSzPts val="1600"/>
              <a:buFont typeface="Nunito Light"/>
              <a:buChar char="●"/>
              <a:defRPr sz="1600"/>
            </a:lvl7pPr>
            <a:lvl8pPr marL="3657600" lvl="7" indent="-330200" rtl="0">
              <a:lnSpc>
                <a:spcPct val="100000"/>
              </a:lnSpc>
              <a:spcBef>
                <a:spcPts val="0"/>
              </a:spcBef>
              <a:spcAft>
                <a:spcPts val="0"/>
              </a:spcAft>
              <a:buSzPts val="1600"/>
              <a:buFont typeface="Nunito Light"/>
              <a:buChar char="○"/>
              <a:defRPr sz="1600"/>
            </a:lvl8pPr>
            <a:lvl9pPr marL="4114800" lvl="8" indent="-330200" rtl="0">
              <a:lnSpc>
                <a:spcPct val="100000"/>
              </a:lnSpc>
              <a:spcBef>
                <a:spcPts val="0"/>
              </a:spcBef>
              <a:spcAft>
                <a:spcPts val="0"/>
              </a:spcAft>
              <a:buSzPts val="1600"/>
              <a:buFont typeface="Nunito Light"/>
              <a:buChar char="■"/>
              <a:defRPr sz="1600"/>
            </a:lvl9pPr>
          </a:lstStyle>
          <a:p>
            <a:endParaRPr/>
          </a:p>
        </p:txBody>
      </p:sp>
      <p:sp>
        <p:nvSpPr>
          <p:cNvPr id="210" name="Google Shape;210;p19"/>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11" name="Google Shape;211;p19"/>
          <p:cNvSpPr txBox="1">
            <a:spLocks noGrp="1"/>
          </p:cNvSpPr>
          <p:nvPr>
            <p:ph type="subTitle" idx="3"/>
          </p:nvPr>
        </p:nvSpPr>
        <p:spPr>
          <a:xfrm>
            <a:off x="720150" y="1253100"/>
            <a:ext cx="7704000" cy="365700"/>
          </a:xfrm>
          <a:prstGeom prst="rect">
            <a:avLst/>
          </a:prstGeom>
        </p:spPr>
        <p:txBody>
          <a:bodyPr spcFirstLastPara="1" wrap="square" lIns="91425" tIns="91425" rIns="91425" bIns="91425" anchor="ctr" anchorCtr="0">
            <a:noAutofit/>
          </a:bodyPr>
          <a:lstStyle>
            <a:lvl1pPr lvl="0" algn="ctr" rtl="0">
              <a:lnSpc>
                <a:spcPct val="100000"/>
              </a:lnSpc>
              <a:spcBef>
                <a:spcPts val="30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2" name="Google Shape;212;p19"/>
          <p:cNvSpPr/>
          <p:nvPr/>
        </p:nvSpPr>
        <p:spPr>
          <a:xfrm>
            <a:off x="-792873" y="4232740"/>
            <a:ext cx="2145919" cy="2145055"/>
          </a:xfrm>
          <a:custGeom>
            <a:avLst/>
            <a:gdLst/>
            <a:ahLst/>
            <a:cxnLst/>
            <a:rect l="l" t="t" r="r" b="b"/>
            <a:pathLst>
              <a:path w="62142" h="62117" extrusionOk="0">
                <a:moveTo>
                  <a:pt x="31059" y="692"/>
                </a:moveTo>
                <a:lnTo>
                  <a:pt x="31849" y="717"/>
                </a:lnTo>
                <a:lnTo>
                  <a:pt x="32640" y="742"/>
                </a:lnTo>
                <a:lnTo>
                  <a:pt x="33406" y="791"/>
                </a:lnTo>
                <a:lnTo>
                  <a:pt x="34172" y="865"/>
                </a:lnTo>
                <a:lnTo>
                  <a:pt x="34938" y="940"/>
                </a:lnTo>
                <a:lnTo>
                  <a:pt x="35679" y="1038"/>
                </a:lnTo>
                <a:lnTo>
                  <a:pt x="36445" y="1162"/>
                </a:lnTo>
                <a:lnTo>
                  <a:pt x="37186" y="1310"/>
                </a:lnTo>
                <a:lnTo>
                  <a:pt x="37927" y="1483"/>
                </a:lnTo>
                <a:lnTo>
                  <a:pt x="38644" y="1656"/>
                </a:lnTo>
                <a:lnTo>
                  <a:pt x="39361" y="1854"/>
                </a:lnTo>
                <a:lnTo>
                  <a:pt x="40077" y="2076"/>
                </a:lnTo>
                <a:lnTo>
                  <a:pt x="40794" y="2299"/>
                </a:lnTo>
                <a:lnTo>
                  <a:pt x="41510" y="2546"/>
                </a:lnTo>
                <a:lnTo>
                  <a:pt x="42202" y="2817"/>
                </a:lnTo>
                <a:lnTo>
                  <a:pt x="42869" y="3089"/>
                </a:lnTo>
                <a:lnTo>
                  <a:pt x="43561" y="3386"/>
                </a:lnTo>
                <a:lnTo>
                  <a:pt x="44228" y="3707"/>
                </a:lnTo>
                <a:lnTo>
                  <a:pt x="44870" y="4028"/>
                </a:lnTo>
                <a:lnTo>
                  <a:pt x="45538" y="4374"/>
                </a:lnTo>
                <a:lnTo>
                  <a:pt x="46180" y="4720"/>
                </a:lnTo>
                <a:lnTo>
                  <a:pt x="46798" y="5091"/>
                </a:lnTo>
                <a:lnTo>
                  <a:pt x="47415" y="5486"/>
                </a:lnTo>
                <a:lnTo>
                  <a:pt x="48033" y="5881"/>
                </a:lnTo>
                <a:lnTo>
                  <a:pt x="48626" y="6301"/>
                </a:lnTo>
                <a:lnTo>
                  <a:pt x="49219" y="6746"/>
                </a:lnTo>
                <a:lnTo>
                  <a:pt x="49812" y="7191"/>
                </a:lnTo>
                <a:lnTo>
                  <a:pt x="50380" y="7635"/>
                </a:lnTo>
                <a:lnTo>
                  <a:pt x="50924" y="8105"/>
                </a:lnTo>
                <a:lnTo>
                  <a:pt x="51468" y="8599"/>
                </a:lnTo>
                <a:lnTo>
                  <a:pt x="52011" y="9093"/>
                </a:lnTo>
                <a:lnTo>
                  <a:pt x="52530" y="9612"/>
                </a:lnTo>
                <a:lnTo>
                  <a:pt x="53049" y="10131"/>
                </a:lnTo>
                <a:lnTo>
                  <a:pt x="53543" y="10650"/>
                </a:lnTo>
                <a:lnTo>
                  <a:pt x="54012" y="11193"/>
                </a:lnTo>
                <a:lnTo>
                  <a:pt x="54482" y="11762"/>
                </a:lnTo>
                <a:lnTo>
                  <a:pt x="54951" y="12330"/>
                </a:lnTo>
                <a:lnTo>
                  <a:pt x="55396" y="12898"/>
                </a:lnTo>
                <a:lnTo>
                  <a:pt x="55816" y="13491"/>
                </a:lnTo>
                <a:lnTo>
                  <a:pt x="56236" y="14084"/>
                </a:lnTo>
                <a:lnTo>
                  <a:pt x="56632" y="14702"/>
                </a:lnTo>
                <a:lnTo>
                  <a:pt x="57027" y="15320"/>
                </a:lnTo>
                <a:lnTo>
                  <a:pt x="57397" y="15962"/>
                </a:lnTo>
                <a:lnTo>
                  <a:pt x="57768" y="16605"/>
                </a:lnTo>
                <a:lnTo>
                  <a:pt x="58114" y="17247"/>
                </a:lnTo>
                <a:lnTo>
                  <a:pt x="58435" y="17914"/>
                </a:lnTo>
                <a:lnTo>
                  <a:pt x="58732" y="18581"/>
                </a:lnTo>
                <a:lnTo>
                  <a:pt x="59028" y="19248"/>
                </a:lnTo>
                <a:lnTo>
                  <a:pt x="59325" y="19940"/>
                </a:lnTo>
                <a:lnTo>
                  <a:pt x="59596" y="20632"/>
                </a:lnTo>
                <a:lnTo>
                  <a:pt x="59844" y="21324"/>
                </a:lnTo>
                <a:lnTo>
                  <a:pt x="60066" y="22040"/>
                </a:lnTo>
                <a:lnTo>
                  <a:pt x="60288" y="22757"/>
                </a:lnTo>
                <a:lnTo>
                  <a:pt x="60461" y="23473"/>
                </a:lnTo>
                <a:lnTo>
                  <a:pt x="60659" y="24215"/>
                </a:lnTo>
                <a:lnTo>
                  <a:pt x="60807" y="24956"/>
                </a:lnTo>
                <a:lnTo>
                  <a:pt x="60955" y="25697"/>
                </a:lnTo>
                <a:lnTo>
                  <a:pt x="61079" y="26438"/>
                </a:lnTo>
                <a:lnTo>
                  <a:pt x="61178" y="27204"/>
                </a:lnTo>
                <a:lnTo>
                  <a:pt x="61277" y="27970"/>
                </a:lnTo>
                <a:lnTo>
                  <a:pt x="61351" y="28736"/>
                </a:lnTo>
                <a:lnTo>
                  <a:pt x="61400" y="29502"/>
                </a:lnTo>
                <a:lnTo>
                  <a:pt x="61425" y="30268"/>
                </a:lnTo>
                <a:lnTo>
                  <a:pt x="61425" y="31059"/>
                </a:lnTo>
                <a:lnTo>
                  <a:pt x="61425" y="31849"/>
                </a:lnTo>
                <a:lnTo>
                  <a:pt x="61400" y="32615"/>
                </a:lnTo>
                <a:lnTo>
                  <a:pt x="61351" y="33381"/>
                </a:lnTo>
                <a:lnTo>
                  <a:pt x="61277" y="34147"/>
                </a:lnTo>
                <a:lnTo>
                  <a:pt x="61178" y="34913"/>
                </a:lnTo>
                <a:lnTo>
                  <a:pt x="61079" y="35679"/>
                </a:lnTo>
                <a:lnTo>
                  <a:pt x="60955" y="36421"/>
                </a:lnTo>
                <a:lnTo>
                  <a:pt x="60807" y="37162"/>
                </a:lnTo>
                <a:lnTo>
                  <a:pt x="60659" y="37903"/>
                </a:lnTo>
                <a:lnTo>
                  <a:pt x="60461" y="38644"/>
                </a:lnTo>
                <a:lnTo>
                  <a:pt x="60288" y="39361"/>
                </a:lnTo>
                <a:lnTo>
                  <a:pt x="60066" y="40077"/>
                </a:lnTo>
                <a:lnTo>
                  <a:pt x="59844" y="40794"/>
                </a:lnTo>
                <a:lnTo>
                  <a:pt x="59596" y="41486"/>
                </a:lnTo>
                <a:lnTo>
                  <a:pt x="59325" y="42178"/>
                </a:lnTo>
                <a:lnTo>
                  <a:pt x="59028" y="42869"/>
                </a:lnTo>
                <a:lnTo>
                  <a:pt x="58732" y="43536"/>
                </a:lnTo>
                <a:lnTo>
                  <a:pt x="58435" y="44204"/>
                </a:lnTo>
                <a:lnTo>
                  <a:pt x="58114" y="44871"/>
                </a:lnTo>
                <a:lnTo>
                  <a:pt x="57768" y="45513"/>
                </a:lnTo>
                <a:lnTo>
                  <a:pt x="57397" y="46156"/>
                </a:lnTo>
                <a:lnTo>
                  <a:pt x="57027" y="46798"/>
                </a:lnTo>
                <a:lnTo>
                  <a:pt x="56632" y="47416"/>
                </a:lnTo>
                <a:lnTo>
                  <a:pt x="56236" y="48009"/>
                </a:lnTo>
                <a:lnTo>
                  <a:pt x="55816" y="48626"/>
                </a:lnTo>
                <a:lnTo>
                  <a:pt x="55396" y="49219"/>
                </a:lnTo>
                <a:lnTo>
                  <a:pt x="54951" y="49788"/>
                </a:lnTo>
                <a:lnTo>
                  <a:pt x="54482" y="50356"/>
                </a:lnTo>
                <a:lnTo>
                  <a:pt x="54012" y="50924"/>
                </a:lnTo>
                <a:lnTo>
                  <a:pt x="53543" y="51468"/>
                </a:lnTo>
                <a:lnTo>
                  <a:pt x="53049" y="51987"/>
                </a:lnTo>
                <a:lnTo>
                  <a:pt x="52530" y="52506"/>
                </a:lnTo>
                <a:lnTo>
                  <a:pt x="52011" y="53024"/>
                </a:lnTo>
                <a:lnTo>
                  <a:pt x="51468" y="53519"/>
                </a:lnTo>
                <a:lnTo>
                  <a:pt x="50924" y="54013"/>
                </a:lnTo>
                <a:lnTo>
                  <a:pt x="50380" y="54482"/>
                </a:lnTo>
                <a:lnTo>
                  <a:pt x="49812" y="54927"/>
                </a:lnTo>
                <a:lnTo>
                  <a:pt x="49219" y="55372"/>
                </a:lnTo>
                <a:lnTo>
                  <a:pt x="48626" y="55816"/>
                </a:lnTo>
                <a:lnTo>
                  <a:pt x="48033" y="56236"/>
                </a:lnTo>
                <a:lnTo>
                  <a:pt x="47415" y="56632"/>
                </a:lnTo>
                <a:lnTo>
                  <a:pt x="46798" y="57027"/>
                </a:lnTo>
                <a:lnTo>
                  <a:pt x="46180" y="57398"/>
                </a:lnTo>
                <a:lnTo>
                  <a:pt x="45538" y="57744"/>
                </a:lnTo>
                <a:lnTo>
                  <a:pt x="44870" y="58090"/>
                </a:lnTo>
                <a:lnTo>
                  <a:pt x="44228" y="58411"/>
                </a:lnTo>
                <a:lnTo>
                  <a:pt x="43561" y="58732"/>
                </a:lnTo>
                <a:lnTo>
                  <a:pt x="42869" y="59028"/>
                </a:lnTo>
                <a:lnTo>
                  <a:pt x="42202" y="59300"/>
                </a:lnTo>
                <a:lnTo>
                  <a:pt x="41510" y="59572"/>
                </a:lnTo>
                <a:lnTo>
                  <a:pt x="40794" y="59819"/>
                </a:lnTo>
                <a:lnTo>
                  <a:pt x="40077" y="60042"/>
                </a:lnTo>
                <a:lnTo>
                  <a:pt x="39361" y="60264"/>
                </a:lnTo>
                <a:lnTo>
                  <a:pt x="38644" y="60462"/>
                </a:lnTo>
                <a:lnTo>
                  <a:pt x="37927" y="60635"/>
                </a:lnTo>
                <a:lnTo>
                  <a:pt x="37186" y="60807"/>
                </a:lnTo>
                <a:lnTo>
                  <a:pt x="36445" y="60931"/>
                </a:lnTo>
                <a:lnTo>
                  <a:pt x="35679" y="61055"/>
                </a:lnTo>
                <a:lnTo>
                  <a:pt x="34938" y="61178"/>
                </a:lnTo>
                <a:lnTo>
                  <a:pt x="34172" y="61252"/>
                </a:lnTo>
                <a:lnTo>
                  <a:pt x="33406" y="61326"/>
                </a:lnTo>
                <a:lnTo>
                  <a:pt x="32640" y="61376"/>
                </a:lnTo>
                <a:lnTo>
                  <a:pt x="31849" y="61400"/>
                </a:lnTo>
                <a:lnTo>
                  <a:pt x="31059" y="61425"/>
                </a:lnTo>
                <a:lnTo>
                  <a:pt x="30293" y="61400"/>
                </a:lnTo>
                <a:lnTo>
                  <a:pt x="29502" y="61376"/>
                </a:lnTo>
                <a:lnTo>
                  <a:pt x="28736" y="61326"/>
                </a:lnTo>
                <a:lnTo>
                  <a:pt x="27970" y="61252"/>
                </a:lnTo>
                <a:lnTo>
                  <a:pt x="27204" y="61178"/>
                </a:lnTo>
                <a:lnTo>
                  <a:pt x="26463" y="61055"/>
                </a:lnTo>
                <a:lnTo>
                  <a:pt x="25697" y="60931"/>
                </a:lnTo>
                <a:lnTo>
                  <a:pt x="24956" y="60807"/>
                </a:lnTo>
                <a:lnTo>
                  <a:pt x="24214" y="60635"/>
                </a:lnTo>
                <a:lnTo>
                  <a:pt x="23498" y="60462"/>
                </a:lnTo>
                <a:lnTo>
                  <a:pt x="22757" y="60264"/>
                </a:lnTo>
                <a:lnTo>
                  <a:pt x="22065" y="60042"/>
                </a:lnTo>
                <a:lnTo>
                  <a:pt x="21348" y="59819"/>
                </a:lnTo>
                <a:lnTo>
                  <a:pt x="20632" y="59572"/>
                </a:lnTo>
                <a:lnTo>
                  <a:pt x="19940" y="59300"/>
                </a:lnTo>
                <a:lnTo>
                  <a:pt x="19273" y="59028"/>
                </a:lnTo>
                <a:lnTo>
                  <a:pt x="18581" y="58732"/>
                </a:lnTo>
                <a:lnTo>
                  <a:pt x="17914" y="58411"/>
                </a:lnTo>
                <a:lnTo>
                  <a:pt x="17272" y="58090"/>
                </a:lnTo>
                <a:lnTo>
                  <a:pt x="16604" y="57744"/>
                </a:lnTo>
                <a:lnTo>
                  <a:pt x="15962" y="57398"/>
                </a:lnTo>
                <a:lnTo>
                  <a:pt x="15344" y="57027"/>
                </a:lnTo>
                <a:lnTo>
                  <a:pt x="14727" y="56632"/>
                </a:lnTo>
                <a:lnTo>
                  <a:pt x="14109" y="56236"/>
                </a:lnTo>
                <a:lnTo>
                  <a:pt x="13516" y="55816"/>
                </a:lnTo>
                <a:lnTo>
                  <a:pt x="12923" y="55372"/>
                </a:lnTo>
                <a:lnTo>
                  <a:pt x="12330" y="54927"/>
                </a:lnTo>
                <a:lnTo>
                  <a:pt x="11762" y="54482"/>
                </a:lnTo>
                <a:lnTo>
                  <a:pt x="11218" y="54013"/>
                </a:lnTo>
                <a:lnTo>
                  <a:pt x="10674" y="53519"/>
                </a:lnTo>
                <a:lnTo>
                  <a:pt x="10131" y="53024"/>
                </a:lnTo>
                <a:lnTo>
                  <a:pt x="9612" y="52506"/>
                </a:lnTo>
                <a:lnTo>
                  <a:pt x="9093" y="51987"/>
                </a:lnTo>
                <a:lnTo>
                  <a:pt x="8599" y="51468"/>
                </a:lnTo>
                <a:lnTo>
                  <a:pt x="8130" y="50924"/>
                </a:lnTo>
                <a:lnTo>
                  <a:pt x="7660" y="50356"/>
                </a:lnTo>
                <a:lnTo>
                  <a:pt x="7191" y="49788"/>
                </a:lnTo>
                <a:lnTo>
                  <a:pt x="6746" y="49219"/>
                </a:lnTo>
                <a:lnTo>
                  <a:pt x="6326" y="48626"/>
                </a:lnTo>
                <a:lnTo>
                  <a:pt x="5906" y="48009"/>
                </a:lnTo>
                <a:lnTo>
                  <a:pt x="5510" y="47416"/>
                </a:lnTo>
                <a:lnTo>
                  <a:pt x="5115" y="46798"/>
                </a:lnTo>
                <a:lnTo>
                  <a:pt x="4745" y="46156"/>
                </a:lnTo>
                <a:lnTo>
                  <a:pt x="4374" y="45513"/>
                </a:lnTo>
                <a:lnTo>
                  <a:pt x="4028" y="44871"/>
                </a:lnTo>
                <a:lnTo>
                  <a:pt x="3707" y="44204"/>
                </a:lnTo>
                <a:lnTo>
                  <a:pt x="3386" y="43536"/>
                </a:lnTo>
                <a:lnTo>
                  <a:pt x="3089" y="42869"/>
                </a:lnTo>
                <a:lnTo>
                  <a:pt x="2817" y="42178"/>
                </a:lnTo>
                <a:lnTo>
                  <a:pt x="2545" y="41486"/>
                </a:lnTo>
                <a:lnTo>
                  <a:pt x="2298" y="40794"/>
                </a:lnTo>
                <a:lnTo>
                  <a:pt x="2076" y="40077"/>
                </a:lnTo>
                <a:lnTo>
                  <a:pt x="1854" y="39361"/>
                </a:lnTo>
                <a:lnTo>
                  <a:pt x="1681" y="38644"/>
                </a:lnTo>
                <a:lnTo>
                  <a:pt x="1483" y="37903"/>
                </a:lnTo>
                <a:lnTo>
                  <a:pt x="1335" y="37162"/>
                </a:lnTo>
                <a:lnTo>
                  <a:pt x="1187" y="36421"/>
                </a:lnTo>
                <a:lnTo>
                  <a:pt x="1063" y="35679"/>
                </a:lnTo>
                <a:lnTo>
                  <a:pt x="964" y="34913"/>
                </a:lnTo>
                <a:lnTo>
                  <a:pt x="865" y="34147"/>
                </a:lnTo>
                <a:lnTo>
                  <a:pt x="791" y="33381"/>
                </a:lnTo>
                <a:lnTo>
                  <a:pt x="742" y="32615"/>
                </a:lnTo>
                <a:lnTo>
                  <a:pt x="717" y="31849"/>
                </a:lnTo>
                <a:lnTo>
                  <a:pt x="717" y="31059"/>
                </a:lnTo>
                <a:lnTo>
                  <a:pt x="717" y="30268"/>
                </a:lnTo>
                <a:lnTo>
                  <a:pt x="742" y="29502"/>
                </a:lnTo>
                <a:lnTo>
                  <a:pt x="791" y="28736"/>
                </a:lnTo>
                <a:lnTo>
                  <a:pt x="865" y="27970"/>
                </a:lnTo>
                <a:lnTo>
                  <a:pt x="964" y="27204"/>
                </a:lnTo>
                <a:lnTo>
                  <a:pt x="1063" y="26438"/>
                </a:lnTo>
                <a:lnTo>
                  <a:pt x="1187" y="25697"/>
                </a:lnTo>
                <a:lnTo>
                  <a:pt x="1335" y="24956"/>
                </a:lnTo>
                <a:lnTo>
                  <a:pt x="1483" y="24215"/>
                </a:lnTo>
                <a:lnTo>
                  <a:pt x="1681" y="23473"/>
                </a:lnTo>
                <a:lnTo>
                  <a:pt x="1854" y="22757"/>
                </a:lnTo>
                <a:lnTo>
                  <a:pt x="2076" y="22040"/>
                </a:lnTo>
                <a:lnTo>
                  <a:pt x="2298" y="21324"/>
                </a:lnTo>
                <a:lnTo>
                  <a:pt x="2545" y="20632"/>
                </a:lnTo>
                <a:lnTo>
                  <a:pt x="2817" y="19940"/>
                </a:lnTo>
                <a:lnTo>
                  <a:pt x="3089" y="19248"/>
                </a:lnTo>
                <a:lnTo>
                  <a:pt x="3386" y="18581"/>
                </a:lnTo>
                <a:lnTo>
                  <a:pt x="3707" y="17914"/>
                </a:lnTo>
                <a:lnTo>
                  <a:pt x="4028" y="17247"/>
                </a:lnTo>
                <a:lnTo>
                  <a:pt x="4374" y="16605"/>
                </a:lnTo>
                <a:lnTo>
                  <a:pt x="4745" y="15962"/>
                </a:lnTo>
                <a:lnTo>
                  <a:pt x="5115" y="15320"/>
                </a:lnTo>
                <a:lnTo>
                  <a:pt x="5510" y="14702"/>
                </a:lnTo>
                <a:lnTo>
                  <a:pt x="5906" y="14084"/>
                </a:lnTo>
                <a:lnTo>
                  <a:pt x="6326" y="13491"/>
                </a:lnTo>
                <a:lnTo>
                  <a:pt x="6746" y="12898"/>
                </a:lnTo>
                <a:lnTo>
                  <a:pt x="7191" y="12330"/>
                </a:lnTo>
                <a:lnTo>
                  <a:pt x="7660" y="11762"/>
                </a:lnTo>
                <a:lnTo>
                  <a:pt x="8130" y="11193"/>
                </a:lnTo>
                <a:lnTo>
                  <a:pt x="8599" y="10650"/>
                </a:lnTo>
                <a:lnTo>
                  <a:pt x="9093" y="10131"/>
                </a:lnTo>
                <a:lnTo>
                  <a:pt x="9612" y="9612"/>
                </a:lnTo>
                <a:lnTo>
                  <a:pt x="10131" y="9093"/>
                </a:lnTo>
                <a:lnTo>
                  <a:pt x="10674" y="8599"/>
                </a:lnTo>
                <a:lnTo>
                  <a:pt x="11218" y="8105"/>
                </a:lnTo>
                <a:lnTo>
                  <a:pt x="11762" y="7635"/>
                </a:lnTo>
                <a:lnTo>
                  <a:pt x="12330" y="7191"/>
                </a:lnTo>
                <a:lnTo>
                  <a:pt x="12923" y="6746"/>
                </a:lnTo>
                <a:lnTo>
                  <a:pt x="13516" y="6301"/>
                </a:lnTo>
                <a:lnTo>
                  <a:pt x="14109" y="5881"/>
                </a:lnTo>
                <a:lnTo>
                  <a:pt x="14727" y="5486"/>
                </a:lnTo>
                <a:lnTo>
                  <a:pt x="15344" y="5091"/>
                </a:lnTo>
                <a:lnTo>
                  <a:pt x="15962" y="4720"/>
                </a:lnTo>
                <a:lnTo>
                  <a:pt x="16604" y="4374"/>
                </a:lnTo>
                <a:lnTo>
                  <a:pt x="17272" y="4028"/>
                </a:lnTo>
                <a:lnTo>
                  <a:pt x="17914" y="3707"/>
                </a:lnTo>
                <a:lnTo>
                  <a:pt x="18581" y="3386"/>
                </a:lnTo>
                <a:lnTo>
                  <a:pt x="19273" y="3089"/>
                </a:lnTo>
                <a:lnTo>
                  <a:pt x="19940" y="2817"/>
                </a:lnTo>
                <a:lnTo>
                  <a:pt x="20632" y="2546"/>
                </a:lnTo>
                <a:lnTo>
                  <a:pt x="21348" y="2299"/>
                </a:lnTo>
                <a:lnTo>
                  <a:pt x="22065" y="2076"/>
                </a:lnTo>
                <a:lnTo>
                  <a:pt x="22757" y="1854"/>
                </a:lnTo>
                <a:lnTo>
                  <a:pt x="23498" y="1656"/>
                </a:lnTo>
                <a:lnTo>
                  <a:pt x="24214" y="1483"/>
                </a:lnTo>
                <a:lnTo>
                  <a:pt x="24956" y="1310"/>
                </a:lnTo>
                <a:lnTo>
                  <a:pt x="25697" y="1162"/>
                </a:lnTo>
                <a:lnTo>
                  <a:pt x="26463" y="1038"/>
                </a:lnTo>
                <a:lnTo>
                  <a:pt x="27204" y="940"/>
                </a:lnTo>
                <a:lnTo>
                  <a:pt x="27970" y="865"/>
                </a:lnTo>
                <a:lnTo>
                  <a:pt x="28736" y="791"/>
                </a:lnTo>
                <a:lnTo>
                  <a:pt x="29502" y="742"/>
                </a:lnTo>
                <a:lnTo>
                  <a:pt x="30293" y="717"/>
                </a:lnTo>
                <a:lnTo>
                  <a:pt x="31059" y="692"/>
                </a:lnTo>
                <a:close/>
                <a:moveTo>
                  <a:pt x="30268" y="1"/>
                </a:moveTo>
                <a:lnTo>
                  <a:pt x="29477" y="25"/>
                </a:lnTo>
                <a:lnTo>
                  <a:pt x="28687" y="75"/>
                </a:lnTo>
                <a:lnTo>
                  <a:pt x="27896" y="149"/>
                </a:lnTo>
                <a:lnTo>
                  <a:pt x="27130" y="248"/>
                </a:lnTo>
                <a:lnTo>
                  <a:pt x="26339" y="347"/>
                </a:lnTo>
                <a:lnTo>
                  <a:pt x="25573" y="470"/>
                </a:lnTo>
                <a:lnTo>
                  <a:pt x="24807" y="618"/>
                </a:lnTo>
                <a:lnTo>
                  <a:pt x="24066" y="791"/>
                </a:lnTo>
                <a:lnTo>
                  <a:pt x="23325" y="964"/>
                </a:lnTo>
                <a:lnTo>
                  <a:pt x="22584" y="1162"/>
                </a:lnTo>
                <a:lnTo>
                  <a:pt x="21843" y="1384"/>
                </a:lnTo>
                <a:lnTo>
                  <a:pt x="21126" y="1631"/>
                </a:lnTo>
                <a:lnTo>
                  <a:pt x="20409" y="1878"/>
                </a:lnTo>
                <a:lnTo>
                  <a:pt x="19693" y="2150"/>
                </a:lnTo>
                <a:lnTo>
                  <a:pt x="19001" y="2447"/>
                </a:lnTo>
                <a:lnTo>
                  <a:pt x="18309" y="2743"/>
                </a:lnTo>
                <a:lnTo>
                  <a:pt x="17617" y="3064"/>
                </a:lnTo>
                <a:lnTo>
                  <a:pt x="16950" y="3386"/>
                </a:lnTo>
                <a:lnTo>
                  <a:pt x="16283" y="3756"/>
                </a:lnTo>
                <a:lnTo>
                  <a:pt x="15616" y="4102"/>
                </a:lnTo>
                <a:lnTo>
                  <a:pt x="14974" y="4498"/>
                </a:lnTo>
                <a:lnTo>
                  <a:pt x="14331" y="4893"/>
                </a:lnTo>
                <a:lnTo>
                  <a:pt x="13714" y="5313"/>
                </a:lnTo>
                <a:lnTo>
                  <a:pt x="13096" y="5733"/>
                </a:lnTo>
                <a:lnTo>
                  <a:pt x="12503" y="6178"/>
                </a:lnTo>
                <a:lnTo>
                  <a:pt x="11910" y="6622"/>
                </a:lnTo>
                <a:lnTo>
                  <a:pt x="11317" y="7092"/>
                </a:lnTo>
                <a:lnTo>
                  <a:pt x="10749" y="7586"/>
                </a:lnTo>
                <a:lnTo>
                  <a:pt x="10205" y="8080"/>
                </a:lnTo>
                <a:lnTo>
                  <a:pt x="9637" y="8574"/>
                </a:lnTo>
                <a:lnTo>
                  <a:pt x="9118" y="9093"/>
                </a:lnTo>
                <a:lnTo>
                  <a:pt x="8599" y="9637"/>
                </a:lnTo>
                <a:lnTo>
                  <a:pt x="8080" y="10180"/>
                </a:lnTo>
                <a:lnTo>
                  <a:pt x="7586" y="10749"/>
                </a:lnTo>
                <a:lnTo>
                  <a:pt x="7116" y="11317"/>
                </a:lnTo>
                <a:lnTo>
                  <a:pt x="6647" y="11885"/>
                </a:lnTo>
                <a:lnTo>
                  <a:pt x="6178" y="12478"/>
                </a:lnTo>
                <a:lnTo>
                  <a:pt x="5733" y="13096"/>
                </a:lnTo>
                <a:lnTo>
                  <a:pt x="5313" y="13689"/>
                </a:lnTo>
                <a:lnTo>
                  <a:pt x="4917" y="14331"/>
                </a:lnTo>
                <a:lnTo>
                  <a:pt x="4497" y="14949"/>
                </a:lnTo>
                <a:lnTo>
                  <a:pt x="4127" y="15616"/>
                </a:lnTo>
                <a:lnTo>
                  <a:pt x="3756" y="16259"/>
                </a:lnTo>
                <a:lnTo>
                  <a:pt x="3410" y="16926"/>
                </a:lnTo>
                <a:lnTo>
                  <a:pt x="3064" y="17593"/>
                </a:lnTo>
                <a:lnTo>
                  <a:pt x="2743" y="18285"/>
                </a:lnTo>
                <a:lnTo>
                  <a:pt x="2447" y="18977"/>
                </a:lnTo>
                <a:lnTo>
                  <a:pt x="2175" y="19668"/>
                </a:lnTo>
                <a:lnTo>
                  <a:pt x="1903" y="20385"/>
                </a:lnTo>
                <a:lnTo>
                  <a:pt x="1631" y="21101"/>
                </a:lnTo>
                <a:lnTo>
                  <a:pt x="1409" y="21818"/>
                </a:lnTo>
                <a:lnTo>
                  <a:pt x="1187" y="22559"/>
                </a:lnTo>
                <a:lnTo>
                  <a:pt x="989" y="23300"/>
                </a:lnTo>
                <a:lnTo>
                  <a:pt x="791" y="24042"/>
                </a:lnTo>
                <a:lnTo>
                  <a:pt x="643" y="24808"/>
                </a:lnTo>
                <a:lnTo>
                  <a:pt x="495" y="25574"/>
                </a:lnTo>
                <a:lnTo>
                  <a:pt x="371" y="26340"/>
                </a:lnTo>
                <a:lnTo>
                  <a:pt x="248" y="27106"/>
                </a:lnTo>
                <a:lnTo>
                  <a:pt x="174" y="27896"/>
                </a:lnTo>
                <a:lnTo>
                  <a:pt x="99" y="28662"/>
                </a:lnTo>
                <a:lnTo>
                  <a:pt x="50" y="29453"/>
                </a:lnTo>
                <a:lnTo>
                  <a:pt x="25" y="30268"/>
                </a:lnTo>
                <a:lnTo>
                  <a:pt x="1" y="31059"/>
                </a:lnTo>
                <a:lnTo>
                  <a:pt x="25" y="31849"/>
                </a:lnTo>
                <a:lnTo>
                  <a:pt x="50" y="32665"/>
                </a:lnTo>
                <a:lnTo>
                  <a:pt x="99" y="33456"/>
                </a:lnTo>
                <a:lnTo>
                  <a:pt x="174" y="34221"/>
                </a:lnTo>
                <a:lnTo>
                  <a:pt x="248" y="35012"/>
                </a:lnTo>
                <a:lnTo>
                  <a:pt x="371" y="35778"/>
                </a:lnTo>
                <a:lnTo>
                  <a:pt x="495" y="36544"/>
                </a:lnTo>
                <a:lnTo>
                  <a:pt x="643" y="37310"/>
                </a:lnTo>
                <a:lnTo>
                  <a:pt x="791" y="38076"/>
                </a:lnTo>
                <a:lnTo>
                  <a:pt x="989" y="38817"/>
                </a:lnTo>
                <a:lnTo>
                  <a:pt x="1187" y="39558"/>
                </a:lnTo>
                <a:lnTo>
                  <a:pt x="1409" y="40275"/>
                </a:lnTo>
                <a:lnTo>
                  <a:pt x="1631" y="41016"/>
                </a:lnTo>
                <a:lnTo>
                  <a:pt x="1903" y="41733"/>
                </a:lnTo>
                <a:lnTo>
                  <a:pt x="2175" y="42449"/>
                </a:lnTo>
                <a:lnTo>
                  <a:pt x="2447" y="43141"/>
                </a:lnTo>
                <a:lnTo>
                  <a:pt x="2743" y="43833"/>
                </a:lnTo>
                <a:lnTo>
                  <a:pt x="3064" y="44525"/>
                </a:lnTo>
                <a:lnTo>
                  <a:pt x="3410" y="45192"/>
                </a:lnTo>
                <a:lnTo>
                  <a:pt x="3756" y="45859"/>
                </a:lnTo>
                <a:lnTo>
                  <a:pt x="4127" y="46501"/>
                </a:lnTo>
                <a:lnTo>
                  <a:pt x="4497" y="47144"/>
                </a:lnTo>
                <a:lnTo>
                  <a:pt x="4917" y="47786"/>
                </a:lnTo>
                <a:lnTo>
                  <a:pt x="5313" y="48404"/>
                </a:lnTo>
                <a:lnTo>
                  <a:pt x="5733" y="49022"/>
                </a:lnTo>
                <a:lnTo>
                  <a:pt x="6178" y="49639"/>
                </a:lnTo>
                <a:lnTo>
                  <a:pt x="6647" y="50232"/>
                </a:lnTo>
                <a:lnTo>
                  <a:pt x="7116" y="50801"/>
                </a:lnTo>
                <a:lnTo>
                  <a:pt x="7586" y="51369"/>
                </a:lnTo>
                <a:lnTo>
                  <a:pt x="8080" y="51937"/>
                </a:lnTo>
                <a:lnTo>
                  <a:pt x="8599" y="52481"/>
                </a:lnTo>
                <a:lnTo>
                  <a:pt x="9118" y="53024"/>
                </a:lnTo>
                <a:lnTo>
                  <a:pt x="9637" y="53543"/>
                </a:lnTo>
                <a:lnTo>
                  <a:pt x="10205" y="54037"/>
                </a:lnTo>
                <a:lnTo>
                  <a:pt x="10749" y="54532"/>
                </a:lnTo>
                <a:lnTo>
                  <a:pt x="11317" y="55026"/>
                </a:lnTo>
                <a:lnTo>
                  <a:pt x="11910" y="55495"/>
                </a:lnTo>
                <a:lnTo>
                  <a:pt x="12503" y="55940"/>
                </a:lnTo>
                <a:lnTo>
                  <a:pt x="13096" y="56385"/>
                </a:lnTo>
                <a:lnTo>
                  <a:pt x="13714" y="56805"/>
                </a:lnTo>
                <a:lnTo>
                  <a:pt x="14331" y="57225"/>
                </a:lnTo>
                <a:lnTo>
                  <a:pt x="14974" y="57620"/>
                </a:lnTo>
                <a:lnTo>
                  <a:pt x="15616" y="57991"/>
                </a:lnTo>
                <a:lnTo>
                  <a:pt x="16283" y="58361"/>
                </a:lnTo>
                <a:lnTo>
                  <a:pt x="16950" y="58707"/>
                </a:lnTo>
                <a:lnTo>
                  <a:pt x="17617" y="59053"/>
                </a:lnTo>
                <a:lnTo>
                  <a:pt x="18309" y="59374"/>
                </a:lnTo>
                <a:lnTo>
                  <a:pt x="19001" y="59671"/>
                </a:lnTo>
                <a:lnTo>
                  <a:pt x="19693" y="59967"/>
                </a:lnTo>
                <a:lnTo>
                  <a:pt x="20409" y="60239"/>
                </a:lnTo>
                <a:lnTo>
                  <a:pt x="21126" y="60486"/>
                </a:lnTo>
                <a:lnTo>
                  <a:pt x="21843" y="60733"/>
                </a:lnTo>
                <a:lnTo>
                  <a:pt x="22584" y="60931"/>
                </a:lnTo>
                <a:lnTo>
                  <a:pt x="23325" y="61153"/>
                </a:lnTo>
                <a:lnTo>
                  <a:pt x="24066" y="61326"/>
                </a:lnTo>
                <a:lnTo>
                  <a:pt x="24807" y="61499"/>
                </a:lnTo>
                <a:lnTo>
                  <a:pt x="25573" y="61648"/>
                </a:lnTo>
                <a:lnTo>
                  <a:pt x="26339" y="61771"/>
                </a:lnTo>
                <a:lnTo>
                  <a:pt x="27130" y="61870"/>
                </a:lnTo>
                <a:lnTo>
                  <a:pt x="27896" y="61969"/>
                </a:lnTo>
                <a:lnTo>
                  <a:pt x="28687" y="62043"/>
                </a:lnTo>
                <a:lnTo>
                  <a:pt x="29477" y="62092"/>
                </a:lnTo>
                <a:lnTo>
                  <a:pt x="30268" y="62117"/>
                </a:lnTo>
                <a:lnTo>
                  <a:pt x="31874" y="62117"/>
                </a:lnTo>
                <a:lnTo>
                  <a:pt x="32665" y="62092"/>
                </a:lnTo>
                <a:lnTo>
                  <a:pt x="33455" y="62043"/>
                </a:lnTo>
                <a:lnTo>
                  <a:pt x="34246" y="61969"/>
                </a:lnTo>
                <a:lnTo>
                  <a:pt x="35012" y="61870"/>
                </a:lnTo>
                <a:lnTo>
                  <a:pt x="35803" y="61771"/>
                </a:lnTo>
                <a:lnTo>
                  <a:pt x="36569" y="61648"/>
                </a:lnTo>
                <a:lnTo>
                  <a:pt x="37334" y="61499"/>
                </a:lnTo>
                <a:lnTo>
                  <a:pt x="38076" y="61326"/>
                </a:lnTo>
                <a:lnTo>
                  <a:pt x="38817" y="61153"/>
                </a:lnTo>
                <a:lnTo>
                  <a:pt x="39558" y="60931"/>
                </a:lnTo>
                <a:lnTo>
                  <a:pt x="40299" y="60733"/>
                </a:lnTo>
                <a:lnTo>
                  <a:pt x="41016" y="60486"/>
                </a:lnTo>
                <a:lnTo>
                  <a:pt x="41733" y="60239"/>
                </a:lnTo>
                <a:lnTo>
                  <a:pt x="42449" y="59967"/>
                </a:lnTo>
                <a:lnTo>
                  <a:pt x="43141" y="59671"/>
                </a:lnTo>
                <a:lnTo>
                  <a:pt x="43833" y="59374"/>
                </a:lnTo>
                <a:lnTo>
                  <a:pt x="44525" y="59053"/>
                </a:lnTo>
                <a:lnTo>
                  <a:pt x="45192" y="58707"/>
                </a:lnTo>
                <a:lnTo>
                  <a:pt x="45859" y="58361"/>
                </a:lnTo>
                <a:lnTo>
                  <a:pt x="46526" y="57991"/>
                </a:lnTo>
                <a:lnTo>
                  <a:pt x="47168" y="57620"/>
                </a:lnTo>
                <a:lnTo>
                  <a:pt x="47811" y="57225"/>
                </a:lnTo>
                <a:lnTo>
                  <a:pt x="48428" y="56805"/>
                </a:lnTo>
                <a:lnTo>
                  <a:pt x="49046" y="56385"/>
                </a:lnTo>
                <a:lnTo>
                  <a:pt x="49639" y="55940"/>
                </a:lnTo>
                <a:lnTo>
                  <a:pt x="50232" y="55495"/>
                </a:lnTo>
                <a:lnTo>
                  <a:pt x="50825" y="55026"/>
                </a:lnTo>
                <a:lnTo>
                  <a:pt x="51393" y="54532"/>
                </a:lnTo>
                <a:lnTo>
                  <a:pt x="51937" y="54037"/>
                </a:lnTo>
                <a:lnTo>
                  <a:pt x="52505" y="53543"/>
                </a:lnTo>
                <a:lnTo>
                  <a:pt x="53024" y="53024"/>
                </a:lnTo>
                <a:lnTo>
                  <a:pt x="53543" y="52481"/>
                </a:lnTo>
                <a:lnTo>
                  <a:pt x="54062" y="51937"/>
                </a:lnTo>
                <a:lnTo>
                  <a:pt x="54556" y="51369"/>
                </a:lnTo>
                <a:lnTo>
                  <a:pt x="55025" y="50801"/>
                </a:lnTo>
                <a:lnTo>
                  <a:pt x="55495" y="50232"/>
                </a:lnTo>
                <a:lnTo>
                  <a:pt x="55964" y="49639"/>
                </a:lnTo>
                <a:lnTo>
                  <a:pt x="56384" y="49022"/>
                </a:lnTo>
                <a:lnTo>
                  <a:pt x="56829" y="48404"/>
                </a:lnTo>
                <a:lnTo>
                  <a:pt x="57225" y="47786"/>
                </a:lnTo>
                <a:lnTo>
                  <a:pt x="57620" y="47144"/>
                </a:lnTo>
                <a:lnTo>
                  <a:pt x="58015" y="46501"/>
                </a:lnTo>
                <a:lnTo>
                  <a:pt x="58386" y="45859"/>
                </a:lnTo>
                <a:lnTo>
                  <a:pt x="58732" y="45192"/>
                </a:lnTo>
                <a:lnTo>
                  <a:pt x="59078" y="44525"/>
                </a:lnTo>
                <a:lnTo>
                  <a:pt x="59399" y="43833"/>
                </a:lnTo>
                <a:lnTo>
                  <a:pt x="59695" y="43141"/>
                </a:lnTo>
                <a:lnTo>
                  <a:pt x="59967" y="42449"/>
                </a:lnTo>
                <a:lnTo>
                  <a:pt x="60239" y="41733"/>
                </a:lnTo>
                <a:lnTo>
                  <a:pt x="60511" y="41016"/>
                </a:lnTo>
                <a:lnTo>
                  <a:pt x="60733" y="40275"/>
                </a:lnTo>
                <a:lnTo>
                  <a:pt x="60955" y="39558"/>
                </a:lnTo>
                <a:lnTo>
                  <a:pt x="61153" y="38817"/>
                </a:lnTo>
                <a:lnTo>
                  <a:pt x="61351" y="38076"/>
                </a:lnTo>
                <a:lnTo>
                  <a:pt x="61499" y="37310"/>
                </a:lnTo>
                <a:lnTo>
                  <a:pt x="61647" y="36544"/>
                </a:lnTo>
                <a:lnTo>
                  <a:pt x="61771" y="35778"/>
                </a:lnTo>
                <a:lnTo>
                  <a:pt x="61894" y="35012"/>
                </a:lnTo>
                <a:lnTo>
                  <a:pt x="61968" y="34221"/>
                </a:lnTo>
                <a:lnTo>
                  <a:pt x="62043" y="33456"/>
                </a:lnTo>
                <a:lnTo>
                  <a:pt x="62092" y="32665"/>
                </a:lnTo>
                <a:lnTo>
                  <a:pt x="62117" y="31849"/>
                </a:lnTo>
                <a:lnTo>
                  <a:pt x="62141" y="31059"/>
                </a:lnTo>
                <a:lnTo>
                  <a:pt x="62117" y="30268"/>
                </a:lnTo>
                <a:lnTo>
                  <a:pt x="62092" y="29453"/>
                </a:lnTo>
                <a:lnTo>
                  <a:pt x="62043" y="28662"/>
                </a:lnTo>
                <a:lnTo>
                  <a:pt x="61968" y="27896"/>
                </a:lnTo>
                <a:lnTo>
                  <a:pt x="61894" y="27106"/>
                </a:lnTo>
                <a:lnTo>
                  <a:pt x="61771" y="26340"/>
                </a:lnTo>
                <a:lnTo>
                  <a:pt x="61647" y="25574"/>
                </a:lnTo>
                <a:lnTo>
                  <a:pt x="61499" y="24808"/>
                </a:lnTo>
                <a:lnTo>
                  <a:pt x="61351" y="24042"/>
                </a:lnTo>
                <a:lnTo>
                  <a:pt x="61153" y="23300"/>
                </a:lnTo>
                <a:lnTo>
                  <a:pt x="60955" y="22559"/>
                </a:lnTo>
                <a:lnTo>
                  <a:pt x="60733" y="21818"/>
                </a:lnTo>
                <a:lnTo>
                  <a:pt x="60511" y="21101"/>
                </a:lnTo>
                <a:lnTo>
                  <a:pt x="60239" y="20385"/>
                </a:lnTo>
                <a:lnTo>
                  <a:pt x="59967" y="19668"/>
                </a:lnTo>
                <a:lnTo>
                  <a:pt x="59695" y="18977"/>
                </a:lnTo>
                <a:lnTo>
                  <a:pt x="59399" y="18285"/>
                </a:lnTo>
                <a:lnTo>
                  <a:pt x="59078" y="17593"/>
                </a:lnTo>
                <a:lnTo>
                  <a:pt x="58732" y="16926"/>
                </a:lnTo>
                <a:lnTo>
                  <a:pt x="58386" y="16259"/>
                </a:lnTo>
                <a:lnTo>
                  <a:pt x="58015" y="15616"/>
                </a:lnTo>
                <a:lnTo>
                  <a:pt x="57620" y="14949"/>
                </a:lnTo>
                <a:lnTo>
                  <a:pt x="57225" y="14331"/>
                </a:lnTo>
                <a:lnTo>
                  <a:pt x="56829" y="13689"/>
                </a:lnTo>
                <a:lnTo>
                  <a:pt x="56384" y="13096"/>
                </a:lnTo>
                <a:lnTo>
                  <a:pt x="55964" y="12478"/>
                </a:lnTo>
                <a:lnTo>
                  <a:pt x="55495" y="11885"/>
                </a:lnTo>
                <a:lnTo>
                  <a:pt x="55025" y="11317"/>
                </a:lnTo>
                <a:lnTo>
                  <a:pt x="54556" y="10749"/>
                </a:lnTo>
                <a:lnTo>
                  <a:pt x="54062" y="10180"/>
                </a:lnTo>
                <a:lnTo>
                  <a:pt x="53543" y="9637"/>
                </a:lnTo>
                <a:lnTo>
                  <a:pt x="53024" y="9093"/>
                </a:lnTo>
                <a:lnTo>
                  <a:pt x="52505" y="8574"/>
                </a:lnTo>
                <a:lnTo>
                  <a:pt x="51937" y="8080"/>
                </a:lnTo>
                <a:lnTo>
                  <a:pt x="51393" y="7586"/>
                </a:lnTo>
                <a:lnTo>
                  <a:pt x="50825" y="7092"/>
                </a:lnTo>
                <a:lnTo>
                  <a:pt x="50232" y="6622"/>
                </a:lnTo>
                <a:lnTo>
                  <a:pt x="49639" y="6178"/>
                </a:lnTo>
                <a:lnTo>
                  <a:pt x="49046" y="5733"/>
                </a:lnTo>
                <a:lnTo>
                  <a:pt x="48428" y="5313"/>
                </a:lnTo>
                <a:lnTo>
                  <a:pt x="47811" y="4893"/>
                </a:lnTo>
                <a:lnTo>
                  <a:pt x="47168" y="4498"/>
                </a:lnTo>
                <a:lnTo>
                  <a:pt x="46526" y="4102"/>
                </a:lnTo>
                <a:lnTo>
                  <a:pt x="45859" y="3756"/>
                </a:lnTo>
                <a:lnTo>
                  <a:pt x="45192" y="3386"/>
                </a:lnTo>
                <a:lnTo>
                  <a:pt x="44525" y="3064"/>
                </a:lnTo>
                <a:lnTo>
                  <a:pt x="43833" y="2743"/>
                </a:lnTo>
                <a:lnTo>
                  <a:pt x="43141" y="2447"/>
                </a:lnTo>
                <a:lnTo>
                  <a:pt x="42449" y="2150"/>
                </a:lnTo>
                <a:lnTo>
                  <a:pt x="41733" y="1878"/>
                </a:lnTo>
                <a:lnTo>
                  <a:pt x="41016" y="1631"/>
                </a:lnTo>
                <a:lnTo>
                  <a:pt x="40299" y="1384"/>
                </a:lnTo>
                <a:lnTo>
                  <a:pt x="39558" y="1162"/>
                </a:lnTo>
                <a:lnTo>
                  <a:pt x="38817" y="964"/>
                </a:lnTo>
                <a:lnTo>
                  <a:pt x="38076" y="791"/>
                </a:lnTo>
                <a:lnTo>
                  <a:pt x="37334" y="618"/>
                </a:lnTo>
                <a:lnTo>
                  <a:pt x="36569" y="470"/>
                </a:lnTo>
                <a:lnTo>
                  <a:pt x="35803" y="347"/>
                </a:lnTo>
                <a:lnTo>
                  <a:pt x="35012" y="248"/>
                </a:lnTo>
                <a:lnTo>
                  <a:pt x="34246" y="149"/>
                </a:lnTo>
                <a:lnTo>
                  <a:pt x="33455" y="75"/>
                </a:lnTo>
                <a:lnTo>
                  <a:pt x="32665" y="25"/>
                </a:lnTo>
                <a:lnTo>
                  <a:pt x="318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a:off x="199350" y="3599558"/>
            <a:ext cx="224427" cy="223563"/>
          </a:xfrm>
          <a:custGeom>
            <a:avLst/>
            <a:gdLst/>
            <a:ahLst/>
            <a:cxnLst/>
            <a:rect l="l" t="t" r="r" b="b"/>
            <a:pathLst>
              <a:path w="6499" h="6474" extrusionOk="0">
                <a:moveTo>
                  <a:pt x="2916" y="0"/>
                </a:moveTo>
                <a:lnTo>
                  <a:pt x="2595" y="50"/>
                </a:lnTo>
                <a:lnTo>
                  <a:pt x="2298" y="149"/>
                </a:lnTo>
                <a:lnTo>
                  <a:pt x="2002" y="247"/>
                </a:lnTo>
                <a:lnTo>
                  <a:pt x="1705" y="396"/>
                </a:lnTo>
                <a:lnTo>
                  <a:pt x="1434" y="544"/>
                </a:lnTo>
                <a:lnTo>
                  <a:pt x="1186" y="742"/>
                </a:lnTo>
                <a:lnTo>
                  <a:pt x="964" y="939"/>
                </a:lnTo>
                <a:lnTo>
                  <a:pt x="742" y="1186"/>
                </a:lnTo>
                <a:lnTo>
                  <a:pt x="569" y="1433"/>
                </a:lnTo>
                <a:lnTo>
                  <a:pt x="396" y="1705"/>
                </a:lnTo>
                <a:lnTo>
                  <a:pt x="272" y="1977"/>
                </a:lnTo>
                <a:lnTo>
                  <a:pt x="149" y="2273"/>
                </a:lnTo>
                <a:lnTo>
                  <a:pt x="75" y="2595"/>
                </a:lnTo>
                <a:lnTo>
                  <a:pt x="25" y="2916"/>
                </a:lnTo>
                <a:lnTo>
                  <a:pt x="1" y="3237"/>
                </a:lnTo>
                <a:lnTo>
                  <a:pt x="25" y="3583"/>
                </a:lnTo>
                <a:lnTo>
                  <a:pt x="75" y="3904"/>
                </a:lnTo>
                <a:lnTo>
                  <a:pt x="149" y="4201"/>
                </a:lnTo>
                <a:lnTo>
                  <a:pt x="272" y="4497"/>
                </a:lnTo>
                <a:lnTo>
                  <a:pt x="396" y="4794"/>
                </a:lnTo>
                <a:lnTo>
                  <a:pt x="569" y="5065"/>
                </a:lnTo>
                <a:lnTo>
                  <a:pt x="742" y="5313"/>
                </a:lnTo>
                <a:lnTo>
                  <a:pt x="964" y="5535"/>
                </a:lnTo>
                <a:lnTo>
                  <a:pt x="1186" y="5733"/>
                </a:lnTo>
                <a:lnTo>
                  <a:pt x="1434" y="5930"/>
                </a:lnTo>
                <a:lnTo>
                  <a:pt x="1705" y="6103"/>
                </a:lnTo>
                <a:lnTo>
                  <a:pt x="2002" y="6227"/>
                </a:lnTo>
                <a:lnTo>
                  <a:pt x="2298" y="6350"/>
                </a:lnTo>
                <a:lnTo>
                  <a:pt x="2595" y="6424"/>
                </a:lnTo>
                <a:lnTo>
                  <a:pt x="2916" y="6474"/>
                </a:lnTo>
                <a:lnTo>
                  <a:pt x="3583" y="6474"/>
                </a:lnTo>
                <a:lnTo>
                  <a:pt x="3904" y="6424"/>
                </a:lnTo>
                <a:lnTo>
                  <a:pt x="4226" y="6350"/>
                </a:lnTo>
                <a:lnTo>
                  <a:pt x="4522" y="6227"/>
                </a:lnTo>
                <a:lnTo>
                  <a:pt x="4794" y="6103"/>
                </a:lnTo>
                <a:lnTo>
                  <a:pt x="5066" y="5930"/>
                </a:lnTo>
                <a:lnTo>
                  <a:pt x="5313" y="5733"/>
                </a:lnTo>
                <a:lnTo>
                  <a:pt x="5560" y="5535"/>
                </a:lnTo>
                <a:lnTo>
                  <a:pt x="5757" y="5313"/>
                </a:lnTo>
                <a:lnTo>
                  <a:pt x="5955" y="5065"/>
                </a:lnTo>
                <a:lnTo>
                  <a:pt x="6103" y="4794"/>
                </a:lnTo>
                <a:lnTo>
                  <a:pt x="6252" y="4497"/>
                </a:lnTo>
                <a:lnTo>
                  <a:pt x="6350" y="4201"/>
                </a:lnTo>
                <a:lnTo>
                  <a:pt x="6425" y="3904"/>
                </a:lnTo>
                <a:lnTo>
                  <a:pt x="6474" y="3583"/>
                </a:lnTo>
                <a:lnTo>
                  <a:pt x="6499" y="3237"/>
                </a:lnTo>
                <a:lnTo>
                  <a:pt x="6474" y="2916"/>
                </a:lnTo>
                <a:lnTo>
                  <a:pt x="6425" y="2595"/>
                </a:lnTo>
                <a:lnTo>
                  <a:pt x="6350" y="2273"/>
                </a:lnTo>
                <a:lnTo>
                  <a:pt x="6252" y="1977"/>
                </a:lnTo>
                <a:lnTo>
                  <a:pt x="6103" y="1705"/>
                </a:lnTo>
                <a:lnTo>
                  <a:pt x="5955" y="1433"/>
                </a:lnTo>
                <a:lnTo>
                  <a:pt x="5757" y="1186"/>
                </a:lnTo>
                <a:lnTo>
                  <a:pt x="5560" y="939"/>
                </a:lnTo>
                <a:lnTo>
                  <a:pt x="5313" y="742"/>
                </a:lnTo>
                <a:lnTo>
                  <a:pt x="5066" y="544"/>
                </a:lnTo>
                <a:lnTo>
                  <a:pt x="4794" y="396"/>
                </a:lnTo>
                <a:lnTo>
                  <a:pt x="4522" y="247"/>
                </a:lnTo>
                <a:lnTo>
                  <a:pt x="4226" y="149"/>
                </a:lnTo>
                <a:lnTo>
                  <a:pt x="3904" y="50"/>
                </a:lnTo>
                <a:lnTo>
                  <a:pt x="35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a:off x="342585" y="2994530"/>
            <a:ext cx="175805" cy="175805"/>
          </a:xfrm>
          <a:custGeom>
            <a:avLst/>
            <a:gdLst/>
            <a:ahLst/>
            <a:cxnLst/>
            <a:rect l="l" t="t" r="r" b="b"/>
            <a:pathLst>
              <a:path w="5091" h="5091" extrusionOk="0">
                <a:moveTo>
                  <a:pt x="4201" y="0"/>
                </a:moveTo>
                <a:lnTo>
                  <a:pt x="4028" y="25"/>
                </a:lnTo>
                <a:lnTo>
                  <a:pt x="3880" y="74"/>
                </a:lnTo>
                <a:lnTo>
                  <a:pt x="3707" y="148"/>
                </a:lnTo>
                <a:lnTo>
                  <a:pt x="3583" y="272"/>
                </a:lnTo>
                <a:lnTo>
                  <a:pt x="248" y="3608"/>
                </a:lnTo>
                <a:lnTo>
                  <a:pt x="149" y="3731"/>
                </a:lnTo>
                <a:lnTo>
                  <a:pt x="50" y="3879"/>
                </a:lnTo>
                <a:lnTo>
                  <a:pt x="1" y="4052"/>
                </a:lnTo>
                <a:lnTo>
                  <a:pt x="1" y="4225"/>
                </a:lnTo>
                <a:lnTo>
                  <a:pt x="1" y="4398"/>
                </a:lnTo>
                <a:lnTo>
                  <a:pt x="50" y="4547"/>
                </a:lnTo>
                <a:lnTo>
                  <a:pt x="149" y="4695"/>
                </a:lnTo>
                <a:lnTo>
                  <a:pt x="248" y="4843"/>
                </a:lnTo>
                <a:lnTo>
                  <a:pt x="396" y="4967"/>
                </a:lnTo>
                <a:lnTo>
                  <a:pt x="544" y="5041"/>
                </a:lnTo>
                <a:lnTo>
                  <a:pt x="717" y="5090"/>
                </a:lnTo>
                <a:lnTo>
                  <a:pt x="1038" y="5090"/>
                </a:lnTo>
                <a:lnTo>
                  <a:pt x="1211" y="5041"/>
                </a:lnTo>
                <a:lnTo>
                  <a:pt x="1360" y="4967"/>
                </a:lnTo>
                <a:lnTo>
                  <a:pt x="1508" y="4843"/>
                </a:lnTo>
                <a:lnTo>
                  <a:pt x="4819" y="1507"/>
                </a:lnTo>
                <a:lnTo>
                  <a:pt x="4942" y="1384"/>
                </a:lnTo>
                <a:lnTo>
                  <a:pt x="5016" y="1236"/>
                </a:lnTo>
                <a:lnTo>
                  <a:pt x="5066" y="1063"/>
                </a:lnTo>
                <a:lnTo>
                  <a:pt x="5091" y="890"/>
                </a:lnTo>
                <a:lnTo>
                  <a:pt x="5066" y="717"/>
                </a:lnTo>
                <a:lnTo>
                  <a:pt x="5016" y="568"/>
                </a:lnTo>
                <a:lnTo>
                  <a:pt x="4942" y="396"/>
                </a:lnTo>
                <a:lnTo>
                  <a:pt x="4819" y="272"/>
                </a:lnTo>
                <a:lnTo>
                  <a:pt x="4695" y="148"/>
                </a:lnTo>
                <a:lnTo>
                  <a:pt x="4547" y="74"/>
                </a:lnTo>
                <a:lnTo>
                  <a:pt x="4374" y="25"/>
                </a:lnTo>
                <a:lnTo>
                  <a:pt x="42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a:off x="342585" y="2994530"/>
            <a:ext cx="175805" cy="175805"/>
          </a:xfrm>
          <a:custGeom>
            <a:avLst/>
            <a:gdLst/>
            <a:ahLst/>
            <a:cxnLst/>
            <a:rect l="l" t="t" r="r" b="b"/>
            <a:pathLst>
              <a:path w="5091" h="5091" extrusionOk="0">
                <a:moveTo>
                  <a:pt x="866" y="0"/>
                </a:moveTo>
                <a:lnTo>
                  <a:pt x="717" y="25"/>
                </a:lnTo>
                <a:lnTo>
                  <a:pt x="544" y="74"/>
                </a:lnTo>
                <a:lnTo>
                  <a:pt x="396" y="148"/>
                </a:lnTo>
                <a:lnTo>
                  <a:pt x="248" y="272"/>
                </a:lnTo>
                <a:lnTo>
                  <a:pt x="149" y="396"/>
                </a:lnTo>
                <a:lnTo>
                  <a:pt x="50" y="568"/>
                </a:lnTo>
                <a:lnTo>
                  <a:pt x="1" y="717"/>
                </a:lnTo>
                <a:lnTo>
                  <a:pt x="1" y="890"/>
                </a:lnTo>
                <a:lnTo>
                  <a:pt x="1" y="1063"/>
                </a:lnTo>
                <a:lnTo>
                  <a:pt x="50" y="1236"/>
                </a:lnTo>
                <a:lnTo>
                  <a:pt x="149" y="1384"/>
                </a:lnTo>
                <a:lnTo>
                  <a:pt x="248" y="1507"/>
                </a:lnTo>
                <a:lnTo>
                  <a:pt x="3583" y="4843"/>
                </a:lnTo>
                <a:lnTo>
                  <a:pt x="3707" y="4967"/>
                </a:lnTo>
                <a:lnTo>
                  <a:pt x="3880" y="5041"/>
                </a:lnTo>
                <a:lnTo>
                  <a:pt x="4028" y="5090"/>
                </a:lnTo>
                <a:lnTo>
                  <a:pt x="4374" y="5090"/>
                </a:lnTo>
                <a:lnTo>
                  <a:pt x="4547" y="5041"/>
                </a:lnTo>
                <a:lnTo>
                  <a:pt x="4695" y="4967"/>
                </a:lnTo>
                <a:lnTo>
                  <a:pt x="4819" y="4843"/>
                </a:lnTo>
                <a:lnTo>
                  <a:pt x="4942" y="4695"/>
                </a:lnTo>
                <a:lnTo>
                  <a:pt x="5016" y="4547"/>
                </a:lnTo>
                <a:lnTo>
                  <a:pt x="5066" y="4398"/>
                </a:lnTo>
                <a:lnTo>
                  <a:pt x="5091" y="4225"/>
                </a:lnTo>
                <a:lnTo>
                  <a:pt x="5066" y="4052"/>
                </a:lnTo>
                <a:lnTo>
                  <a:pt x="5016" y="3879"/>
                </a:lnTo>
                <a:lnTo>
                  <a:pt x="4942" y="3731"/>
                </a:lnTo>
                <a:lnTo>
                  <a:pt x="4819" y="3608"/>
                </a:lnTo>
                <a:lnTo>
                  <a:pt x="1508" y="272"/>
                </a:lnTo>
                <a:lnTo>
                  <a:pt x="1360" y="148"/>
                </a:lnTo>
                <a:lnTo>
                  <a:pt x="1211" y="74"/>
                </a:lnTo>
                <a:lnTo>
                  <a:pt x="1038" y="25"/>
                </a:lnTo>
                <a:lnTo>
                  <a:pt x="8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CUSTOM_14_2">
    <p:bg>
      <p:bgPr>
        <a:solidFill>
          <a:schemeClr val="dk2"/>
        </a:solidFill>
        <a:effectLst/>
      </p:bgPr>
    </p:bg>
    <p:spTree>
      <p:nvGrpSpPr>
        <p:cNvPr id="1" name="Shape 216"/>
        <p:cNvGrpSpPr/>
        <p:nvPr/>
      </p:nvGrpSpPr>
      <p:grpSpPr>
        <a:xfrm>
          <a:off x="0" y="0"/>
          <a:ext cx="0" cy="0"/>
          <a:chOff x="0" y="0"/>
          <a:chExt cx="0" cy="0"/>
        </a:xfrm>
      </p:grpSpPr>
      <p:sp>
        <p:nvSpPr>
          <p:cNvPr id="217" name="Google Shape;217;p20"/>
          <p:cNvSpPr txBox="1">
            <a:spLocks noGrp="1"/>
          </p:cNvSpPr>
          <p:nvPr>
            <p:ph type="title"/>
          </p:nvPr>
        </p:nvSpPr>
        <p:spPr>
          <a:xfrm>
            <a:off x="1458300" y="3522919"/>
            <a:ext cx="29133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2500" b="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8" name="Google Shape;218;p20"/>
          <p:cNvSpPr txBox="1">
            <a:spLocks noGrp="1"/>
          </p:cNvSpPr>
          <p:nvPr>
            <p:ph type="title" idx="2"/>
          </p:nvPr>
        </p:nvSpPr>
        <p:spPr>
          <a:xfrm>
            <a:off x="4772700" y="3522919"/>
            <a:ext cx="29133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2500" b="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9" name="Google Shape;219;p20"/>
          <p:cNvSpPr txBox="1">
            <a:spLocks noGrp="1"/>
          </p:cNvSpPr>
          <p:nvPr>
            <p:ph type="subTitle" idx="1"/>
          </p:nvPr>
        </p:nvSpPr>
        <p:spPr>
          <a:xfrm>
            <a:off x="4772700" y="3887198"/>
            <a:ext cx="29133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0" name="Google Shape;220;p20"/>
          <p:cNvSpPr txBox="1">
            <a:spLocks noGrp="1"/>
          </p:cNvSpPr>
          <p:nvPr>
            <p:ph type="subTitle" idx="3"/>
          </p:nvPr>
        </p:nvSpPr>
        <p:spPr>
          <a:xfrm>
            <a:off x="1458000" y="3887198"/>
            <a:ext cx="29139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1" name="Google Shape;221;p20"/>
          <p:cNvSpPr txBox="1">
            <a:spLocks noGrp="1"/>
          </p:cNvSpPr>
          <p:nvPr>
            <p:ph type="title" idx="4"/>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3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22" name="Google Shape;222;p20"/>
          <p:cNvSpPr/>
          <p:nvPr/>
        </p:nvSpPr>
        <p:spPr>
          <a:xfrm>
            <a:off x="7114379" y="4747621"/>
            <a:ext cx="111863" cy="48162"/>
          </a:xfrm>
          <a:custGeom>
            <a:avLst/>
            <a:gdLst/>
            <a:ahLst/>
            <a:cxnLst/>
            <a:rect l="l" t="t" r="r" b="b"/>
            <a:pathLst>
              <a:path w="2966" h="1277" fill="none" extrusionOk="0">
                <a:moveTo>
                  <a:pt x="0" y="19"/>
                </a:moveTo>
                <a:lnTo>
                  <a:pt x="0" y="19"/>
                </a:lnTo>
                <a:lnTo>
                  <a:pt x="0" y="19"/>
                </a:lnTo>
                <a:lnTo>
                  <a:pt x="601" y="0"/>
                </a:lnTo>
                <a:lnTo>
                  <a:pt x="601" y="0"/>
                </a:lnTo>
                <a:lnTo>
                  <a:pt x="1220" y="19"/>
                </a:lnTo>
                <a:lnTo>
                  <a:pt x="1802" y="75"/>
                </a:lnTo>
                <a:lnTo>
                  <a:pt x="1802" y="75"/>
                </a:lnTo>
                <a:lnTo>
                  <a:pt x="2121" y="113"/>
                </a:lnTo>
                <a:lnTo>
                  <a:pt x="2308" y="150"/>
                </a:lnTo>
                <a:lnTo>
                  <a:pt x="2496" y="188"/>
                </a:lnTo>
                <a:lnTo>
                  <a:pt x="2684" y="263"/>
                </a:lnTo>
                <a:lnTo>
                  <a:pt x="2759" y="319"/>
                </a:lnTo>
                <a:lnTo>
                  <a:pt x="2834" y="376"/>
                </a:lnTo>
                <a:lnTo>
                  <a:pt x="2890" y="432"/>
                </a:lnTo>
                <a:lnTo>
                  <a:pt x="2928" y="507"/>
                </a:lnTo>
                <a:lnTo>
                  <a:pt x="2946" y="582"/>
                </a:lnTo>
                <a:lnTo>
                  <a:pt x="2965" y="676"/>
                </a:lnTo>
                <a:lnTo>
                  <a:pt x="2965" y="676"/>
                </a:lnTo>
                <a:lnTo>
                  <a:pt x="2965" y="770"/>
                </a:lnTo>
                <a:lnTo>
                  <a:pt x="2928" y="864"/>
                </a:lnTo>
                <a:lnTo>
                  <a:pt x="2890" y="976"/>
                </a:lnTo>
                <a:lnTo>
                  <a:pt x="2834" y="1089"/>
                </a:lnTo>
                <a:lnTo>
                  <a:pt x="2834" y="1089"/>
                </a:lnTo>
                <a:lnTo>
                  <a:pt x="2796" y="1126"/>
                </a:lnTo>
                <a:lnTo>
                  <a:pt x="2740" y="1183"/>
                </a:lnTo>
                <a:lnTo>
                  <a:pt x="2665" y="1201"/>
                </a:lnTo>
                <a:lnTo>
                  <a:pt x="2590" y="1239"/>
                </a:lnTo>
                <a:lnTo>
                  <a:pt x="2402" y="1258"/>
                </a:lnTo>
                <a:lnTo>
                  <a:pt x="2177" y="1276"/>
                </a:lnTo>
                <a:lnTo>
                  <a:pt x="2177" y="1276"/>
                </a:lnTo>
                <a:lnTo>
                  <a:pt x="1896" y="1258"/>
                </a:lnTo>
                <a:lnTo>
                  <a:pt x="1614" y="1220"/>
                </a:lnTo>
                <a:lnTo>
                  <a:pt x="1389" y="1183"/>
                </a:lnTo>
                <a:lnTo>
                  <a:pt x="1220" y="1145"/>
                </a:lnTo>
                <a:lnTo>
                  <a:pt x="1220" y="1145"/>
                </a:lnTo>
                <a:lnTo>
                  <a:pt x="976" y="1051"/>
                </a:lnTo>
                <a:lnTo>
                  <a:pt x="770" y="939"/>
                </a:lnTo>
                <a:lnTo>
                  <a:pt x="601" y="826"/>
                </a:lnTo>
                <a:lnTo>
                  <a:pt x="432" y="676"/>
                </a:lnTo>
                <a:lnTo>
                  <a:pt x="301" y="526"/>
                </a:lnTo>
                <a:lnTo>
                  <a:pt x="169" y="376"/>
                </a:lnTo>
                <a:lnTo>
                  <a:pt x="75" y="207"/>
                </a:lnTo>
                <a:lnTo>
                  <a:pt x="0" y="19"/>
                </a:lnTo>
                <a:lnTo>
                  <a:pt x="0" y="19"/>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0"/>
          <p:cNvSpPr/>
          <p:nvPr/>
        </p:nvSpPr>
        <p:spPr>
          <a:xfrm>
            <a:off x="6344360" y="4890557"/>
            <a:ext cx="21988" cy="66567"/>
          </a:xfrm>
          <a:custGeom>
            <a:avLst/>
            <a:gdLst/>
            <a:ahLst/>
            <a:cxnLst/>
            <a:rect l="l" t="t" r="r" b="b"/>
            <a:pathLst>
              <a:path w="583" h="1765" fill="none" extrusionOk="0">
                <a:moveTo>
                  <a:pt x="1" y="1765"/>
                </a:moveTo>
                <a:lnTo>
                  <a:pt x="1" y="1765"/>
                </a:lnTo>
                <a:lnTo>
                  <a:pt x="1" y="1521"/>
                </a:lnTo>
                <a:lnTo>
                  <a:pt x="1" y="1277"/>
                </a:lnTo>
                <a:lnTo>
                  <a:pt x="39" y="1052"/>
                </a:lnTo>
                <a:lnTo>
                  <a:pt x="95" y="808"/>
                </a:lnTo>
                <a:lnTo>
                  <a:pt x="170" y="583"/>
                </a:lnTo>
                <a:lnTo>
                  <a:pt x="264" y="376"/>
                </a:lnTo>
                <a:lnTo>
                  <a:pt x="414" y="170"/>
                </a:lnTo>
                <a:lnTo>
                  <a:pt x="583" y="1"/>
                </a:lnTo>
                <a:lnTo>
                  <a:pt x="583" y="1"/>
                </a:lnTo>
                <a:lnTo>
                  <a:pt x="470" y="170"/>
                </a:lnTo>
                <a:lnTo>
                  <a:pt x="376" y="339"/>
                </a:lnTo>
                <a:lnTo>
                  <a:pt x="282" y="508"/>
                </a:lnTo>
                <a:lnTo>
                  <a:pt x="207" y="695"/>
                </a:lnTo>
                <a:lnTo>
                  <a:pt x="95" y="1052"/>
                </a:lnTo>
                <a:lnTo>
                  <a:pt x="39" y="1389"/>
                </a:lnTo>
                <a:lnTo>
                  <a:pt x="39" y="1389"/>
                </a:lnTo>
                <a:lnTo>
                  <a:pt x="20" y="1577"/>
                </a:lnTo>
                <a:lnTo>
                  <a:pt x="1" y="1765"/>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0"/>
          <p:cNvSpPr/>
          <p:nvPr/>
        </p:nvSpPr>
        <p:spPr>
          <a:xfrm>
            <a:off x="8804177" y="3537915"/>
            <a:ext cx="2145919" cy="2145055"/>
          </a:xfrm>
          <a:custGeom>
            <a:avLst/>
            <a:gdLst/>
            <a:ahLst/>
            <a:cxnLst/>
            <a:rect l="l" t="t" r="r" b="b"/>
            <a:pathLst>
              <a:path w="62142" h="62117" extrusionOk="0">
                <a:moveTo>
                  <a:pt x="31059" y="692"/>
                </a:moveTo>
                <a:lnTo>
                  <a:pt x="31849" y="717"/>
                </a:lnTo>
                <a:lnTo>
                  <a:pt x="32640" y="742"/>
                </a:lnTo>
                <a:lnTo>
                  <a:pt x="33406" y="791"/>
                </a:lnTo>
                <a:lnTo>
                  <a:pt x="34172" y="865"/>
                </a:lnTo>
                <a:lnTo>
                  <a:pt x="34938" y="940"/>
                </a:lnTo>
                <a:lnTo>
                  <a:pt x="35679" y="1038"/>
                </a:lnTo>
                <a:lnTo>
                  <a:pt x="36445" y="1162"/>
                </a:lnTo>
                <a:lnTo>
                  <a:pt x="37186" y="1310"/>
                </a:lnTo>
                <a:lnTo>
                  <a:pt x="37927" y="1483"/>
                </a:lnTo>
                <a:lnTo>
                  <a:pt x="38644" y="1656"/>
                </a:lnTo>
                <a:lnTo>
                  <a:pt x="39361" y="1854"/>
                </a:lnTo>
                <a:lnTo>
                  <a:pt x="40077" y="2076"/>
                </a:lnTo>
                <a:lnTo>
                  <a:pt x="40794" y="2299"/>
                </a:lnTo>
                <a:lnTo>
                  <a:pt x="41510" y="2546"/>
                </a:lnTo>
                <a:lnTo>
                  <a:pt x="42202" y="2817"/>
                </a:lnTo>
                <a:lnTo>
                  <a:pt x="42869" y="3089"/>
                </a:lnTo>
                <a:lnTo>
                  <a:pt x="43561" y="3386"/>
                </a:lnTo>
                <a:lnTo>
                  <a:pt x="44228" y="3707"/>
                </a:lnTo>
                <a:lnTo>
                  <a:pt x="44870" y="4028"/>
                </a:lnTo>
                <a:lnTo>
                  <a:pt x="45538" y="4374"/>
                </a:lnTo>
                <a:lnTo>
                  <a:pt x="46180" y="4720"/>
                </a:lnTo>
                <a:lnTo>
                  <a:pt x="46798" y="5091"/>
                </a:lnTo>
                <a:lnTo>
                  <a:pt x="47415" y="5486"/>
                </a:lnTo>
                <a:lnTo>
                  <a:pt x="48033" y="5881"/>
                </a:lnTo>
                <a:lnTo>
                  <a:pt x="48626" y="6301"/>
                </a:lnTo>
                <a:lnTo>
                  <a:pt x="49219" y="6746"/>
                </a:lnTo>
                <a:lnTo>
                  <a:pt x="49812" y="7191"/>
                </a:lnTo>
                <a:lnTo>
                  <a:pt x="50380" y="7635"/>
                </a:lnTo>
                <a:lnTo>
                  <a:pt x="50924" y="8105"/>
                </a:lnTo>
                <a:lnTo>
                  <a:pt x="51468" y="8599"/>
                </a:lnTo>
                <a:lnTo>
                  <a:pt x="52011" y="9093"/>
                </a:lnTo>
                <a:lnTo>
                  <a:pt x="52530" y="9612"/>
                </a:lnTo>
                <a:lnTo>
                  <a:pt x="53049" y="10131"/>
                </a:lnTo>
                <a:lnTo>
                  <a:pt x="53543" y="10650"/>
                </a:lnTo>
                <a:lnTo>
                  <a:pt x="54012" y="11193"/>
                </a:lnTo>
                <a:lnTo>
                  <a:pt x="54482" y="11762"/>
                </a:lnTo>
                <a:lnTo>
                  <a:pt x="54951" y="12330"/>
                </a:lnTo>
                <a:lnTo>
                  <a:pt x="55396" y="12898"/>
                </a:lnTo>
                <a:lnTo>
                  <a:pt x="55816" y="13491"/>
                </a:lnTo>
                <a:lnTo>
                  <a:pt x="56236" y="14084"/>
                </a:lnTo>
                <a:lnTo>
                  <a:pt x="56632" y="14702"/>
                </a:lnTo>
                <a:lnTo>
                  <a:pt x="57027" y="15320"/>
                </a:lnTo>
                <a:lnTo>
                  <a:pt x="57397" y="15962"/>
                </a:lnTo>
                <a:lnTo>
                  <a:pt x="57768" y="16605"/>
                </a:lnTo>
                <a:lnTo>
                  <a:pt x="58114" y="17247"/>
                </a:lnTo>
                <a:lnTo>
                  <a:pt x="58435" y="17914"/>
                </a:lnTo>
                <a:lnTo>
                  <a:pt x="58732" y="18581"/>
                </a:lnTo>
                <a:lnTo>
                  <a:pt x="59028" y="19248"/>
                </a:lnTo>
                <a:lnTo>
                  <a:pt x="59325" y="19940"/>
                </a:lnTo>
                <a:lnTo>
                  <a:pt x="59596" y="20632"/>
                </a:lnTo>
                <a:lnTo>
                  <a:pt x="59844" y="21324"/>
                </a:lnTo>
                <a:lnTo>
                  <a:pt x="60066" y="22040"/>
                </a:lnTo>
                <a:lnTo>
                  <a:pt x="60288" y="22757"/>
                </a:lnTo>
                <a:lnTo>
                  <a:pt x="60461" y="23473"/>
                </a:lnTo>
                <a:lnTo>
                  <a:pt x="60659" y="24215"/>
                </a:lnTo>
                <a:lnTo>
                  <a:pt x="60807" y="24956"/>
                </a:lnTo>
                <a:lnTo>
                  <a:pt x="60955" y="25697"/>
                </a:lnTo>
                <a:lnTo>
                  <a:pt x="61079" y="26438"/>
                </a:lnTo>
                <a:lnTo>
                  <a:pt x="61178" y="27204"/>
                </a:lnTo>
                <a:lnTo>
                  <a:pt x="61277" y="27970"/>
                </a:lnTo>
                <a:lnTo>
                  <a:pt x="61351" y="28736"/>
                </a:lnTo>
                <a:lnTo>
                  <a:pt x="61400" y="29502"/>
                </a:lnTo>
                <a:lnTo>
                  <a:pt x="61425" y="30268"/>
                </a:lnTo>
                <a:lnTo>
                  <a:pt x="61425" y="31059"/>
                </a:lnTo>
                <a:lnTo>
                  <a:pt x="61425" y="31849"/>
                </a:lnTo>
                <a:lnTo>
                  <a:pt x="61400" y="32615"/>
                </a:lnTo>
                <a:lnTo>
                  <a:pt x="61351" y="33381"/>
                </a:lnTo>
                <a:lnTo>
                  <a:pt x="61277" y="34147"/>
                </a:lnTo>
                <a:lnTo>
                  <a:pt x="61178" y="34913"/>
                </a:lnTo>
                <a:lnTo>
                  <a:pt x="61079" y="35679"/>
                </a:lnTo>
                <a:lnTo>
                  <a:pt x="60955" y="36421"/>
                </a:lnTo>
                <a:lnTo>
                  <a:pt x="60807" y="37162"/>
                </a:lnTo>
                <a:lnTo>
                  <a:pt x="60659" y="37903"/>
                </a:lnTo>
                <a:lnTo>
                  <a:pt x="60461" y="38644"/>
                </a:lnTo>
                <a:lnTo>
                  <a:pt x="60288" y="39361"/>
                </a:lnTo>
                <a:lnTo>
                  <a:pt x="60066" y="40077"/>
                </a:lnTo>
                <a:lnTo>
                  <a:pt x="59844" y="40794"/>
                </a:lnTo>
                <a:lnTo>
                  <a:pt x="59596" y="41486"/>
                </a:lnTo>
                <a:lnTo>
                  <a:pt x="59325" y="42178"/>
                </a:lnTo>
                <a:lnTo>
                  <a:pt x="59028" y="42869"/>
                </a:lnTo>
                <a:lnTo>
                  <a:pt x="58732" y="43536"/>
                </a:lnTo>
                <a:lnTo>
                  <a:pt x="58435" y="44204"/>
                </a:lnTo>
                <a:lnTo>
                  <a:pt x="58114" y="44871"/>
                </a:lnTo>
                <a:lnTo>
                  <a:pt x="57768" y="45513"/>
                </a:lnTo>
                <a:lnTo>
                  <a:pt x="57397" y="46156"/>
                </a:lnTo>
                <a:lnTo>
                  <a:pt x="57027" y="46798"/>
                </a:lnTo>
                <a:lnTo>
                  <a:pt x="56632" y="47416"/>
                </a:lnTo>
                <a:lnTo>
                  <a:pt x="56236" y="48009"/>
                </a:lnTo>
                <a:lnTo>
                  <a:pt x="55816" y="48626"/>
                </a:lnTo>
                <a:lnTo>
                  <a:pt x="55396" y="49219"/>
                </a:lnTo>
                <a:lnTo>
                  <a:pt x="54951" y="49788"/>
                </a:lnTo>
                <a:lnTo>
                  <a:pt x="54482" y="50356"/>
                </a:lnTo>
                <a:lnTo>
                  <a:pt x="54012" y="50924"/>
                </a:lnTo>
                <a:lnTo>
                  <a:pt x="53543" y="51468"/>
                </a:lnTo>
                <a:lnTo>
                  <a:pt x="53049" y="51987"/>
                </a:lnTo>
                <a:lnTo>
                  <a:pt x="52530" y="52506"/>
                </a:lnTo>
                <a:lnTo>
                  <a:pt x="52011" y="53024"/>
                </a:lnTo>
                <a:lnTo>
                  <a:pt x="51468" y="53519"/>
                </a:lnTo>
                <a:lnTo>
                  <a:pt x="50924" y="54013"/>
                </a:lnTo>
                <a:lnTo>
                  <a:pt x="50380" y="54482"/>
                </a:lnTo>
                <a:lnTo>
                  <a:pt x="49812" y="54927"/>
                </a:lnTo>
                <a:lnTo>
                  <a:pt x="49219" y="55372"/>
                </a:lnTo>
                <a:lnTo>
                  <a:pt x="48626" y="55816"/>
                </a:lnTo>
                <a:lnTo>
                  <a:pt x="48033" y="56236"/>
                </a:lnTo>
                <a:lnTo>
                  <a:pt x="47415" y="56632"/>
                </a:lnTo>
                <a:lnTo>
                  <a:pt x="46798" y="57027"/>
                </a:lnTo>
                <a:lnTo>
                  <a:pt x="46180" y="57398"/>
                </a:lnTo>
                <a:lnTo>
                  <a:pt x="45538" y="57744"/>
                </a:lnTo>
                <a:lnTo>
                  <a:pt x="44870" y="58090"/>
                </a:lnTo>
                <a:lnTo>
                  <a:pt x="44228" y="58411"/>
                </a:lnTo>
                <a:lnTo>
                  <a:pt x="43561" y="58732"/>
                </a:lnTo>
                <a:lnTo>
                  <a:pt x="42869" y="59028"/>
                </a:lnTo>
                <a:lnTo>
                  <a:pt x="42202" y="59300"/>
                </a:lnTo>
                <a:lnTo>
                  <a:pt x="41510" y="59572"/>
                </a:lnTo>
                <a:lnTo>
                  <a:pt x="40794" y="59819"/>
                </a:lnTo>
                <a:lnTo>
                  <a:pt x="40077" y="60042"/>
                </a:lnTo>
                <a:lnTo>
                  <a:pt x="39361" y="60264"/>
                </a:lnTo>
                <a:lnTo>
                  <a:pt x="38644" y="60462"/>
                </a:lnTo>
                <a:lnTo>
                  <a:pt x="37927" y="60635"/>
                </a:lnTo>
                <a:lnTo>
                  <a:pt x="37186" y="60807"/>
                </a:lnTo>
                <a:lnTo>
                  <a:pt x="36445" y="60931"/>
                </a:lnTo>
                <a:lnTo>
                  <a:pt x="35679" y="61055"/>
                </a:lnTo>
                <a:lnTo>
                  <a:pt x="34938" y="61178"/>
                </a:lnTo>
                <a:lnTo>
                  <a:pt x="34172" y="61252"/>
                </a:lnTo>
                <a:lnTo>
                  <a:pt x="33406" y="61326"/>
                </a:lnTo>
                <a:lnTo>
                  <a:pt x="32640" y="61376"/>
                </a:lnTo>
                <a:lnTo>
                  <a:pt x="31849" y="61400"/>
                </a:lnTo>
                <a:lnTo>
                  <a:pt x="31059" y="61425"/>
                </a:lnTo>
                <a:lnTo>
                  <a:pt x="30293" y="61400"/>
                </a:lnTo>
                <a:lnTo>
                  <a:pt x="29502" y="61376"/>
                </a:lnTo>
                <a:lnTo>
                  <a:pt x="28736" y="61326"/>
                </a:lnTo>
                <a:lnTo>
                  <a:pt x="27970" y="61252"/>
                </a:lnTo>
                <a:lnTo>
                  <a:pt x="27204" y="61178"/>
                </a:lnTo>
                <a:lnTo>
                  <a:pt x="26463" y="61055"/>
                </a:lnTo>
                <a:lnTo>
                  <a:pt x="25697" y="60931"/>
                </a:lnTo>
                <a:lnTo>
                  <a:pt x="24956" y="60807"/>
                </a:lnTo>
                <a:lnTo>
                  <a:pt x="24214" y="60635"/>
                </a:lnTo>
                <a:lnTo>
                  <a:pt x="23498" y="60462"/>
                </a:lnTo>
                <a:lnTo>
                  <a:pt x="22757" y="60264"/>
                </a:lnTo>
                <a:lnTo>
                  <a:pt x="22065" y="60042"/>
                </a:lnTo>
                <a:lnTo>
                  <a:pt x="21348" y="59819"/>
                </a:lnTo>
                <a:lnTo>
                  <a:pt x="20632" y="59572"/>
                </a:lnTo>
                <a:lnTo>
                  <a:pt x="19940" y="59300"/>
                </a:lnTo>
                <a:lnTo>
                  <a:pt x="19273" y="59028"/>
                </a:lnTo>
                <a:lnTo>
                  <a:pt x="18581" y="58732"/>
                </a:lnTo>
                <a:lnTo>
                  <a:pt x="17914" y="58411"/>
                </a:lnTo>
                <a:lnTo>
                  <a:pt x="17272" y="58090"/>
                </a:lnTo>
                <a:lnTo>
                  <a:pt x="16604" y="57744"/>
                </a:lnTo>
                <a:lnTo>
                  <a:pt x="15962" y="57398"/>
                </a:lnTo>
                <a:lnTo>
                  <a:pt x="15344" y="57027"/>
                </a:lnTo>
                <a:lnTo>
                  <a:pt x="14727" y="56632"/>
                </a:lnTo>
                <a:lnTo>
                  <a:pt x="14109" y="56236"/>
                </a:lnTo>
                <a:lnTo>
                  <a:pt x="13516" y="55816"/>
                </a:lnTo>
                <a:lnTo>
                  <a:pt x="12923" y="55372"/>
                </a:lnTo>
                <a:lnTo>
                  <a:pt x="12330" y="54927"/>
                </a:lnTo>
                <a:lnTo>
                  <a:pt x="11762" y="54482"/>
                </a:lnTo>
                <a:lnTo>
                  <a:pt x="11218" y="54013"/>
                </a:lnTo>
                <a:lnTo>
                  <a:pt x="10674" y="53519"/>
                </a:lnTo>
                <a:lnTo>
                  <a:pt x="10131" y="53024"/>
                </a:lnTo>
                <a:lnTo>
                  <a:pt x="9612" y="52506"/>
                </a:lnTo>
                <a:lnTo>
                  <a:pt x="9093" y="51987"/>
                </a:lnTo>
                <a:lnTo>
                  <a:pt x="8599" y="51468"/>
                </a:lnTo>
                <a:lnTo>
                  <a:pt x="8130" y="50924"/>
                </a:lnTo>
                <a:lnTo>
                  <a:pt x="7660" y="50356"/>
                </a:lnTo>
                <a:lnTo>
                  <a:pt x="7191" y="49788"/>
                </a:lnTo>
                <a:lnTo>
                  <a:pt x="6746" y="49219"/>
                </a:lnTo>
                <a:lnTo>
                  <a:pt x="6326" y="48626"/>
                </a:lnTo>
                <a:lnTo>
                  <a:pt x="5906" y="48009"/>
                </a:lnTo>
                <a:lnTo>
                  <a:pt x="5510" y="47416"/>
                </a:lnTo>
                <a:lnTo>
                  <a:pt x="5115" y="46798"/>
                </a:lnTo>
                <a:lnTo>
                  <a:pt x="4745" y="46156"/>
                </a:lnTo>
                <a:lnTo>
                  <a:pt x="4374" y="45513"/>
                </a:lnTo>
                <a:lnTo>
                  <a:pt x="4028" y="44871"/>
                </a:lnTo>
                <a:lnTo>
                  <a:pt x="3707" y="44204"/>
                </a:lnTo>
                <a:lnTo>
                  <a:pt x="3386" y="43536"/>
                </a:lnTo>
                <a:lnTo>
                  <a:pt x="3089" y="42869"/>
                </a:lnTo>
                <a:lnTo>
                  <a:pt x="2817" y="42178"/>
                </a:lnTo>
                <a:lnTo>
                  <a:pt x="2545" y="41486"/>
                </a:lnTo>
                <a:lnTo>
                  <a:pt x="2298" y="40794"/>
                </a:lnTo>
                <a:lnTo>
                  <a:pt x="2076" y="40077"/>
                </a:lnTo>
                <a:lnTo>
                  <a:pt x="1854" y="39361"/>
                </a:lnTo>
                <a:lnTo>
                  <a:pt x="1681" y="38644"/>
                </a:lnTo>
                <a:lnTo>
                  <a:pt x="1483" y="37903"/>
                </a:lnTo>
                <a:lnTo>
                  <a:pt x="1335" y="37162"/>
                </a:lnTo>
                <a:lnTo>
                  <a:pt x="1187" y="36421"/>
                </a:lnTo>
                <a:lnTo>
                  <a:pt x="1063" y="35679"/>
                </a:lnTo>
                <a:lnTo>
                  <a:pt x="964" y="34913"/>
                </a:lnTo>
                <a:lnTo>
                  <a:pt x="865" y="34147"/>
                </a:lnTo>
                <a:lnTo>
                  <a:pt x="791" y="33381"/>
                </a:lnTo>
                <a:lnTo>
                  <a:pt x="742" y="32615"/>
                </a:lnTo>
                <a:lnTo>
                  <a:pt x="717" y="31849"/>
                </a:lnTo>
                <a:lnTo>
                  <a:pt x="717" y="31059"/>
                </a:lnTo>
                <a:lnTo>
                  <a:pt x="717" y="30268"/>
                </a:lnTo>
                <a:lnTo>
                  <a:pt x="742" y="29502"/>
                </a:lnTo>
                <a:lnTo>
                  <a:pt x="791" y="28736"/>
                </a:lnTo>
                <a:lnTo>
                  <a:pt x="865" y="27970"/>
                </a:lnTo>
                <a:lnTo>
                  <a:pt x="964" y="27204"/>
                </a:lnTo>
                <a:lnTo>
                  <a:pt x="1063" y="26438"/>
                </a:lnTo>
                <a:lnTo>
                  <a:pt x="1187" y="25697"/>
                </a:lnTo>
                <a:lnTo>
                  <a:pt x="1335" y="24956"/>
                </a:lnTo>
                <a:lnTo>
                  <a:pt x="1483" y="24215"/>
                </a:lnTo>
                <a:lnTo>
                  <a:pt x="1681" y="23473"/>
                </a:lnTo>
                <a:lnTo>
                  <a:pt x="1854" y="22757"/>
                </a:lnTo>
                <a:lnTo>
                  <a:pt x="2076" y="22040"/>
                </a:lnTo>
                <a:lnTo>
                  <a:pt x="2298" y="21324"/>
                </a:lnTo>
                <a:lnTo>
                  <a:pt x="2545" y="20632"/>
                </a:lnTo>
                <a:lnTo>
                  <a:pt x="2817" y="19940"/>
                </a:lnTo>
                <a:lnTo>
                  <a:pt x="3089" y="19248"/>
                </a:lnTo>
                <a:lnTo>
                  <a:pt x="3386" y="18581"/>
                </a:lnTo>
                <a:lnTo>
                  <a:pt x="3707" y="17914"/>
                </a:lnTo>
                <a:lnTo>
                  <a:pt x="4028" y="17247"/>
                </a:lnTo>
                <a:lnTo>
                  <a:pt x="4374" y="16605"/>
                </a:lnTo>
                <a:lnTo>
                  <a:pt x="4745" y="15962"/>
                </a:lnTo>
                <a:lnTo>
                  <a:pt x="5115" y="15320"/>
                </a:lnTo>
                <a:lnTo>
                  <a:pt x="5510" y="14702"/>
                </a:lnTo>
                <a:lnTo>
                  <a:pt x="5906" y="14084"/>
                </a:lnTo>
                <a:lnTo>
                  <a:pt x="6326" y="13491"/>
                </a:lnTo>
                <a:lnTo>
                  <a:pt x="6746" y="12898"/>
                </a:lnTo>
                <a:lnTo>
                  <a:pt x="7191" y="12330"/>
                </a:lnTo>
                <a:lnTo>
                  <a:pt x="7660" y="11762"/>
                </a:lnTo>
                <a:lnTo>
                  <a:pt x="8130" y="11193"/>
                </a:lnTo>
                <a:lnTo>
                  <a:pt x="8599" y="10650"/>
                </a:lnTo>
                <a:lnTo>
                  <a:pt x="9093" y="10131"/>
                </a:lnTo>
                <a:lnTo>
                  <a:pt x="9612" y="9612"/>
                </a:lnTo>
                <a:lnTo>
                  <a:pt x="10131" y="9093"/>
                </a:lnTo>
                <a:lnTo>
                  <a:pt x="10674" y="8599"/>
                </a:lnTo>
                <a:lnTo>
                  <a:pt x="11218" y="8105"/>
                </a:lnTo>
                <a:lnTo>
                  <a:pt x="11762" y="7635"/>
                </a:lnTo>
                <a:lnTo>
                  <a:pt x="12330" y="7191"/>
                </a:lnTo>
                <a:lnTo>
                  <a:pt x="12923" y="6746"/>
                </a:lnTo>
                <a:lnTo>
                  <a:pt x="13516" y="6301"/>
                </a:lnTo>
                <a:lnTo>
                  <a:pt x="14109" y="5881"/>
                </a:lnTo>
                <a:lnTo>
                  <a:pt x="14727" y="5486"/>
                </a:lnTo>
                <a:lnTo>
                  <a:pt x="15344" y="5091"/>
                </a:lnTo>
                <a:lnTo>
                  <a:pt x="15962" y="4720"/>
                </a:lnTo>
                <a:lnTo>
                  <a:pt x="16604" y="4374"/>
                </a:lnTo>
                <a:lnTo>
                  <a:pt x="17272" y="4028"/>
                </a:lnTo>
                <a:lnTo>
                  <a:pt x="17914" y="3707"/>
                </a:lnTo>
                <a:lnTo>
                  <a:pt x="18581" y="3386"/>
                </a:lnTo>
                <a:lnTo>
                  <a:pt x="19273" y="3089"/>
                </a:lnTo>
                <a:lnTo>
                  <a:pt x="19940" y="2817"/>
                </a:lnTo>
                <a:lnTo>
                  <a:pt x="20632" y="2546"/>
                </a:lnTo>
                <a:lnTo>
                  <a:pt x="21348" y="2299"/>
                </a:lnTo>
                <a:lnTo>
                  <a:pt x="22065" y="2076"/>
                </a:lnTo>
                <a:lnTo>
                  <a:pt x="22757" y="1854"/>
                </a:lnTo>
                <a:lnTo>
                  <a:pt x="23498" y="1656"/>
                </a:lnTo>
                <a:lnTo>
                  <a:pt x="24214" y="1483"/>
                </a:lnTo>
                <a:lnTo>
                  <a:pt x="24956" y="1310"/>
                </a:lnTo>
                <a:lnTo>
                  <a:pt x="25697" y="1162"/>
                </a:lnTo>
                <a:lnTo>
                  <a:pt x="26463" y="1038"/>
                </a:lnTo>
                <a:lnTo>
                  <a:pt x="27204" y="940"/>
                </a:lnTo>
                <a:lnTo>
                  <a:pt x="27970" y="865"/>
                </a:lnTo>
                <a:lnTo>
                  <a:pt x="28736" y="791"/>
                </a:lnTo>
                <a:lnTo>
                  <a:pt x="29502" y="742"/>
                </a:lnTo>
                <a:lnTo>
                  <a:pt x="30293" y="717"/>
                </a:lnTo>
                <a:lnTo>
                  <a:pt x="31059" y="692"/>
                </a:lnTo>
                <a:close/>
                <a:moveTo>
                  <a:pt x="30268" y="1"/>
                </a:moveTo>
                <a:lnTo>
                  <a:pt x="29477" y="25"/>
                </a:lnTo>
                <a:lnTo>
                  <a:pt x="28687" y="75"/>
                </a:lnTo>
                <a:lnTo>
                  <a:pt x="27896" y="149"/>
                </a:lnTo>
                <a:lnTo>
                  <a:pt x="27130" y="248"/>
                </a:lnTo>
                <a:lnTo>
                  <a:pt x="26339" y="347"/>
                </a:lnTo>
                <a:lnTo>
                  <a:pt x="25573" y="470"/>
                </a:lnTo>
                <a:lnTo>
                  <a:pt x="24807" y="618"/>
                </a:lnTo>
                <a:lnTo>
                  <a:pt x="24066" y="791"/>
                </a:lnTo>
                <a:lnTo>
                  <a:pt x="23325" y="964"/>
                </a:lnTo>
                <a:lnTo>
                  <a:pt x="22584" y="1162"/>
                </a:lnTo>
                <a:lnTo>
                  <a:pt x="21843" y="1384"/>
                </a:lnTo>
                <a:lnTo>
                  <a:pt x="21126" y="1631"/>
                </a:lnTo>
                <a:lnTo>
                  <a:pt x="20409" y="1878"/>
                </a:lnTo>
                <a:lnTo>
                  <a:pt x="19693" y="2150"/>
                </a:lnTo>
                <a:lnTo>
                  <a:pt x="19001" y="2447"/>
                </a:lnTo>
                <a:lnTo>
                  <a:pt x="18309" y="2743"/>
                </a:lnTo>
                <a:lnTo>
                  <a:pt x="17617" y="3064"/>
                </a:lnTo>
                <a:lnTo>
                  <a:pt x="16950" y="3386"/>
                </a:lnTo>
                <a:lnTo>
                  <a:pt x="16283" y="3756"/>
                </a:lnTo>
                <a:lnTo>
                  <a:pt x="15616" y="4102"/>
                </a:lnTo>
                <a:lnTo>
                  <a:pt x="14974" y="4498"/>
                </a:lnTo>
                <a:lnTo>
                  <a:pt x="14331" y="4893"/>
                </a:lnTo>
                <a:lnTo>
                  <a:pt x="13714" y="5313"/>
                </a:lnTo>
                <a:lnTo>
                  <a:pt x="13096" y="5733"/>
                </a:lnTo>
                <a:lnTo>
                  <a:pt x="12503" y="6178"/>
                </a:lnTo>
                <a:lnTo>
                  <a:pt x="11910" y="6622"/>
                </a:lnTo>
                <a:lnTo>
                  <a:pt x="11317" y="7092"/>
                </a:lnTo>
                <a:lnTo>
                  <a:pt x="10749" y="7586"/>
                </a:lnTo>
                <a:lnTo>
                  <a:pt x="10205" y="8080"/>
                </a:lnTo>
                <a:lnTo>
                  <a:pt x="9637" y="8574"/>
                </a:lnTo>
                <a:lnTo>
                  <a:pt x="9118" y="9093"/>
                </a:lnTo>
                <a:lnTo>
                  <a:pt x="8599" y="9637"/>
                </a:lnTo>
                <a:lnTo>
                  <a:pt x="8080" y="10180"/>
                </a:lnTo>
                <a:lnTo>
                  <a:pt x="7586" y="10749"/>
                </a:lnTo>
                <a:lnTo>
                  <a:pt x="7116" y="11317"/>
                </a:lnTo>
                <a:lnTo>
                  <a:pt x="6647" y="11885"/>
                </a:lnTo>
                <a:lnTo>
                  <a:pt x="6178" y="12478"/>
                </a:lnTo>
                <a:lnTo>
                  <a:pt x="5733" y="13096"/>
                </a:lnTo>
                <a:lnTo>
                  <a:pt x="5313" y="13689"/>
                </a:lnTo>
                <a:lnTo>
                  <a:pt x="4917" y="14331"/>
                </a:lnTo>
                <a:lnTo>
                  <a:pt x="4497" y="14949"/>
                </a:lnTo>
                <a:lnTo>
                  <a:pt x="4127" y="15616"/>
                </a:lnTo>
                <a:lnTo>
                  <a:pt x="3756" y="16259"/>
                </a:lnTo>
                <a:lnTo>
                  <a:pt x="3410" y="16926"/>
                </a:lnTo>
                <a:lnTo>
                  <a:pt x="3064" y="17593"/>
                </a:lnTo>
                <a:lnTo>
                  <a:pt x="2743" y="18285"/>
                </a:lnTo>
                <a:lnTo>
                  <a:pt x="2447" y="18977"/>
                </a:lnTo>
                <a:lnTo>
                  <a:pt x="2175" y="19668"/>
                </a:lnTo>
                <a:lnTo>
                  <a:pt x="1903" y="20385"/>
                </a:lnTo>
                <a:lnTo>
                  <a:pt x="1631" y="21101"/>
                </a:lnTo>
                <a:lnTo>
                  <a:pt x="1409" y="21818"/>
                </a:lnTo>
                <a:lnTo>
                  <a:pt x="1187" y="22559"/>
                </a:lnTo>
                <a:lnTo>
                  <a:pt x="989" y="23300"/>
                </a:lnTo>
                <a:lnTo>
                  <a:pt x="791" y="24042"/>
                </a:lnTo>
                <a:lnTo>
                  <a:pt x="643" y="24808"/>
                </a:lnTo>
                <a:lnTo>
                  <a:pt x="495" y="25574"/>
                </a:lnTo>
                <a:lnTo>
                  <a:pt x="371" y="26340"/>
                </a:lnTo>
                <a:lnTo>
                  <a:pt x="248" y="27106"/>
                </a:lnTo>
                <a:lnTo>
                  <a:pt x="174" y="27896"/>
                </a:lnTo>
                <a:lnTo>
                  <a:pt x="99" y="28662"/>
                </a:lnTo>
                <a:lnTo>
                  <a:pt x="50" y="29453"/>
                </a:lnTo>
                <a:lnTo>
                  <a:pt x="25" y="30268"/>
                </a:lnTo>
                <a:lnTo>
                  <a:pt x="1" y="31059"/>
                </a:lnTo>
                <a:lnTo>
                  <a:pt x="25" y="31849"/>
                </a:lnTo>
                <a:lnTo>
                  <a:pt x="50" y="32665"/>
                </a:lnTo>
                <a:lnTo>
                  <a:pt x="99" y="33456"/>
                </a:lnTo>
                <a:lnTo>
                  <a:pt x="174" y="34221"/>
                </a:lnTo>
                <a:lnTo>
                  <a:pt x="248" y="35012"/>
                </a:lnTo>
                <a:lnTo>
                  <a:pt x="371" y="35778"/>
                </a:lnTo>
                <a:lnTo>
                  <a:pt x="495" y="36544"/>
                </a:lnTo>
                <a:lnTo>
                  <a:pt x="643" y="37310"/>
                </a:lnTo>
                <a:lnTo>
                  <a:pt x="791" y="38076"/>
                </a:lnTo>
                <a:lnTo>
                  <a:pt x="989" y="38817"/>
                </a:lnTo>
                <a:lnTo>
                  <a:pt x="1187" y="39558"/>
                </a:lnTo>
                <a:lnTo>
                  <a:pt x="1409" y="40275"/>
                </a:lnTo>
                <a:lnTo>
                  <a:pt x="1631" y="41016"/>
                </a:lnTo>
                <a:lnTo>
                  <a:pt x="1903" y="41733"/>
                </a:lnTo>
                <a:lnTo>
                  <a:pt x="2175" y="42449"/>
                </a:lnTo>
                <a:lnTo>
                  <a:pt x="2447" y="43141"/>
                </a:lnTo>
                <a:lnTo>
                  <a:pt x="2743" y="43833"/>
                </a:lnTo>
                <a:lnTo>
                  <a:pt x="3064" y="44525"/>
                </a:lnTo>
                <a:lnTo>
                  <a:pt x="3410" y="45192"/>
                </a:lnTo>
                <a:lnTo>
                  <a:pt x="3756" y="45859"/>
                </a:lnTo>
                <a:lnTo>
                  <a:pt x="4127" y="46501"/>
                </a:lnTo>
                <a:lnTo>
                  <a:pt x="4497" y="47144"/>
                </a:lnTo>
                <a:lnTo>
                  <a:pt x="4917" y="47786"/>
                </a:lnTo>
                <a:lnTo>
                  <a:pt x="5313" y="48404"/>
                </a:lnTo>
                <a:lnTo>
                  <a:pt x="5733" y="49022"/>
                </a:lnTo>
                <a:lnTo>
                  <a:pt x="6178" y="49639"/>
                </a:lnTo>
                <a:lnTo>
                  <a:pt x="6647" y="50232"/>
                </a:lnTo>
                <a:lnTo>
                  <a:pt x="7116" y="50801"/>
                </a:lnTo>
                <a:lnTo>
                  <a:pt x="7586" y="51369"/>
                </a:lnTo>
                <a:lnTo>
                  <a:pt x="8080" y="51937"/>
                </a:lnTo>
                <a:lnTo>
                  <a:pt x="8599" y="52481"/>
                </a:lnTo>
                <a:lnTo>
                  <a:pt x="9118" y="53024"/>
                </a:lnTo>
                <a:lnTo>
                  <a:pt x="9637" y="53543"/>
                </a:lnTo>
                <a:lnTo>
                  <a:pt x="10205" y="54037"/>
                </a:lnTo>
                <a:lnTo>
                  <a:pt x="10749" y="54532"/>
                </a:lnTo>
                <a:lnTo>
                  <a:pt x="11317" y="55026"/>
                </a:lnTo>
                <a:lnTo>
                  <a:pt x="11910" y="55495"/>
                </a:lnTo>
                <a:lnTo>
                  <a:pt x="12503" y="55940"/>
                </a:lnTo>
                <a:lnTo>
                  <a:pt x="13096" y="56385"/>
                </a:lnTo>
                <a:lnTo>
                  <a:pt x="13714" y="56805"/>
                </a:lnTo>
                <a:lnTo>
                  <a:pt x="14331" y="57225"/>
                </a:lnTo>
                <a:lnTo>
                  <a:pt x="14974" y="57620"/>
                </a:lnTo>
                <a:lnTo>
                  <a:pt x="15616" y="57991"/>
                </a:lnTo>
                <a:lnTo>
                  <a:pt x="16283" y="58361"/>
                </a:lnTo>
                <a:lnTo>
                  <a:pt x="16950" y="58707"/>
                </a:lnTo>
                <a:lnTo>
                  <a:pt x="17617" y="59053"/>
                </a:lnTo>
                <a:lnTo>
                  <a:pt x="18309" y="59374"/>
                </a:lnTo>
                <a:lnTo>
                  <a:pt x="19001" y="59671"/>
                </a:lnTo>
                <a:lnTo>
                  <a:pt x="19693" y="59967"/>
                </a:lnTo>
                <a:lnTo>
                  <a:pt x="20409" y="60239"/>
                </a:lnTo>
                <a:lnTo>
                  <a:pt x="21126" y="60486"/>
                </a:lnTo>
                <a:lnTo>
                  <a:pt x="21843" y="60733"/>
                </a:lnTo>
                <a:lnTo>
                  <a:pt x="22584" y="60931"/>
                </a:lnTo>
                <a:lnTo>
                  <a:pt x="23325" y="61153"/>
                </a:lnTo>
                <a:lnTo>
                  <a:pt x="24066" y="61326"/>
                </a:lnTo>
                <a:lnTo>
                  <a:pt x="24807" y="61499"/>
                </a:lnTo>
                <a:lnTo>
                  <a:pt x="25573" y="61648"/>
                </a:lnTo>
                <a:lnTo>
                  <a:pt x="26339" y="61771"/>
                </a:lnTo>
                <a:lnTo>
                  <a:pt x="27130" y="61870"/>
                </a:lnTo>
                <a:lnTo>
                  <a:pt x="27896" y="61969"/>
                </a:lnTo>
                <a:lnTo>
                  <a:pt x="28687" y="62043"/>
                </a:lnTo>
                <a:lnTo>
                  <a:pt x="29477" y="62092"/>
                </a:lnTo>
                <a:lnTo>
                  <a:pt x="30268" y="62117"/>
                </a:lnTo>
                <a:lnTo>
                  <a:pt x="31874" y="62117"/>
                </a:lnTo>
                <a:lnTo>
                  <a:pt x="32665" y="62092"/>
                </a:lnTo>
                <a:lnTo>
                  <a:pt x="33455" y="62043"/>
                </a:lnTo>
                <a:lnTo>
                  <a:pt x="34246" y="61969"/>
                </a:lnTo>
                <a:lnTo>
                  <a:pt x="35012" y="61870"/>
                </a:lnTo>
                <a:lnTo>
                  <a:pt x="35803" y="61771"/>
                </a:lnTo>
                <a:lnTo>
                  <a:pt x="36569" y="61648"/>
                </a:lnTo>
                <a:lnTo>
                  <a:pt x="37334" y="61499"/>
                </a:lnTo>
                <a:lnTo>
                  <a:pt x="38076" y="61326"/>
                </a:lnTo>
                <a:lnTo>
                  <a:pt x="38817" y="61153"/>
                </a:lnTo>
                <a:lnTo>
                  <a:pt x="39558" y="60931"/>
                </a:lnTo>
                <a:lnTo>
                  <a:pt x="40299" y="60733"/>
                </a:lnTo>
                <a:lnTo>
                  <a:pt x="41016" y="60486"/>
                </a:lnTo>
                <a:lnTo>
                  <a:pt x="41733" y="60239"/>
                </a:lnTo>
                <a:lnTo>
                  <a:pt x="42449" y="59967"/>
                </a:lnTo>
                <a:lnTo>
                  <a:pt x="43141" y="59671"/>
                </a:lnTo>
                <a:lnTo>
                  <a:pt x="43833" y="59374"/>
                </a:lnTo>
                <a:lnTo>
                  <a:pt x="44525" y="59053"/>
                </a:lnTo>
                <a:lnTo>
                  <a:pt x="45192" y="58707"/>
                </a:lnTo>
                <a:lnTo>
                  <a:pt x="45859" y="58361"/>
                </a:lnTo>
                <a:lnTo>
                  <a:pt x="46526" y="57991"/>
                </a:lnTo>
                <a:lnTo>
                  <a:pt x="47168" y="57620"/>
                </a:lnTo>
                <a:lnTo>
                  <a:pt x="47811" y="57225"/>
                </a:lnTo>
                <a:lnTo>
                  <a:pt x="48428" y="56805"/>
                </a:lnTo>
                <a:lnTo>
                  <a:pt x="49046" y="56385"/>
                </a:lnTo>
                <a:lnTo>
                  <a:pt x="49639" y="55940"/>
                </a:lnTo>
                <a:lnTo>
                  <a:pt x="50232" y="55495"/>
                </a:lnTo>
                <a:lnTo>
                  <a:pt x="50825" y="55026"/>
                </a:lnTo>
                <a:lnTo>
                  <a:pt x="51393" y="54532"/>
                </a:lnTo>
                <a:lnTo>
                  <a:pt x="51937" y="54037"/>
                </a:lnTo>
                <a:lnTo>
                  <a:pt x="52505" y="53543"/>
                </a:lnTo>
                <a:lnTo>
                  <a:pt x="53024" y="53024"/>
                </a:lnTo>
                <a:lnTo>
                  <a:pt x="53543" y="52481"/>
                </a:lnTo>
                <a:lnTo>
                  <a:pt x="54062" y="51937"/>
                </a:lnTo>
                <a:lnTo>
                  <a:pt x="54556" y="51369"/>
                </a:lnTo>
                <a:lnTo>
                  <a:pt x="55025" y="50801"/>
                </a:lnTo>
                <a:lnTo>
                  <a:pt x="55495" y="50232"/>
                </a:lnTo>
                <a:lnTo>
                  <a:pt x="55964" y="49639"/>
                </a:lnTo>
                <a:lnTo>
                  <a:pt x="56384" y="49022"/>
                </a:lnTo>
                <a:lnTo>
                  <a:pt x="56829" y="48404"/>
                </a:lnTo>
                <a:lnTo>
                  <a:pt x="57225" y="47786"/>
                </a:lnTo>
                <a:lnTo>
                  <a:pt x="57620" y="47144"/>
                </a:lnTo>
                <a:lnTo>
                  <a:pt x="58015" y="46501"/>
                </a:lnTo>
                <a:lnTo>
                  <a:pt x="58386" y="45859"/>
                </a:lnTo>
                <a:lnTo>
                  <a:pt x="58732" y="45192"/>
                </a:lnTo>
                <a:lnTo>
                  <a:pt x="59078" y="44525"/>
                </a:lnTo>
                <a:lnTo>
                  <a:pt x="59399" y="43833"/>
                </a:lnTo>
                <a:lnTo>
                  <a:pt x="59695" y="43141"/>
                </a:lnTo>
                <a:lnTo>
                  <a:pt x="59967" y="42449"/>
                </a:lnTo>
                <a:lnTo>
                  <a:pt x="60239" y="41733"/>
                </a:lnTo>
                <a:lnTo>
                  <a:pt x="60511" y="41016"/>
                </a:lnTo>
                <a:lnTo>
                  <a:pt x="60733" y="40275"/>
                </a:lnTo>
                <a:lnTo>
                  <a:pt x="60955" y="39558"/>
                </a:lnTo>
                <a:lnTo>
                  <a:pt x="61153" y="38817"/>
                </a:lnTo>
                <a:lnTo>
                  <a:pt x="61351" y="38076"/>
                </a:lnTo>
                <a:lnTo>
                  <a:pt x="61499" y="37310"/>
                </a:lnTo>
                <a:lnTo>
                  <a:pt x="61647" y="36544"/>
                </a:lnTo>
                <a:lnTo>
                  <a:pt x="61771" y="35778"/>
                </a:lnTo>
                <a:lnTo>
                  <a:pt x="61894" y="35012"/>
                </a:lnTo>
                <a:lnTo>
                  <a:pt x="61968" y="34221"/>
                </a:lnTo>
                <a:lnTo>
                  <a:pt x="62043" y="33456"/>
                </a:lnTo>
                <a:lnTo>
                  <a:pt x="62092" y="32665"/>
                </a:lnTo>
                <a:lnTo>
                  <a:pt x="62117" y="31849"/>
                </a:lnTo>
                <a:lnTo>
                  <a:pt x="62141" y="31059"/>
                </a:lnTo>
                <a:lnTo>
                  <a:pt x="62117" y="30268"/>
                </a:lnTo>
                <a:lnTo>
                  <a:pt x="62092" y="29453"/>
                </a:lnTo>
                <a:lnTo>
                  <a:pt x="62043" y="28662"/>
                </a:lnTo>
                <a:lnTo>
                  <a:pt x="61968" y="27896"/>
                </a:lnTo>
                <a:lnTo>
                  <a:pt x="61894" y="27106"/>
                </a:lnTo>
                <a:lnTo>
                  <a:pt x="61771" y="26340"/>
                </a:lnTo>
                <a:lnTo>
                  <a:pt x="61647" y="25574"/>
                </a:lnTo>
                <a:lnTo>
                  <a:pt x="61499" y="24808"/>
                </a:lnTo>
                <a:lnTo>
                  <a:pt x="61351" y="24042"/>
                </a:lnTo>
                <a:lnTo>
                  <a:pt x="61153" y="23300"/>
                </a:lnTo>
                <a:lnTo>
                  <a:pt x="60955" y="22559"/>
                </a:lnTo>
                <a:lnTo>
                  <a:pt x="60733" y="21818"/>
                </a:lnTo>
                <a:lnTo>
                  <a:pt x="60511" y="21101"/>
                </a:lnTo>
                <a:lnTo>
                  <a:pt x="60239" y="20385"/>
                </a:lnTo>
                <a:lnTo>
                  <a:pt x="59967" y="19668"/>
                </a:lnTo>
                <a:lnTo>
                  <a:pt x="59695" y="18977"/>
                </a:lnTo>
                <a:lnTo>
                  <a:pt x="59399" y="18285"/>
                </a:lnTo>
                <a:lnTo>
                  <a:pt x="59078" y="17593"/>
                </a:lnTo>
                <a:lnTo>
                  <a:pt x="58732" y="16926"/>
                </a:lnTo>
                <a:lnTo>
                  <a:pt x="58386" y="16259"/>
                </a:lnTo>
                <a:lnTo>
                  <a:pt x="58015" y="15616"/>
                </a:lnTo>
                <a:lnTo>
                  <a:pt x="57620" y="14949"/>
                </a:lnTo>
                <a:lnTo>
                  <a:pt x="57225" y="14331"/>
                </a:lnTo>
                <a:lnTo>
                  <a:pt x="56829" y="13689"/>
                </a:lnTo>
                <a:lnTo>
                  <a:pt x="56384" y="13096"/>
                </a:lnTo>
                <a:lnTo>
                  <a:pt x="55964" y="12478"/>
                </a:lnTo>
                <a:lnTo>
                  <a:pt x="55495" y="11885"/>
                </a:lnTo>
                <a:lnTo>
                  <a:pt x="55025" y="11317"/>
                </a:lnTo>
                <a:lnTo>
                  <a:pt x="54556" y="10749"/>
                </a:lnTo>
                <a:lnTo>
                  <a:pt x="54062" y="10180"/>
                </a:lnTo>
                <a:lnTo>
                  <a:pt x="53543" y="9637"/>
                </a:lnTo>
                <a:lnTo>
                  <a:pt x="53024" y="9093"/>
                </a:lnTo>
                <a:lnTo>
                  <a:pt x="52505" y="8574"/>
                </a:lnTo>
                <a:lnTo>
                  <a:pt x="51937" y="8080"/>
                </a:lnTo>
                <a:lnTo>
                  <a:pt x="51393" y="7586"/>
                </a:lnTo>
                <a:lnTo>
                  <a:pt x="50825" y="7092"/>
                </a:lnTo>
                <a:lnTo>
                  <a:pt x="50232" y="6622"/>
                </a:lnTo>
                <a:lnTo>
                  <a:pt x="49639" y="6178"/>
                </a:lnTo>
                <a:lnTo>
                  <a:pt x="49046" y="5733"/>
                </a:lnTo>
                <a:lnTo>
                  <a:pt x="48428" y="5313"/>
                </a:lnTo>
                <a:lnTo>
                  <a:pt x="47811" y="4893"/>
                </a:lnTo>
                <a:lnTo>
                  <a:pt x="47168" y="4498"/>
                </a:lnTo>
                <a:lnTo>
                  <a:pt x="46526" y="4102"/>
                </a:lnTo>
                <a:lnTo>
                  <a:pt x="45859" y="3756"/>
                </a:lnTo>
                <a:lnTo>
                  <a:pt x="45192" y="3386"/>
                </a:lnTo>
                <a:lnTo>
                  <a:pt x="44525" y="3064"/>
                </a:lnTo>
                <a:lnTo>
                  <a:pt x="43833" y="2743"/>
                </a:lnTo>
                <a:lnTo>
                  <a:pt x="43141" y="2447"/>
                </a:lnTo>
                <a:lnTo>
                  <a:pt x="42449" y="2150"/>
                </a:lnTo>
                <a:lnTo>
                  <a:pt x="41733" y="1878"/>
                </a:lnTo>
                <a:lnTo>
                  <a:pt x="41016" y="1631"/>
                </a:lnTo>
                <a:lnTo>
                  <a:pt x="40299" y="1384"/>
                </a:lnTo>
                <a:lnTo>
                  <a:pt x="39558" y="1162"/>
                </a:lnTo>
                <a:lnTo>
                  <a:pt x="38817" y="964"/>
                </a:lnTo>
                <a:lnTo>
                  <a:pt x="38076" y="791"/>
                </a:lnTo>
                <a:lnTo>
                  <a:pt x="37334" y="618"/>
                </a:lnTo>
                <a:lnTo>
                  <a:pt x="36569" y="470"/>
                </a:lnTo>
                <a:lnTo>
                  <a:pt x="35803" y="347"/>
                </a:lnTo>
                <a:lnTo>
                  <a:pt x="35012" y="248"/>
                </a:lnTo>
                <a:lnTo>
                  <a:pt x="34246" y="149"/>
                </a:lnTo>
                <a:lnTo>
                  <a:pt x="33455" y="75"/>
                </a:lnTo>
                <a:lnTo>
                  <a:pt x="32665" y="25"/>
                </a:lnTo>
                <a:lnTo>
                  <a:pt x="31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0"/>
          <p:cNvSpPr/>
          <p:nvPr/>
        </p:nvSpPr>
        <p:spPr>
          <a:xfrm>
            <a:off x="8372100" y="4477883"/>
            <a:ext cx="224427" cy="223563"/>
          </a:xfrm>
          <a:custGeom>
            <a:avLst/>
            <a:gdLst/>
            <a:ahLst/>
            <a:cxnLst/>
            <a:rect l="l" t="t" r="r" b="b"/>
            <a:pathLst>
              <a:path w="6499" h="6474" extrusionOk="0">
                <a:moveTo>
                  <a:pt x="2916" y="0"/>
                </a:moveTo>
                <a:lnTo>
                  <a:pt x="2595" y="50"/>
                </a:lnTo>
                <a:lnTo>
                  <a:pt x="2298" y="149"/>
                </a:lnTo>
                <a:lnTo>
                  <a:pt x="2002" y="247"/>
                </a:lnTo>
                <a:lnTo>
                  <a:pt x="1705" y="396"/>
                </a:lnTo>
                <a:lnTo>
                  <a:pt x="1434" y="544"/>
                </a:lnTo>
                <a:lnTo>
                  <a:pt x="1186" y="742"/>
                </a:lnTo>
                <a:lnTo>
                  <a:pt x="964" y="939"/>
                </a:lnTo>
                <a:lnTo>
                  <a:pt x="742" y="1186"/>
                </a:lnTo>
                <a:lnTo>
                  <a:pt x="569" y="1433"/>
                </a:lnTo>
                <a:lnTo>
                  <a:pt x="396" y="1705"/>
                </a:lnTo>
                <a:lnTo>
                  <a:pt x="272" y="1977"/>
                </a:lnTo>
                <a:lnTo>
                  <a:pt x="149" y="2273"/>
                </a:lnTo>
                <a:lnTo>
                  <a:pt x="75" y="2595"/>
                </a:lnTo>
                <a:lnTo>
                  <a:pt x="25" y="2916"/>
                </a:lnTo>
                <a:lnTo>
                  <a:pt x="1" y="3237"/>
                </a:lnTo>
                <a:lnTo>
                  <a:pt x="25" y="3583"/>
                </a:lnTo>
                <a:lnTo>
                  <a:pt x="75" y="3904"/>
                </a:lnTo>
                <a:lnTo>
                  <a:pt x="149" y="4201"/>
                </a:lnTo>
                <a:lnTo>
                  <a:pt x="272" y="4497"/>
                </a:lnTo>
                <a:lnTo>
                  <a:pt x="396" y="4794"/>
                </a:lnTo>
                <a:lnTo>
                  <a:pt x="569" y="5065"/>
                </a:lnTo>
                <a:lnTo>
                  <a:pt x="742" y="5313"/>
                </a:lnTo>
                <a:lnTo>
                  <a:pt x="964" y="5535"/>
                </a:lnTo>
                <a:lnTo>
                  <a:pt x="1186" y="5733"/>
                </a:lnTo>
                <a:lnTo>
                  <a:pt x="1434" y="5930"/>
                </a:lnTo>
                <a:lnTo>
                  <a:pt x="1705" y="6103"/>
                </a:lnTo>
                <a:lnTo>
                  <a:pt x="2002" y="6227"/>
                </a:lnTo>
                <a:lnTo>
                  <a:pt x="2298" y="6350"/>
                </a:lnTo>
                <a:lnTo>
                  <a:pt x="2595" y="6424"/>
                </a:lnTo>
                <a:lnTo>
                  <a:pt x="2916" y="6474"/>
                </a:lnTo>
                <a:lnTo>
                  <a:pt x="3583" y="6474"/>
                </a:lnTo>
                <a:lnTo>
                  <a:pt x="3904" y="6424"/>
                </a:lnTo>
                <a:lnTo>
                  <a:pt x="4226" y="6350"/>
                </a:lnTo>
                <a:lnTo>
                  <a:pt x="4522" y="6227"/>
                </a:lnTo>
                <a:lnTo>
                  <a:pt x="4794" y="6103"/>
                </a:lnTo>
                <a:lnTo>
                  <a:pt x="5066" y="5930"/>
                </a:lnTo>
                <a:lnTo>
                  <a:pt x="5313" y="5733"/>
                </a:lnTo>
                <a:lnTo>
                  <a:pt x="5560" y="5535"/>
                </a:lnTo>
                <a:lnTo>
                  <a:pt x="5757" y="5313"/>
                </a:lnTo>
                <a:lnTo>
                  <a:pt x="5955" y="5065"/>
                </a:lnTo>
                <a:lnTo>
                  <a:pt x="6103" y="4794"/>
                </a:lnTo>
                <a:lnTo>
                  <a:pt x="6252" y="4497"/>
                </a:lnTo>
                <a:lnTo>
                  <a:pt x="6350" y="4201"/>
                </a:lnTo>
                <a:lnTo>
                  <a:pt x="6425" y="3904"/>
                </a:lnTo>
                <a:lnTo>
                  <a:pt x="6474" y="3583"/>
                </a:lnTo>
                <a:lnTo>
                  <a:pt x="6499" y="3237"/>
                </a:lnTo>
                <a:lnTo>
                  <a:pt x="6474" y="2916"/>
                </a:lnTo>
                <a:lnTo>
                  <a:pt x="6425" y="2595"/>
                </a:lnTo>
                <a:lnTo>
                  <a:pt x="6350" y="2273"/>
                </a:lnTo>
                <a:lnTo>
                  <a:pt x="6252" y="1977"/>
                </a:lnTo>
                <a:lnTo>
                  <a:pt x="6103" y="1705"/>
                </a:lnTo>
                <a:lnTo>
                  <a:pt x="5955" y="1433"/>
                </a:lnTo>
                <a:lnTo>
                  <a:pt x="5757" y="1186"/>
                </a:lnTo>
                <a:lnTo>
                  <a:pt x="5560" y="939"/>
                </a:lnTo>
                <a:lnTo>
                  <a:pt x="5313" y="742"/>
                </a:lnTo>
                <a:lnTo>
                  <a:pt x="5066" y="544"/>
                </a:lnTo>
                <a:lnTo>
                  <a:pt x="4794" y="396"/>
                </a:lnTo>
                <a:lnTo>
                  <a:pt x="4522" y="247"/>
                </a:lnTo>
                <a:lnTo>
                  <a:pt x="4226" y="149"/>
                </a:lnTo>
                <a:lnTo>
                  <a:pt x="3904" y="50"/>
                </a:lnTo>
                <a:lnTo>
                  <a:pt x="3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0"/>
          <p:cNvSpPr/>
          <p:nvPr/>
        </p:nvSpPr>
        <p:spPr>
          <a:xfrm>
            <a:off x="8515335" y="3872855"/>
            <a:ext cx="175805" cy="175805"/>
          </a:xfrm>
          <a:custGeom>
            <a:avLst/>
            <a:gdLst/>
            <a:ahLst/>
            <a:cxnLst/>
            <a:rect l="l" t="t" r="r" b="b"/>
            <a:pathLst>
              <a:path w="5091" h="5091" extrusionOk="0">
                <a:moveTo>
                  <a:pt x="4201" y="0"/>
                </a:moveTo>
                <a:lnTo>
                  <a:pt x="4028" y="25"/>
                </a:lnTo>
                <a:lnTo>
                  <a:pt x="3880" y="74"/>
                </a:lnTo>
                <a:lnTo>
                  <a:pt x="3707" y="148"/>
                </a:lnTo>
                <a:lnTo>
                  <a:pt x="3583" y="272"/>
                </a:lnTo>
                <a:lnTo>
                  <a:pt x="248" y="3608"/>
                </a:lnTo>
                <a:lnTo>
                  <a:pt x="149" y="3731"/>
                </a:lnTo>
                <a:lnTo>
                  <a:pt x="50" y="3879"/>
                </a:lnTo>
                <a:lnTo>
                  <a:pt x="1" y="4052"/>
                </a:lnTo>
                <a:lnTo>
                  <a:pt x="1" y="4225"/>
                </a:lnTo>
                <a:lnTo>
                  <a:pt x="1" y="4398"/>
                </a:lnTo>
                <a:lnTo>
                  <a:pt x="50" y="4547"/>
                </a:lnTo>
                <a:lnTo>
                  <a:pt x="149" y="4695"/>
                </a:lnTo>
                <a:lnTo>
                  <a:pt x="248" y="4843"/>
                </a:lnTo>
                <a:lnTo>
                  <a:pt x="396" y="4967"/>
                </a:lnTo>
                <a:lnTo>
                  <a:pt x="544" y="5041"/>
                </a:lnTo>
                <a:lnTo>
                  <a:pt x="717" y="5090"/>
                </a:lnTo>
                <a:lnTo>
                  <a:pt x="1038" y="5090"/>
                </a:lnTo>
                <a:lnTo>
                  <a:pt x="1211" y="5041"/>
                </a:lnTo>
                <a:lnTo>
                  <a:pt x="1360" y="4967"/>
                </a:lnTo>
                <a:lnTo>
                  <a:pt x="1508" y="4843"/>
                </a:lnTo>
                <a:lnTo>
                  <a:pt x="4819" y="1507"/>
                </a:lnTo>
                <a:lnTo>
                  <a:pt x="4942" y="1384"/>
                </a:lnTo>
                <a:lnTo>
                  <a:pt x="5016" y="1236"/>
                </a:lnTo>
                <a:lnTo>
                  <a:pt x="5066" y="1063"/>
                </a:lnTo>
                <a:lnTo>
                  <a:pt x="5091" y="890"/>
                </a:lnTo>
                <a:lnTo>
                  <a:pt x="5066" y="717"/>
                </a:lnTo>
                <a:lnTo>
                  <a:pt x="5016" y="568"/>
                </a:lnTo>
                <a:lnTo>
                  <a:pt x="4942" y="396"/>
                </a:lnTo>
                <a:lnTo>
                  <a:pt x="4819" y="272"/>
                </a:lnTo>
                <a:lnTo>
                  <a:pt x="4695" y="148"/>
                </a:lnTo>
                <a:lnTo>
                  <a:pt x="4547" y="74"/>
                </a:lnTo>
                <a:lnTo>
                  <a:pt x="4374" y="25"/>
                </a:lnTo>
                <a:lnTo>
                  <a:pt x="4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0"/>
          <p:cNvSpPr/>
          <p:nvPr/>
        </p:nvSpPr>
        <p:spPr>
          <a:xfrm>
            <a:off x="8515335" y="3872855"/>
            <a:ext cx="175805" cy="175805"/>
          </a:xfrm>
          <a:custGeom>
            <a:avLst/>
            <a:gdLst/>
            <a:ahLst/>
            <a:cxnLst/>
            <a:rect l="l" t="t" r="r" b="b"/>
            <a:pathLst>
              <a:path w="5091" h="5091" extrusionOk="0">
                <a:moveTo>
                  <a:pt x="866" y="0"/>
                </a:moveTo>
                <a:lnTo>
                  <a:pt x="717" y="25"/>
                </a:lnTo>
                <a:lnTo>
                  <a:pt x="544" y="74"/>
                </a:lnTo>
                <a:lnTo>
                  <a:pt x="396" y="148"/>
                </a:lnTo>
                <a:lnTo>
                  <a:pt x="248" y="272"/>
                </a:lnTo>
                <a:lnTo>
                  <a:pt x="149" y="396"/>
                </a:lnTo>
                <a:lnTo>
                  <a:pt x="50" y="568"/>
                </a:lnTo>
                <a:lnTo>
                  <a:pt x="1" y="717"/>
                </a:lnTo>
                <a:lnTo>
                  <a:pt x="1" y="890"/>
                </a:lnTo>
                <a:lnTo>
                  <a:pt x="1" y="1063"/>
                </a:lnTo>
                <a:lnTo>
                  <a:pt x="50" y="1236"/>
                </a:lnTo>
                <a:lnTo>
                  <a:pt x="149" y="1384"/>
                </a:lnTo>
                <a:lnTo>
                  <a:pt x="248" y="1507"/>
                </a:lnTo>
                <a:lnTo>
                  <a:pt x="3583" y="4843"/>
                </a:lnTo>
                <a:lnTo>
                  <a:pt x="3707" y="4967"/>
                </a:lnTo>
                <a:lnTo>
                  <a:pt x="3880" y="5041"/>
                </a:lnTo>
                <a:lnTo>
                  <a:pt x="4028" y="5090"/>
                </a:lnTo>
                <a:lnTo>
                  <a:pt x="4374" y="5090"/>
                </a:lnTo>
                <a:lnTo>
                  <a:pt x="4547" y="5041"/>
                </a:lnTo>
                <a:lnTo>
                  <a:pt x="4695" y="4967"/>
                </a:lnTo>
                <a:lnTo>
                  <a:pt x="4819" y="4843"/>
                </a:lnTo>
                <a:lnTo>
                  <a:pt x="4942" y="4695"/>
                </a:lnTo>
                <a:lnTo>
                  <a:pt x="5016" y="4547"/>
                </a:lnTo>
                <a:lnTo>
                  <a:pt x="5066" y="4398"/>
                </a:lnTo>
                <a:lnTo>
                  <a:pt x="5091" y="4225"/>
                </a:lnTo>
                <a:lnTo>
                  <a:pt x="5066" y="4052"/>
                </a:lnTo>
                <a:lnTo>
                  <a:pt x="5016" y="3879"/>
                </a:lnTo>
                <a:lnTo>
                  <a:pt x="4942" y="3731"/>
                </a:lnTo>
                <a:lnTo>
                  <a:pt x="4819" y="3608"/>
                </a:lnTo>
                <a:lnTo>
                  <a:pt x="1508" y="272"/>
                </a:lnTo>
                <a:lnTo>
                  <a:pt x="1360" y="148"/>
                </a:lnTo>
                <a:lnTo>
                  <a:pt x="1211" y="74"/>
                </a:lnTo>
                <a:lnTo>
                  <a:pt x="1038" y="25"/>
                </a:lnTo>
                <a:lnTo>
                  <a:pt x="8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0"/>
          <p:cNvSpPr/>
          <p:nvPr/>
        </p:nvSpPr>
        <p:spPr>
          <a:xfrm>
            <a:off x="-1130748" y="-1051810"/>
            <a:ext cx="2145919" cy="2145055"/>
          </a:xfrm>
          <a:custGeom>
            <a:avLst/>
            <a:gdLst/>
            <a:ahLst/>
            <a:cxnLst/>
            <a:rect l="l" t="t" r="r" b="b"/>
            <a:pathLst>
              <a:path w="62142" h="62117" extrusionOk="0">
                <a:moveTo>
                  <a:pt x="31059" y="692"/>
                </a:moveTo>
                <a:lnTo>
                  <a:pt x="31849" y="717"/>
                </a:lnTo>
                <a:lnTo>
                  <a:pt x="32640" y="742"/>
                </a:lnTo>
                <a:lnTo>
                  <a:pt x="33406" y="791"/>
                </a:lnTo>
                <a:lnTo>
                  <a:pt x="34172" y="865"/>
                </a:lnTo>
                <a:lnTo>
                  <a:pt x="34938" y="940"/>
                </a:lnTo>
                <a:lnTo>
                  <a:pt x="35679" y="1038"/>
                </a:lnTo>
                <a:lnTo>
                  <a:pt x="36445" y="1162"/>
                </a:lnTo>
                <a:lnTo>
                  <a:pt x="37186" y="1310"/>
                </a:lnTo>
                <a:lnTo>
                  <a:pt x="37927" y="1483"/>
                </a:lnTo>
                <a:lnTo>
                  <a:pt x="38644" y="1656"/>
                </a:lnTo>
                <a:lnTo>
                  <a:pt x="39361" y="1854"/>
                </a:lnTo>
                <a:lnTo>
                  <a:pt x="40077" y="2076"/>
                </a:lnTo>
                <a:lnTo>
                  <a:pt x="40794" y="2299"/>
                </a:lnTo>
                <a:lnTo>
                  <a:pt x="41510" y="2546"/>
                </a:lnTo>
                <a:lnTo>
                  <a:pt x="42202" y="2817"/>
                </a:lnTo>
                <a:lnTo>
                  <a:pt x="42869" y="3089"/>
                </a:lnTo>
                <a:lnTo>
                  <a:pt x="43561" y="3386"/>
                </a:lnTo>
                <a:lnTo>
                  <a:pt x="44228" y="3707"/>
                </a:lnTo>
                <a:lnTo>
                  <a:pt x="44870" y="4028"/>
                </a:lnTo>
                <a:lnTo>
                  <a:pt x="45538" y="4374"/>
                </a:lnTo>
                <a:lnTo>
                  <a:pt x="46180" y="4720"/>
                </a:lnTo>
                <a:lnTo>
                  <a:pt x="46798" y="5091"/>
                </a:lnTo>
                <a:lnTo>
                  <a:pt x="47415" y="5486"/>
                </a:lnTo>
                <a:lnTo>
                  <a:pt x="48033" y="5881"/>
                </a:lnTo>
                <a:lnTo>
                  <a:pt x="48626" y="6301"/>
                </a:lnTo>
                <a:lnTo>
                  <a:pt x="49219" y="6746"/>
                </a:lnTo>
                <a:lnTo>
                  <a:pt x="49812" y="7191"/>
                </a:lnTo>
                <a:lnTo>
                  <a:pt x="50380" y="7635"/>
                </a:lnTo>
                <a:lnTo>
                  <a:pt x="50924" y="8105"/>
                </a:lnTo>
                <a:lnTo>
                  <a:pt x="51468" y="8599"/>
                </a:lnTo>
                <a:lnTo>
                  <a:pt x="52011" y="9093"/>
                </a:lnTo>
                <a:lnTo>
                  <a:pt x="52530" y="9612"/>
                </a:lnTo>
                <a:lnTo>
                  <a:pt x="53049" y="10131"/>
                </a:lnTo>
                <a:lnTo>
                  <a:pt x="53543" y="10650"/>
                </a:lnTo>
                <a:lnTo>
                  <a:pt x="54012" y="11193"/>
                </a:lnTo>
                <a:lnTo>
                  <a:pt x="54482" y="11762"/>
                </a:lnTo>
                <a:lnTo>
                  <a:pt x="54951" y="12330"/>
                </a:lnTo>
                <a:lnTo>
                  <a:pt x="55396" y="12898"/>
                </a:lnTo>
                <a:lnTo>
                  <a:pt x="55816" y="13491"/>
                </a:lnTo>
                <a:lnTo>
                  <a:pt x="56236" y="14084"/>
                </a:lnTo>
                <a:lnTo>
                  <a:pt x="56632" y="14702"/>
                </a:lnTo>
                <a:lnTo>
                  <a:pt x="57027" y="15320"/>
                </a:lnTo>
                <a:lnTo>
                  <a:pt x="57397" y="15962"/>
                </a:lnTo>
                <a:lnTo>
                  <a:pt x="57768" y="16605"/>
                </a:lnTo>
                <a:lnTo>
                  <a:pt x="58114" y="17247"/>
                </a:lnTo>
                <a:lnTo>
                  <a:pt x="58435" y="17914"/>
                </a:lnTo>
                <a:lnTo>
                  <a:pt x="58732" y="18581"/>
                </a:lnTo>
                <a:lnTo>
                  <a:pt x="59028" y="19248"/>
                </a:lnTo>
                <a:lnTo>
                  <a:pt x="59325" y="19940"/>
                </a:lnTo>
                <a:lnTo>
                  <a:pt x="59596" y="20632"/>
                </a:lnTo>
                <a:lnTo>
                  <a:pt x="59844" y="21324"/>
                </a:lnTo>
                <a:lnTo>
                  <a:pt x="60066" y="22040"/>
                </a:lnTo>
                <a:lnTo>
                  <a:pt x="60288" y="22757"/>
                </a:lnTo>
                <a:lnTo>
                  <a:pt x="60461" y="23473"/>
                </a:lnTo>
                <a:lnTo>
                  <a:pt x="60659" y="24215"/>
                </a:lnTo>
                <a:lnTo>
                  <a:pt x="60807" y="24956"/>
                </a:lnTo>
                <a:lnTo>
                  <a:pt x="60955" y="25697"/>
                </a:lnTo>
                <a:lnTo>
                  <a:pt x="61079" y="26438"/>
                </a:lnTo>
                <a:lnTo>
                  <a:pt x="61178" y="27204"/>
                </a:lnTo>
                <a:lnTo>
                  <a:pt x="61277" y="27970"/>
                </a:lnTo>
                <a:lnTo>
                  <a:pt x="61351" y="28736"/>
                </a:lnTo>
                <a:lnTo>
                  <a:pt x="61400" y="29502"/>
                </a:lnTo>
                <a:lnTo>
                  <a:pt x="61425" y="30268"/>
                </a:lnTo>
                <a:lnTo>
                  <a:pt x="61425" y="31059"/>
                </a:lnTo>
                <a:lnTo>
                  <a:pt x="61425" y="31849"/>
                </a:lnTo>
                <a:lnTo>
                  <a:pt x="61400" y="32615"/>
                </a:lnTo>
                <a:lnTo>
                  <a:pt x="61351" y="33381"/>
                </a:lnTo>
                <a:lnTo>
                  <a:pt x="61277" y="34147"/>
                </a:lnTo>
                <a:lnTo>
                  <a:pt x="61178" y="34913"/>
                </a:lnTo>
                <a:lnTo>
                  <a:pt x="61079" y="35679"/>
                </a:lnTo>
                <a:lnTo>
                  <a:pt x="60955" y="36421"/>
                </a:lnTo>
                <a:lnTo>
                  <a:pt x="60807" y="37162"/>
                </a:lnTo>
                <a:lnTo>
                  <a:pt x="60659" y="37903"/>
                </a:lnTo>
                <a:lnTo>
                  <a:pt x="60461" y="38644"/>
                </a:lnTo>
                <a:lnTo>
                  <a:pt x="60288" y="39361"/>
                </a:lnTo>
                <a:lnTo>
                  <a:pt x="60066" y="40077"/>
                </a:lnTo>
                <a:lnTo>
                  <a:pt x="59844" y="40794"/>
                </a:lnTo>
                <a:lnTo>
                  <a:pt x="59596" y="41486"/>
                </a:lnTo>
                <a:lnTo>
                  <a:pt x="59325" y="42178"/>
                </a:lnTo>
                <a:lnTo>
                  <a:pt x="59028" y="42869"/>
                </a:lnTo>
                <a:lnTo>
                  <a:pt x="58732" y="43536"/>
                </a:lnTo>
                <a:lnTo>
                  <a:pt x="58435" y="44204"/>
                </a:lnTo>
                <a:lnTo>
                  <a:pt x="58114" y="44871"/>
                </a:lnTo>
                <a:lnTo>
                  <a:pt x="57768" y="45513"/>
                </a:lnTo>
                <a:lnTo>
                  <a:pt x="57397" y="46156"/>
                </a:lnTo>
                <a:lnTo>
                  <a:pt x="57027" y="46798"/>
                </a:lnTo>
                <a:lnTo>
                  <a:pt x="56632" y="47416"/>
                </a:lnTo>
                <a:lnTo>
                  <a:pt x="56236" y="48009"/>
                </a:lnTo>
                <a:lnTo>
                  <a:pt x="55816" y="48626"/>
                </a:lnTo>
                <a:lnTo>
                  <a:pt x="55396" y="49219"/>
                </a:lnTo>
                <a:lnTo>
                  <a:pt x="54951" y="49788"/>
                </a:lnTo>
                <a:lnTo>
                  <a:pt x="54482" y="50356"/>
                </a:lnTo>
                <a:lnTo>
                  <a:pt x="54012" y="50924"/>
                </a:lnTo>
                <a:lnTo>
                  <a:pt x="53543" y="51468"/>
                </a:lnTo>
                <a:lnTo>
                  <a:pt x="53049" y="51987"/>
                </a:lnTo>
                <a:lnTo>
                  <a:pt x="52530" y="52506"/>
                </a:lnTo>
                <a:lnTo>
                  <a:pt x="52011" y="53024"/>
                </a:lnTo>
                <a:lnTo>
                  <a:pt x="51468" y="53519"/>
                </a:lnTo>
                <a:lnTo>
                  <a:pt x="50924" y="54013"/>
                </a:lnTo>
                <a:lnTo>
                  <a:pt x="50380" y="54482"/>
                </a:lnTo>
                <a:lnTo>
                  <a:pt x="49812" y="54927"/>
                </a:lnTo>
                <a:lnTo>
                  <a:pt x="49219" y="55372"/>
                </a:lnTo>
                <a:lnTo>
                  <a:pt x="48626" y="55816"/>
                </a:lnTo>
                <a:lnTo>
                  <a:pt x="48033" y="56236"/>
                </a:lnTo>
                <a:lnTo>
                  <a:pt x="47415" y="56632"/>
                </a:lnTo>
                <a:lnTo>
                  <a:pt x="46798" y="57027"/>
                </a:lnTo>
                <a:lnTo>
                  <a:pt x="46180" y="57398"/>
                </a:lnTo>
                <a:lnTo>
                  <a:pt x="45538" y="57744"/>
                </a:lnTo>
                <a:lnTo>
                  <a:pt x="44870" y="58090"/>
                </a:lnTo>
                <a:lnTo>
                  <a:pt x="44228" y="58411"/>
                </a:lnTo>
                <a:lnTo>
                  <a:pt x="43561" y="58732"/>
                </a:lnTo>
                <a:lnTo>
                  <a:pt x="42869" y="59028"/>
                </a:lnTo>
                <a:lnTo>
                  <a:pt x="42202" y="59300"/>
                </a:lnTo>
                <a:lnTo>
                  <a:pt x="41510" y="59572"/>
                </a:lnTo>
                <a:lnTo>
                  <a:pt x="40794" y="59819"/>
                </a:lnTo>
                <a:lnTo>
                  <a:pt x="40077" y="60042"/>
                </a:lnTo>
                <a:lnTo>
                  <a:pt x="39361" y="60264"/>
                </a:lnTo>
                <a:lnTo>
                  <a:pt x="38644" y="60462"/>
                </a:lnTo>
                <a:lnTo>
                  <a:pt x="37927" y="60635"/>
                </a:lnTo>
                <a:lnTo>
                  <a:pt x="37186" y="60807"/>
                </a:lnTo>
                <a:lnTo>
                  <a:pt x="36445" y="60931"/>
                </a:lnTo>
                <a:lnTo>
                  <a:pt x="35679" y="61055"/>
                </a:lnTo>
                <a:lnTo>
                  <a:pt x="34938" y="61178"/>
                </a:lnTo>
                <a:lnTo>
                  <a:pt x="34172" y="61252"/>
                </a:lnTo>
                <a:lnTo>
                  <a:pt x="33406" y="61326"/>
                </a:lnTo>
                <a:lnTo>
                  <a:pt x="32640" y="61376"/>
                </a:lnTo>
                <a:lnTo>
                  <a:pt x="31849" y="61400"/>
                </a:lnTo>
                <a:lnTo>
                  <a:pt x="31059" y="61425"/>
                </a:lnTo>
                <a:lnTo>
                  <a:pt x="30293" y="61400"/>
                </a:lnTo>
                <a:lnTo>
                  <a:pt x="29502" y="61376"/>
                </a:lnTo>
                <a:lnTo>
                  <a:pt x="28736" y="61326"/>
                </a:lnTo>
                <a:lnTo>
                  <a:pt x="27970" y="61252"/>
                </a:lnTo>
                <a:lnTo>
                  <a:pt x="27204" y="61178"/>
                </a:lnTo>
                <a:lnTo>
                  <a:pt x="26463" y="61055"/>
                </a:lnTo>
                <a:lnTo>
                  <a:pt x="25697" y="60931"/>
                </a:lnTo>
                <a:lnTo>
                  <a:pt x="24956" y="60807"/>
                </a:lnTo>
                <a:lnTo>
                  <a:pt x="24214" y="60635"/>
                </a:lnTo>
                <a:lnTo>
                  <a:pt x="23498" y="60462"/>
                </a:lnTo>
                <a:lnTo>
                  <a:pt x="22757" y="60264"/>
                </a:lnTo>
                <a:lnTo>
                  <a:pt x="22065" y="60042"/>
                </a:lnTo>
                <a:lnTo>
                  <a:pt x="21348" y="59819"/>
                </a:lnTo>
                <a:lnTo>
                  <a:pt x="20632" y="59572"/>
                </a:lnTo>
                <a:lnTo>
                  <a:pt x="19940" y="59300"/>
                </a:lnTo>
                <a:lnTo>
                  <a:pt x="19273" y="59028"/>
                </a:lnTo>
                <a:lnTo>
                  <a:pt x="18581" y="58732"/>
                </a:lnTo>
                <a:lnTo>
                  <a:pt x="17914" y="58411"/>
                </a:lnTo>
                <a:lnTo>
                  <a:pt x="17272" y="58090"/>
                </a:lnTo>
                <a:lnTo>
                  <a:pt x="16604" y="57744"/>
                </a:lnTo>
                <a:lnTo>
                  <a:pt x="15962" y="57398"/>
                </a:lnTo>
                <a:lnTo>
                  <a:pt x="15344" y="57027"/>
                </a:lnTo>
                <a:lnTo>
                  <a:pt x="14727" y="56632"/>
                </a:lnTo>
                <a:lnTo>
                  <a:pt x="14109" y="56236"/>
                </a:lnTo>
                <a:lnTo>
                  <a:pt x="13516" y="55816"/>
                </a:lnTo>
                <a:lnTo>
                  <a:pt x="12923" y="55372"/>
                </a:lnTo>
                <a:lnTo>
                  <a:pt x="12330" y="54927"/>
                </a:lnTo>
                <a:lnTo>
                  <a:pt x="11762" y="54482"/>
                </a:lnTo>
                <a:lnTo>
                  <a:pt x="11218" y="54013"/>
                </a:lnTo>
                <a:lnTo>
                  <a:pt x="10674" y="53519"/>
                </a:lnTo>
                <a:lnTo>
                  <a:pt x="10131" y="53024"/>
                </a:lnTo>
                <a:lnTo>
                  <a:pt x="9612" y="52506"/>
                </a:lnTo>
                <a:lnTo>
                  <a:pt x="9093" y="51987"/>
                </a:lnTo>
                <a:lnTo>
                  <a:pt x="8599" y="51468"/>
                </a:lnTo>
                <a:lnTo>
                  <a:pt x="8130" y="50924"/>
                </a:lnTo>
                <a:lnTo>
                  <a:pt x="7660" y="50356"/>
                </a:lnTo>
                <a:lnTo>
                  <a:pt x="7191" y="49788"/>
                </a:lnTo>
                <a:lnTo>
                  <a:pt x="6746" y="49219"/>
                </a:lnTo>
                <a:lnTo>
                  <a:pt x="6326" y="48626"/>
                </a:lnTo>
                <a:lnTo>
                  <a:pt x="5906" y="48009"/>
                </a:lnTo>
                <a:lnTo>
                  <a:pt x="5510" y="47416"/>
                </a:lnTo>
                <a:lnTo>
                  <a:pt x="5115" y="46798"/>
                </a:lnTo>
                <a:lnTo>
                  <a:pt x="4745" y="46156"/>
                </a:lnTo>
                <a:lnTo>
                  <a:pt x="4374" y="45513"/>
                </a:lnTo>
                <a:lnTo>
                  <a:pt x="4028" y="44871"/>
                </a:lnTo>
                <a:lnTo>
                  <a:pt x="3707" y="44204"/>
                </a:lnTo>
                <a:lnTo>
                  <a:pt x="3386" y="43536"/>
                </a:lnTo>
                <a:lnTo>
                  <a:pt x="3089" y="42869"/>
                </a:lnTo>
                <a:lnTo>
                  <a:pt x="2817" y="42178"/>
                </a:lnTo>
                <a:lnTo>
                  <a:pt x="2545" y="41486"/>
                </a:lnTo>
                <a:lnTo>
                  <a:pt x="2298" y="40794"/>
                </a:lnTo>
                <a:lnTo>
                  <a:pt x="2076" y="40077"/>
                </a:lnTo>
                <a:lnTo>
                  <a:pt x="1854" y="39361"/>
                </a:lnTo>
                <a:lnTo>
                  <a:pt x="1681" y="38644"/>
                </a:lnTo>
                <a:lnTo>
                  <a:pt x="1483" y="37903"/>
                </a:lnTo>
                <a:lnTo>
                  <a:pt x="1335" y="37162"/>
                </a:lnTo>
                <a:lnTo>
                  <a:pt x="1187" y="36421"/>
                </a:lnTo>
                <a:lnTo>
                  <a:pt x="1063" y="35679"/>
                </a:lnTo>
                <a:lnTo>
                  <a:pt x="964" y="34913"/>
                </a:lnTo>
                <a:lnTo>
                  <a:pt x="865" y="34147"/>
                </a:lnTo>
                <a:lnTo>
                  <a:pt x="791" y="33381"/>
                </a:lnTo>
                <a:lnTo>
                  <a:pt x="742" y="32615"/>
                </a:lnTo>
                <a:lnTo>
                  <a:pt x="717" y="31849"/>
                </a:lnTo>
                <a:lnTo>
                  <a:pt x="717" y="31059"/>
                </a:lnTo>
                <a:lnTo>
                  <a:pt x="717" y="30268"/>
                </a:lnTo>
                <a:lnTo>
                  <a:pt x="742" y="29502"/>
                </a:lnTo>
                <a:lnTo>
                  <a:pt x="791" y="28736"/>
                </a:lnTo>
                <a:lnTo>
                  <a:pt x="865" y="27970"/>
                </a:lnTo>
                <a:lnTo>
                  <a:pt x="964" y="27204"/>
                </a:lnTo>
                <a:lnTo>
                  <a:pt x="1063" y="26438"/>
                </a:lnTo>
                <a:lnTo>
                  <a:pt x="1187" y="25697"/>
                </a:lnTo>
                <a:lnTo>
                  <a:pt x="1335" y="24956"/>
                </a:lnTo>
                <a:lnTo>
                  <a:pt x="1483" y="24215"/>
                </a:lnTo>
                <a:lnTo>
                  <a:pt x="1681" y="23473"/>
                </a:lnTo>
                <a:lnTo>
                  <a:pt x="1854" y="22757"/>
                </a:lnTo>
                <a:lnTo>
                  <a:pt x="2076" y="22040"/>
                </a:lnTo>
                <a:lnTo>
                  <a:pt x="2298" y="21324"/>
                </a:lnTo>
                <a:lnTo>
                  <a:pt x="2545" y="20632"/>
                </a:lnTo>
                <a:lnTo>
                  <a:pt x="2817" y="19940"/>
                </a:lnTo>
                <a:lnTo>
                  <a:pt x="3089" y="19248"/>
                </a:lnTo>
                <a:lnTo>
                  <a:pt x="3386" y="18581"/>
                </a:lnTo>
                <a:lnTo>
                  <a:pt x="3707" y="17914"/>
                </a:lnTo>
                <a:lnTo>
                  <a:pt x="4028" y="17247"/>
                </a:lnTo>
                <a:lnTo>
                  <a:pt x="4374" y="16605"/>
                </a:lnTo>
                <a:lnTo>
                  <a:pt x="4745" y="15962"/>
                </a:lnTo>
                <a:lnTo>
                  <a:pt x="5115" y="15320"/>
                </a:lnTo>
                <a:lnTo>
                  <a:pt x="5510" y="14702"/>
                </a:lnTo>
                <a:lnTo>
                  <a:pt x="5906" y="14084"/>
                </a:lnTo>
                <a:lnTo>
                  <a:pt x="6326" y="13491"/>
                </a:lnTo>
                <a:lnTo>
                  <a:pt x="6746" y="12898"/>
                </a:lnTo>
                <a:lnTo>
                  <a:pt x="7191" y="12330"/>
                </a:lnTo>
                <a:lnTo>
                  <a:pt x="7660" y="11762"/>
                </a:lnTo>
                <a:lnTo>
                  <a:pt x="8130" y="11193"/>
                </a:lnTo>
                <a:lnTo>
                  <a:pt x="8599" y="10650"/>
                </a:lnTo>
                <a:lnTo>
                  <a:pt x="9093" y="10131"/>
                </a:lnTo>
                <a:lnTo>
                  <a:pt x="9612" y="9612"/>
                </a:lnTo>
                <a:lnTo>
                  <a:pt x="10131" y="9093"/>
                </a:lnTo>
                <a:lnTo>
                  <a:pt x="10674" y="8599"/>
                </a:lnTo>
                <a:lnTo>
                  <a:pt x="11218" y="8105"/>
                </a:lnTo>
                <a:lnTo>
                  <a:pt x="11762" y="7635"/>
                </a:lnTo>
                <a:lnTo>
                  <a:pt x="12330" y="7191"/>
                </a:lnTo>
                <a:lnTo>
                  <a:pt x="12923" y="6746"/>
                </a:lnTo>
                <a:lnTo>
                  <a:pt x="13516" y="6301"/>
                </a:lnTo>
                <a:lnTo>
                  <a:pt x="14109" y="5881"/>
                </a:lnTo>
                <a:lnTo>
                  <a:pt x="14727" y="5486"/>
                </a:lnTo>
                <a:lnTo>
                  <a:pt x="15344" y="5091"/>
                </a:lnTo>
                <a:lnTo>
                  <a:pt x="15962" y="4720"/>
                </a:lnTo>
                <a:lnTo>
                  <a:pt x="16604" y="4374"/>
                </a:lnTo>
                <a:lnTo>
                  <a:pt x="17272" y="4028"/>
                </a:lnTo>
                <a:lnTo>
                  <a:pt x="17914" y="3707"/>
                </a:lnTo>
                <a:lnTo>
                  <a:pt x="18581" y="3386"/>
                </a:lnTo>
                <a:lnTo>
                  <a:pt x="19273" y="3089"/>
                </a:lnTo>
                <a:lnTo>
                  <a:pt x="19940" y="2817"/>
                </a:lnTo>
                <a:lnTo>
                  <a:pt x="20632" y="2546"/>
                </a:lnTo>
                <a:lnTo>
                  <a:pt x="21348" y="2299"/>
                </a:lnTo>
                <a:lnTo>
                  <a:pt x="22065" y="2076"/>
                </a:lnTo>
                <a:lnTo>
                  <a:pt x="22757" y="1854"/>
                </a:lnTo>
                <a:lnTo>
                  <a:pt x="23498" y="1656"/>
                </a:lnTo>
                <a:lnTo>
                  <a:pt x="24214" y="1483"/>
                </a:lnTo>
                <a:lnTo>
                  <a:pt x="24956" y="1310"/>
                </a:lnTo>
                <a:lnTo>
                  <a:pt x="25697" y="1162"/>
                </a:lnTo>
                <a:lnTo>
                  <a:pt x="26463" y="1038"/>
                </a:lnTo>
                <a:lnTo>
                  <a:pt x="27204" y="940"/>
                </a:lnTo>
                <a:lnTo>
                  <a:pt x="27970" y="865"/>
                </a:lnTo>
                <a:lnTo>
                  <a:pt x="28736" y="791"/>
                </a:lnTo>
                <a:lnTo>
                  <a:pt x="29502" y="742"/>
                </a:lnTo>
                <a:lnTo>
                  <a:pt x="30293" y="717"/>
                </a:lnTo>
                <a:lnTo>
                  <a:pt x="31059" y="692"/>
                </a:lnTo>
                <a:close/>
                <a:moveTo>
                  <a:pt x="30268" y="1"/>
                </a:moveTo>
                <a:lnTo>
                  <a:pt x="29477" y="25"/>
                </a:lnTo>
                <a:lnTo>
                  <a:pt x="28687" y="75"/>
                </a:lnTo>
                <a:lnTo>
                  <a:pt x="27896" y="149"/>
                </a:lnTo>
                <a:lnTo>
                  <a:pt x="27130" y="248"/>
                </a:lnTo>
                <a:lnTo>
                  <a:pt x="26339" y="347"/>
                </a:lnTo>
                <a:lnTo>
                  <a:pt x="25573" y="470"/>
                </a:lnTo>
                <a:lnTo>
                  <a:pt x="24807" y="618"/>
                </a:lnTo>
                <a:lnTo>
                  <a:pt x="24066" y="791"/>
                </a:lnTo>
                <a:lnTo>
                  <a:pt x="23325" y="964"/>
                </a:lnTo>
                <a:lnTo>
                  <a:pt x="22584" y="1162"/>
                </a:lnTo>
                <a:lnTo>
                  <a:pt x="21843" y="1384"/>
                </a:lnTo>
                <a:lnTo>
                  <a:pt x="21126" y="1631"/>
                </a:lnTo>
                <a:lnTo>
                  <a:pt x="20409" y="1878"/>
                </a:lnTo>
                <a:lnTo>
                  <a:pt x="19693" y="2150"/>
                </a:lnTo>
                <a:lnTo>
                  <a:pt x="19001" y="2447"/>
                </a:lnTo>
                <a:lnTo>
                  <a:pt x="18309" y="2743"/>
                </a:lnTo>
                <a:lnTo>
                  <a:pt x="17617" y="3064"/>
                </a:lnTo>
                <a:lnTo>
                  <a:pt x="16950" y="3386"/>
                </a:lnTo>
                <a:lnTo>
                  <a:pt x="16283" y="3756"/>
                </a:lnTo>
                <a:lnTo>
                  <a:pt x="15616" y="4102"/>
                </a:lnTo>
                <a:lnTo>
                  <a:pt x="14974" y="4498"/>
                </a:lnTo>
                <a:lnTo>
                  <a:pt x="14331" y="4893"/>
                </a:lnTo>
                <a:lnTo>
                  <a:pt x="13714" y="5313"/>
                </a:lnTo>
                <a:lnTo>
                  <a:pt x="13096" y="5733"/>
                </a:lnTo>
                <a:lnTo>
                  <a:pt x="12503" y="6178"/>
                </a:lnTo>
                <a:lnTo>
                  <a:pt x="11910" y="6622"/>
                </a:lnTo>
                <a:lnTo>
                  <a:pt x="11317" y="7092"/>
                </a:lnTo>
                <a:lnTo>
                  <a:pt x="10749" y="7586"/>
                </a:lnTo>
                <a:lnTo>
                  <a:pt x="10205" y="8080"/>
                </a:lnTo>
                <a:lnTo>
                  <a:pt x="9637" y="8574"/>
                </a:lnTo>
                <a:lnTo>
                  <a:pt x="9118" y="9093"/>
                </a:lnTo>
                <a:lnTo>
                  <a:pt x="8599" y="9637"/>
                </a:lnTo>
                <a:lnTo>
                  <a:pt x="8080" y="10180"/>
                </a:lnTo>
                <a:lnTo>
                  <a:pt x="7586" y="10749"/>
                </a:lnTo>
                <a:lnTo>
                  <a:pt x="7116" y="11317"/>
                </a:lnTo>
                <a:lnTo>
                  <a:pt x="6647" y="11885"/>
                </a:lnTo>
                <a:lnTo>
                  <a:pt x="6178" y="12478"/>
                </a:lnTo>
                <a:lnTo>
                  <a:pt x="5733" y="13096"/>
                </a:lnTo>
                <a:lnTo>
                  <a:pt x="5313" y="13689"/>
                </a:lnTo>
                <a:lnTo>
                  <a:pt x="4917" y="14331"/>
                </a:lnTo>
                <a:lnTo>
                  <a:pt x="4497" y="14949"/>
                </a:lnTo>
                <a:lnTo>
                  <a:pt x="4127" y="15616"/>
                </a:lnTo>
                <a:lnTo>
                  <a:pt x="3756" y="16259"/>
                </a:lnTo>
                <a:lnTo>
                  <a:pt x="3410" y="16926"/>
                </a:lnTo>
                <a:lnTo>
                  <a:pt x="3064" y="17593"/>
                </a:lnTo>
                <a:lnTo>
                  <a:pt x="2743" y="18285"/>
                </a:lnTo>
                <a:lnTo>
                  <a:pt x="2447" y="18977"/>
                </a:lnTo>
                <a:lnTo>
                  <a:pt x="2175" y="19668"/>
                </a:lnTo>
                <a:lnTo>
                  <a:pt x="1903" y="20385"/>
                </a:lnTo>
                <a:lnTo>
                  <a:pt x="1631" y="21101"/>
                </a:lnTo>
                <a:lnTo>
                  <a:pt x="1409" y="21818"/>
                </a:lnTo>
                <a:lnTo>
                  <a:pt x="1187" y="22559"/>
                </a:lnTo>
                <a:lnTo>
                  <a:pt x="989" y="23300"/>
                </a:lnTo>
                <a:lnTo>
                  <a:pt x="791" y="24042"/>
                </a:lnTo>
                <a:lnTo>
                  <a:pt x="643" y="24808"/>
                </a:lnTo>
                <a:lnTo>
                  <a:pt x="495" y="25574"/>
                </a:lnTo>
                <a:lnTo>
                  <a:pt x="371" y="26340"/>
                </a:lnTo>
                <a:lnTo>
                  <a:pt x="248" y="27106"/>
                </a:lnTo>
                <a:lnTo>
                  <a:pt x="174" y="27896"/>
                </a:lnTo>
                <a:lnTo>
                  <a:pt x="99" y="28662"/>
                </a:lnTo>
                <a:lnTo>
                  <a:pt x="50" y="29453"/>
                </a:lnTo>
                <a:lnTo>
                  <a:pt x="25" y="30268"/>
                </a:lnTo>
                <a:lnTo>
                  <a:pt x="1" y="31059"/>
                </a:lnTo>
                <a:lnTo>
                  <a:pt x="25" y="31849"/>
                </a:lnTo>
                <a:lnTo>
                  <a:pt x="50" y="32665"/>
                </a:lnTo>
                <a:lnTo>
                  <a:pt x="99" y="33456"/>
                </a:lnTo>
                <a:lnTo>
                  <a:pt x="174" y="34221"/>
                </a:lnTo>
                <a:lnTo>
                  <a:pt x="248" y="35012"/>
                </a:lnTo>
                <a:lnTo>
                  <a:pt x="371" y="35778"/>
                </a:lnTo>
                <a:lnTo>
                  <a:pt x="495" y="36544"/>
                </a:lnTo>
                <a:lnTo>
                  <a:pt x="643" y="37310"/>
                </a:lnTo>
                <a:lnTo>
                  <a:pt x="791" y="38076"/>
                </a:lnTo>
                <a:lnTo>
                  <a:pt x="989" y="38817"/>
                </a:lnTo>
                <a:lnTo>
                  <a:pt x="1187" y="39558"/>
                </a:lnTo>
                <a:lnTo>
                  <a:pt x="1409" y="40275"/>
                </a:lnTo>
                <a:lnTo>
                  <a:pt x="1631" y="41016"/>
                </a:lnTo>
                <a:lnTo>
                  <a:pt x="1903" y="41733"/>
                </a:lnTo>
                <a:lnTo>
                  <a:pt x="2175" y="42449"/>
                </a:lnTo>
                <a:lnTo>
                  <a:pt x="2447" y="43141"/>
                </a:lnTo>
                <a:lnTo>
                  <a:pt x="2743" y="43833"/>
                </a:lnTo>
                <a:lnTo>
                  <a:pt x="3064" y="44525"/>
                </a:lnTo>
                <a:lnTo>
                  <a:pt x="3410" y="45192"/>
                </a:lnTo>
                <a:lnTo>
                  <a:pt x="3756" y="45859"/>
                </a:lnTo>
                <a:lnTo>
                  <a:pt x="4127" y="46501"/>
                </a:lnTo>
                <a:lnTo>
                  <a:pt x="4497" y="47144"/>
                </a:lnTo>
                <a:lnTo>
                  <a:pt x="4917" y="47786"/>
                </a:lnTo>
                <a:lnTo>
                  <a:pt x="5313" y="48404"/>
                </a:lnTo>
                <a:lnTo>
                  <a:pt x="5733" y="49022"/>
                </a:lnTo>
                <a:lnTo>
                  <a:pt x="6178" y="49639"/>
                </a:lnTo>
                <a:lnTo>
                  <a:pt x="6647" y="50232"/>
                </a:lnTo>
                <a:lnTo>
                  <a:pt x="7116" y="50801"/>
                </a:lnTo>
                <a:lnTo>
                  <a:pt x="7586" y="51369"/>
                </a:lnTo>
                <a:lnTo>
                  <a:pt x="8080" y="51937"/>
                </a:lnTo>
                <a:lnTo>
                  <a:pt x="8599" y="52481"/>
                </a:lnTo>
                <a:lnTo>
                  <a:pt x="9118" y="53024"/>
                </a:lnTo>
                <a:lnTo>
                  <a:pt x="9637" y="53543"/>
                </a:lnTo>
                <a:lnTo>
                  <a:pt x="10205" y="54037"/>
                </a:lnTo>
                <a:lnTo>
                  <a:pt x="10749" y="54532"/>
                </a:lnTo>
                <a:lnTo>
                  <a:pt x="11317" y="55026"/>
                </a:lnTo>
                <a:lnTo>
                  <a:pt x="11910" y="55495"/>
                </a:lnTo>
                <a:lnTo>
                  <a:pt x="12503" y="55940"/>
                </a:lnTo>
                <a:lnTo>
                  <a:pt x="13096" y="56385"/>
                </a:lnTo>
                <a:lnTo>
                  <a:pt x="13714" y="56805"/>
                </a:lnTo>
                <a:lnTo>
                  <a:pt x="14331" y="57225"/>
                </a:lnTo>
                <a:lnTo>
                  <a:pt x="14974" y="57620"/>
                </a:lnTo>
                <a:lnTo>
                  <a:pt x="15616" y="57991"/>
                </a:lnTo>
                <a:lnTo>
                  <a:pt x="16283" y="58361"/>
                </a:lnTo>
                <a:lnTo>
                  <a:pt x="16950" y="58707"/>
                </a:lnTo>
                <a:lnTo>
                  <a:pt x="17617" y="59053"/>
                </a:lnTo>
                <a:lnTo>
                  <a:pt x="18309" y="59374"/>
                </a:lnTo>
                <a:lnTo>
                  <a:pt x="19001" y="59671"/>
                </a:lnTo>
                <a:lnTo>
                  <a:pt x="19693" y="59967"/>
                </a:lnTo>
                <a:lnTo>
                  <a:pt x="20409" y="60239"/>
                </a:lnTo>
                <a:lnTo>
                  <a:pt x="21126" y="60486"/>
                </a:lnTo>
                <a:lnTo>
                  <a:pt x="21843" y="60733"/>
                </a:lnTo>
                <a:lnTo>
                  <a:pt x="22584" y="60931"/>
                </a:lnTo>
                <a:lnTo>
                  <a:pt x="23325" y="61153"/>
                </a:lnTo>
                <a:lnTo>
                  <a:pt x="24066" y="61326"/>
                </a:lnTo>
                <a:lnTo>
                  <a:pt x="24807" y="61499"/>
                </a:lnTo>
                <a:lnTo>
                  <a:pt x="25573" y="61648"/>
                </a:lnTo>
                <a:lnTo>
                  <a:pt x="26339" y="61771"/>
                </a:lnTo>
                <a:lnTo>
                  <a:pt x="27130" y="61870"/>
                </a:lnTo>
                <a:lnTo>
                  <a:pt x="27896" y="61969"/>
                </a:lnTo>
                <a:lnTo>
                  <a:pt x="28687" y="62043"/>
                </a:lnTo>
                <a:lnTo>
                  <a:pt x="29477" y="62092"/>
                </a:lnTo>
                <a:lnTo>
                  <a:pt x="30268" y="62117"/>
                </a:lnTo>
                <a:lnTo>
                  <a:pt x="31874" y="62117"/>
                </a:lnTo>
                <a:lnTo>
                  <a:pt x="32665" y="62092"/>
                </a:lnTo>
                <a:lnTo>
                  <a:pt x="33455" y="62043"/>
                </a:lnTo>
                <a:lnTo>
                  <a:pt x="34246" y="61969"/>
                </a:lnTo>
                <a:lnTo>
                  <a:pt x="35012" y="61870"/>
                </a:lnTo>
                <a:lnTo>
                  <a:pt x="35803" y="61771"/>
                </a:lnTo>
                <a:lnTo>
                  <a:pt x="36569" y="61648"/>
                </a:lnTo>
                <a:lnTo>
                  <a:pt x="37334" y="61499"/>
                </a:lnTo>
                <a:lnTo>
                  <a:pt x="38076" y="61326"/>
                </a:lnTo>
                <a:lnTo>
                  <a:pt x="38817" y="61153"/>
                </a:lnTo>
                <a:lnTo>
                  <a:pt x="39558" y="60931"/>
                </a:lnTo>
                <a:lnTo>
                  <a:pt x="40299" y="60733"/>
                </a:lnTo>
                <a:lnTo>
                  <a:pt x="41016" y="60486"/>
                </a:lnTo>
                <a:lnTo>
                  <a:pt x="41733" y="60239"/>
                </a:lnTo>
                <a:lnTo>
                  <a:pt x="42449" y="59967"/>
                </a:lnTo>
                <a:lnTo>
                  <a:pt x="43141" y="59671"/>
                </a:lnTo>
                <a:lnTo>
                  <a:pt x="43833" y="59374"/>
                </a:lnTo>
                <a:lnTo>
                  <a:pt x="44525" y="59053"/>
                </a:lnTo>
                <a:lnTo>
                  <a:pt x="45192" y="58707"/>
                </a:lnTo>
                <a:lnTo>
                  <a:pt x="45859" y="58361"/>
                </a:lnTo>
                <a:lnTo>
                  <a:pt x="46526" y="57991"/>
                </a:lnTo>
                <a:lnTo>
                  <a:pt x="47168" y="57620"/>
                </a:lnTo>
                <a:lnTo>
                  <a:pt x="47811" y="57225"/>
                </a:lnTo>
                <a:lnTo>
                  <a:pt x="48428" y="56805"/>
                </a:lnTo>
                <a:lnTo>
                  <a:pt x="49046" y="56385"/>
                </a:lnTo>
                <a:lnTo>
                  <a:pt x="49639" y="55940"/>
                </a:lnTo>
                <a:lnTo>
                  <a:pt x="50232" y="55495"/>
                </a:lnTo>
                <a:lnTo>
                  <a:pt x="50825" y="55026"/>
                </a:lnTo>
                <a:lnTo>
                  <a:pt x="51393" y="54532"/>
                </a:lnTo>
                <a:lnTo>
                  <a:pt x="51937" y="54037"/>
                </a:lnTo>
                <a:lnTo>
                  <a:pt x="52505" y="53543"/>
                </a:lnTo>
                <a:lnTo>
                  <a:pt x="53024" y="53024"/>
                </a:lnTo>
                <a:lnTo>
                  <a:pt x="53543" y="52481"/>
                </a:lnTo>
                <a:lnTo>
                  <a:pt x="54062" y="51937"/>
                </a:lnTo>
                <a:lnTo>
                  <a:pt x="54556" y="51369"/>
                </a:lnTo>
                <a:lnTo>
                  <a:pt x="55025" y="50801"/>
                </a:lnTo>
                <a:lnTo>
                  <a:pt x="55495" y="50232"/>
                </a:lnTo>
                <a:lnTo>
                  <a:pt x="55964" y="49639"/>
                </a:lnTo>
                <a:lnTo>
                  <a:pt x="56384" y="49022"/>
                </a:lnTo>
                <a:lnTo>
                  <a:pt x="56829" y="48404"/>
                </a:lnTo>
                <a:lnTo>
                  <a:pt x="57225" y="47786"/>
                </a:lnTo>
                <a:lnTo>
                  <a:pt x="57620" y="47144"/>
                </a:lnTo>
                <a:lnTo>
                  <a:pt x="58015" y="46501"/>
                </a:lnTo>
                <a:lnTo>
                  <a:pt x="58386" y="45859"/>
                </a:lnTo>
                <a:lnTo>
                  <a:pt x="58732" y="45192"/>
                </a:lnTo>
                <a:lnTo>
                  <a:pt x="59078" y="44525"/>
                </a:lnTo>
                <a:lnTo>
                  <a:pt x="59399" y="43833"/>
                </a:lnTo>
                <a:lnTo>
                  <a:pt x="59695" y="43141"/>
                </a:lnTo>
                <a:lnTo>
                  <a:pt x="59967" y="42449"/>
                </a:lnTo>
                <a:lnTo>
                  <a:pt x="60239" y="41733"/>
                </a:lnTo>
                <a:lnTo>
                  <a:pt x="60511" y="41016"/>
                </a:lnTo>
                <a:lnTo>
                  <a:pt x="60733" y="40275"/>
                </a:lnTo>
                <a:lnTo>
                  <a:pt x="60955" y="39558"/>
                </a:lnTo>
                <a:lnTo>
                  <a:pt x="61153" y="38817"/>
                </a:lnTo>
                <a:lnTo>
                  <a:pt x="61351" y="38076"/>
                </a:lnTo>
                <a:lnTo>
                  <a:pt x="61499" y="37310"/>
                </a:lnTo>
                <a:lnTo>
                  <a:pt x="61647" y="36544"/>
                </a:lnTo>
                <a:lnTo>
                  <a:pt x="61771" y="35778"/>
                </a:lnTo>
                <a:lnTo>
                  <a:pt x="61894" y="35012"/>
                </a:lnTo>
                <a:lnTo>
                  <a:pt x="61968" y="34221"/>
                </a:lnTo>
                <a:lnTo>
                  <a:pt x="62043" y="33456"/>
                </a:lnTo>
                <a:lnTo>
                  <a:pt x="62092" y="32665"/>
                </a:lnTo>
                <a:lnTo>
                  <a:pt x="62117" y="31849"/>
                </a:lnTo>
                <a:lnTo>
                  <a:pt x="62141" y="31059"/>
                </a:lnTo>
                <a:lnTo>
                  <a:pt x="62117" y="30268"/>
                </a:lnTo>
                <a:lnTo>
                  <a:pt x="62092" y="29453"/>
                </a:lnTo>
                <a:lnTo>
                  <a:pt x="62043" y="28662"/>
                </a:lnTo>
                <a:lnTo>
                  <a:pt x="61968" y="27896"/>
                </a:lnTo>
                <a:lnTo>
                  <a:pt x="61894" y="27106"/>
                </a:lnTo>
                <a:lnTo>
                  <a:pt x="61771" y="26340"/>
                </a:lnTo>
                <a:lnTo>
                  <a:pt x="61647" y="25574"/>
                </a:lnTo>
                <a:lnTo>
                  <a:pt x="61499" y="24808"/>
                </a:lnTo>
                <a:lnTo>
                  <a:pt x="61351" y="24042"/>
                </a:lnTo>
                <a:lnTo>
                  <a:pt x="61153" y="23300"/>
                </a:lnTo>
                <a:lnTo>
                  <a:pt x="60955" y="22559"/>
                </a:lnTo>
                <a:lnTo>
                  <a:pt x="60733" y="21818"/>
                </a:lnTo>
                <a:lnTo>
                  <a:pt x="60511" y="21101"/>
                </a:lnTo>
                <a:lnTo>
                  <a:pt x="60239" y="20385"/>
                </a:lnTo>
                <a:lnTo>
                  <a:pt x="59967" y="19668"/>
                </a:lnTo>
                <a:lnTo>
                  <a:pt x="59695" y="18977"/>
                </a:lnTo>
                <a:lnTo>
                  <a:pt x="59399" y="18285"/>
                </a:lnTo>
                <a:lnTo>
                  <a:pt x="59078" y="17593"/>
                </a:lnTo>
                <a:lnTo>
                  <a:pt x="58732" y="16926"/>
                </a:lnTo>
                <a:lnTo>
                  <a:pt x="58386" y="16259"/>
                </a:lnTo>
                <a:lnTo>
                  <a:pt x="58015" y="15616"/>
                </a:lnTo>
                <a:lnTo>
                  <a:pt x="57620" y="14949"/>
                </a:lnTo>
                <a:lnTo>
                  <a:pt x="57225" y="14331"/>
                </a:lnTo>
                <a:lnTo>
                  <a:pt x="56829" y="13689"/>
                </a:lnTo>
                <a:lnTo>
                  <a:pt x="56384" y="13096"/>
                </a:lnTo>
                <a:lnTo>
                  <a:pt x="55964" y="12478"/>
                </a:lnTo>
                <a:lnTo>
                  <a:pt x="55495" y="11885"/>
                </a:lnTo>
                <a:lnTo>
                  <a:pt x="55025" y="11317"/>
                </a:lnTo>
                <a:lnTo>
                  <a:pt x="54556" y="10749"/>
                </a:lnTo>
                <a:lnTo>
                  <a:pt x="54062" y="10180"/>
                </a:lnTo>
                <a:lnTo>
                  <a:pt x="53543" y="9637"/>
                </a:lnTo>
                <a:lnTo>
                  <a:pt x="53024" y="9093"/>
                </a:lnTo>
                <a:lnTo>
                  <a:pt x="52505" y="8574"/>
                </a:lnTo>
                <a:lnTo>
                  <a:pt x="51937" y="8080"/>
                </a:lnTo>
                <a:lnTo>
                  <a:pt x="51393" y="7586"/>
                </a:lnTo>
                <a:lnTo>
                  <a:pt x="50825" y="7092"/>
                </a:lnTo>
                <a:lnTo>
                  <a:pt x="50232" y="6622"/>
                </a:lnTo>
                <a:lnTo>
                  <a:pt x="49639" y="6178"/>
                </a:lnTo>
                <a:lnTo>
                  <a:pt x="49046" y="5733"/>
                </a:lnTo>
                <a:lnTo>
                  <a:pt x="48428" y="5313"/>
                </a:lnTo>
                <a:lnTo>
                  <a:pt x="47811" y="4893"/>
                </a:lnTo>
                <a:lnTo>
                  <a:pt x="47168" y="4498"/>
                </a:lnTo>
                <a:lnTo>
                  <a:pt x="46526" y="4102"/>
                </a:lnTo>
                <a:lnTo>
                  <a:pt x="45859" y="3756"/>
                </a:lnTo>
                <a:lnTo>
                  <a:pt x="45192" y="3386"/>
                </a:lnTo>
                <a:lnTo>
                  <a:pt x="44525" y="3064"/>
                </a:lnTo>
                <a:lnTo>
                  <a:pt x="43833" y="2743"/>
                </a:lnTo>
                <a:lnTo>
                  <a:pt x="43141" y="2447"/>
                </a:lnTo>
                <a:lnTo>
                  <a:pt x="42449" y="2150"/>
                </a:lnTo>
                <a:lnTo>
                  <a:pt x="41733" y="1878"/>
                </a:lnTo>
                <a:lnTo>
                  <a:pt x="41016" y="1631"/>
                </a:lnTo>
                <a:lnTo>
                  <a:pt x="40299" y="1384"/>
                </a:lnTo>
                <a:lnTo>
                  <a:pt x="39558" y="1162"/>
                </a:lnTo>
                <a:lnTo>
                  <a:pt x="38817" y="964"/>
                </a:lnTo>
                <a:lnTo>
                  <a:pt x="38076" y="791"/>
                </a:lnTo>
                <a:lnTo>
                  <a:pt x="37334" y="618"/>
                </a:lnTo>
                <a:lnTo>
                  <a:pt x="36569" y="470"/>
                </a:lnTo>
                <a:lnTo>
                  <a:pt x="35803" y="347"/>
                </a:lnTo>
                <a:lnTo>
                  <a:pt x="35012" y="248"/>
                </a:lnTo>
                <a:lnTo>
                  <a:pt x="34246" y="149"/>
                </a:lnTo>
                <a:lnTo>
                  <a:pt x="33455" y="75"/>
                </a:lnTo>
                <a:lnTo>
                  <a:pt x="32665" y="25"/>
                </a:lnTo>
                <a:lnTo>
                  <a:pt x="31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0"/>
          <p:cNvSpPr/>
          <p:nvPr/>
        </p:nvSpPr>
        <p:spPr>
          <a:xfrm>
            <a:off x="173350" y="1961983"/>
            <a:ext cx="224427" cy="223563"/>
          </a:xfrm>
          <a:custGeom>
            <a:avLst/>
            <a:gdLst/>
            <a:ahLst/>
            <a:cxnLst/>
            <a:rect l="l" t="t" r="r" b="b"/>
            <a:pathLst>
              <a:path w="6499" h="6474" extrusionOk="0">
                <a:moveTo>
                  <a:pt x="2916" y="0"/>
                </a:moveTo>
                <a:lnTo>
                  <a:pt x="2595" y="50"/>
                </a:lnTo>
                <a:lnTo>
                  <a:pt x="2298" y="149"/>
                </a:lnTo>
                <a:lnTo>
                  <a:pt x="2002" y="247"/>
                </a:lnTo>
                <a:lnTo>
                  <a:pt x="1705" y="396"/>
                </a:lnTo>
                <a:lnTo>
                  <a:pt x="1434" y="544"/>
                </a:lnTo>
                <a:lnTo>
                  <a:pt x="1186" y="742"/>
                </a:lnTo>
                <a:lnTo>
                  <a:pt x="964" y="939"/>
                </a:lnTo>
                <a:lnTo>
                  <a:pt x="742" y="1186"/>
                </a:lnTo>
                <a:lnTo>
                  <a:pt x="569" y="1433"/>
                </a:lnTo>
                <a:lnTo>
                  <a:pt x="396" y="1705"/>
                </a:lnTo>
                <a:lnTo>
                  <a:pt x="272" y="1977"/>
                </a:lnTo>
                <a:lnTo>
                  <a:pt x="149" y="2273"/>
                </a:lnTo>
                <a:lnTo>
                  <a:pt x="75" y="2595"/>
                </a:lnTo>
                <a:lnTo>
                  <a:pt x="25" y="2916"/>
                </a:lnTo>
                <a:lnTo>
                  <a:pt x="1" y="3237"/>
                </a:lnTo>
                <a:lnTo>
                  <a:pt x="25" y="3583"/>
                </a:lnTo>
                <a:lnTo>
                  <a:pt x="75" y="3904"/>
                </a:lnTo>
                <a:lnTo>
                  <a:pt x="149" y="4201"/>
                </a:lnTo>
                <a:lnTo>
                  <a:pt x="272" y="4497"/>
                </a:lnTo>
                <a:lnTo>
                  <a:pt x="396" y="4794"/>
                </a:lnTo>
                <a:lnTo>
                  <a:pt x="569" y="5065"/>
                </a:lnTo>
                <a:lnTo>
                  <a:pt x="742" y="5313"/>
                </a:lnTo>
                <a:lnTo>
                  <a:pt x="964" y="5535"/>
                </a:lnTo>
                <a:lnTo>
                  <a:pt x="1186" y="5733"/>
                </a:lnTo>
                <a:lnTo>
                  <a:pt x="1434" y="5930"/>
                </a:lnTo>
                <a:lnTo>
                  <a:pt x="1705" y="6103"/>
                </a:lnTo>
                <a:lnTo>
                  <a:pt x="2002" y="6227"/>
                </a:lnTo>
                <a:lnTo>
                  <a:pt x="2298" y="6350"/>
                </a:lnTo>
                <a:lnTo>
                  <a:pt x="2595" y="6424"/>
                </a:lnTo>
                <a:lnTo>
                  <a:pt x="2916" y="6474"/>
                </a:lnTo>
                <a:lnTo>
                  <a:pt x="3583" y="6474"/>
                </a:lnTo>
                <a:lnTo>
                  <a:pt x="3904" y="6424"/>
                </a:lnTo>
                <a:lnTo>
                  <a:pt x="4226" y="6350"/>
                </a:lnTo>
                <a:lnTo>
                  <a:pt x="4522" y="6227"/>
                </a:lnTo>
                <a:lnTo>
                  <a:pt x="4794" y="6103"/>
                </a:lnTo>
                <a:lnTo>
                  <a:pt x="5066" y="5930"/>
                </a:lnTo>
                <a:lnTo>
                  <a:pt x="5313" y="5733"/>
                </a:lnTo>
                <a:lnTo>
                  <a:pt x="5560" y="5535"/>
                </a:lnTo>
                <a:lnTo>
                  <a:pt x="5757" y="5313"/>
                </a:lnTo>
                <a:lnTo>
                  <a:pt x="5955" y="5065"/>
                </a:lnTo>
                <a:lnTo>
                  <a:pt x="6103" y="4794"/>
                </a:lnTo>
                <a:lnTo>
                  <a:pt x="6252" y="4497"/>
                </a:lnTo>
                <a:lnTo>
                  <a:pt x="6350" y="4201"/>
                </a:lnTo>
                <a:lnTo>
                  <a:pt x="6425" y="3904"/>
                </a:lnTo>
                <a:lnTo>
                  <a:pt x="6474" y="3583"/>
                </a:lnTo>
                <a:lnTo>
                  <a:pt x="6499" y="3237"/>
                </a:lnTo>
                <a:lnTo>
                  <a:pt x="6474" y="2916"/>
                </a:lnTo>
                <a:lnTo>
                  <a:pt x="6425" y="2595"/>
                </a:lnTo>
                <a:lnTo>
                  <a:pt x="6350" y="2273"/>
                </a:lnTo>
                <a:lnTo>
                  <a:pt x="6252" y="1977"/>
                </a:lnTo>
                <a:lnTo>
                  <a:pt x="6103" y="1705"/>
                </a:lnTo>
                <a:lnTo>
                  <a:pt x="5955" y="1433"/>
                </a:lnTo>
                <a:lnTo>
                  <a:pt x="5757" y="1186"/>
                </a:lnTo>
                <a:lnTo>
                  <a:pt x="5560" y="939"/>
                </a:lnTo>
                <a:lnTo>
                  <a:pt x="5313" y="742"/>
                </a:lnTo>
                <a:lnTo>
                  <a:pt x="5066" y="544"/>
                </a:lnTo>
                <a:lnTo>
                  <a:pt x="4794" y="396"/>
                </a:lnTo>
                <a:lnTo>
                  <a:pt x="4522" y="247"/>
                </a:lnTo>
                <a:lnTo>
                  <a:pt x="4226" y="149"/>
                </a:lnTo>
                <a:lnTo>
                  <a:pt x="3904" y="50"/>
                </a:lnTo>
                <a:lnTo>
                  <a:pt x="3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0"/>
          <p:cNvSpPr/>
          <p:nvPr/>
        </p:nvSpPr>
        <p:spPr>
          <a:xfrm>
            <a:off x="316585" y="1356955"/>
            <a:ext cx="175805" cy="175805"/>
          </a:xfrm>
          <a:custGeom>
            <a:avLst/>
            <a:gdLst/>
            <a:ahLst/>
            <a:cxnLst/>
            <a:rect l="l" t="t" r="r" b="b"/>
            <a:pathLst>
              <a:path w="5091" h="5091" extrusionOk="0">
                <a:moveTo>
                  <a:pt x="4201" y="0"/>
                </a:moveTo>
                <a:lnTo>
                  <a:pt x="4028" y="25"/>
                </a:lnTo>
                <a:lnTo>
                  <a:pt x="3880" y="74"/>
                </a:lnTo>
                <a:lnTo>
                  <a:pt x="3707" y="148"/>
                </a:lnTo>
                <a:lnTo>
                  <a:pt x="3583" y="272"/>
                </a:lnTo>
                <a:lnTo>
                  <a:pt x="248" y="3608"/>
                </a:lnTo>
                <a:lnTo>
                  <a:pt x="149" y="3731"/>
                </a:lnTo>
                <a:lnTo>
                  <a:pt x="50" y="3879"/>
                </a:lnTo>
                <a:lnTo>
                  <a:pt x="1" y="4052"/>
                </a:lnTo>
                <a:lnTo>
                  <a:pt x="1" y="4225"/>
                </a:lnTo>
                <a:lnTo>
                  <a:pt x="1" y="4398"/>
                </a:lnTo>
                <a:lnTo>
                  <a:pt x="50" y="4547"/>
                </a:lnTo>
                <a:lnTo>
                  <a:pt x="149" y="4695"/>
                </a:lnTo>
                <a:lnTo>
                  <a:pt x="248" y="4843"/>
                </a:lnTo>
                <a:lnTo>
                  <a:pt x="396" y="4967"/>
                </a:lnTo>
                <a:lnTo>
                  <a:pt x="544" y="5041"/>
                </a:lnTo>
                <a:lnTo>
                  <a:pt x="717" y="5090"/>
                </a:lnTo>
                <a:lnTo>
                  <a:pt x="1038" y="5090"/>
                </a:lnTo>
                <a:lnTo>
                  <a:pt x="1211" y="5041"/>
                </a:lnTo>
                <a:lnTo>
                  <a:pt x="1360" y="4967"/>
                </a:lnTo>
                <a:lnTo>
                  <a:pt x="1508" y="4843"/>
                </a:lnTo>
                <a:lnTo>
                  <a:pt x="4819" y="1507"/>
                </a:lnTo>
                <a:lnTo>
                  <a:pt x="4942" y="1384"/>
                </a:lnTo>
                <a:lnTo>
                  <a:pt x="5016" y="1236"/>
                </a:lnTo>
                <a:lnTo>
                  <a:pt x="5066" y="1063"/>
                </a:lnTo>
                <a:lnTo>
                  <a:pt x="5091" y="890"/>
                </a:lnTo>
                <a:lnTo>
                  <a:pt x="5066" y="717"/>
                </a:lnTo>
                <a:lnTo>
                  <a:pt x="5016" y="568"/>
                </a:lnTo>
                <a:lnTo>
                  <a:pt x="4942" y="396"/>
                </a:lnTo>
                <a:lnTo>
                  <a:pt x="4819" y="272"/>
                </a:lnTo>
                <a:lnTo>
                  <a:pt x="4695" y="148"/>
                </a:lnTo>
                <a:lnTo>
                  <a:pt x="4547" y="74"/>
                </a:lnTo>
                <a:lnTo>
                  <a:pt x="4374" y="25"/>
                </a:lnTo>
                <a:lnTo>
                  <a:pt x="4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0"/>
          <p:cNvSpPr/>
          <p:nvPr/>
        </p:nvSpPr>
        <p:spPr>
          <a:xfrm>
            <a:off x="316585" y="1356955"/>
            <a:ext cx="175805" cy="175805"/>
          </a:xfrm>
          <a:custGeom>
            <a:avLst/>
            <a:gdLst/>
            <a:ahLst/>
            <a:cxnLst/>
            <a:rect l="l" t="t" r="r" b="b"/>
            <a:pathLst>
              <a:path w="5091" h="5091" extrusionOk="0">
                <a:moveTo>
                  <a:pt x="866" y="0"/>
                </a:moveTo>
                <a:lnTo>
                  <a:pt x="717" y="25"/>
                </a:lnTo>
                <a:lnTo>
                  <a:pt x="544" y="74"/>
                </a:lnTo>
                <a:lnTo>
                  <a:pt x="396" y="148"/>
                </a:lnTo>
                <a:lnTo>
                  <a:pt x="248" y="272"/>
                </a:lnTo>
                <a:lnTo>
                  <a:pt x="149" y="396"/>
                </a:lnTo>
                <a:lnTo>
                  <a:pt x="50" y="568"/>
                </a:lnTo>
                <a:lnTo>
                  <a:pt x="1" y="717"/>
                </a:lnTo>
                <a:lnTo>
                  <a:pt x="1" y="890"/>
                </a:lnTo>
                <a:lnTo>
                  <a:pt x="1" y="1063"/>
                </a:lnTo>
                <a:lnTo>
                  <a:pt x="50" y="1236"/>
                </a:lnTo>
                <a:lnTo>
                  <a:pt x="149" y="1384"/>
                </a:lnTo>
                <a:lnTo>
                  <a:pt x="248" y="1507"/>
                </a:lnTo>
                <a:lnTo>
                  <a:pt x="3583" y="4843"/>
                </a:lnTo>
                <a:lnTo>
                  <a:pt x="3707" y="4967"/>
                </a:lnTo>
                <a:lnTo>
                  <a:pt x="3880" y="5041"/>
                </a:lnTo>
                <a:lnTo>
                  <a:pt x="4028" y="5090"/>
                </a:lnTo>
                <a:lnTo>
                  <a:pt x="4374" y="5090"/>
                </a:lnTo>
                <a:lnTo>
                  <a:pt x="4547" y="5041"/>
                </a:lnTo>
                <a:lnTo>
                  <a:pt x="4695" y="4967"/>
                </a:lnTo>
                <a:lnTo>
                  <a:pt x="4819" y="4843"/>
                </a:lnTo>
                <a:lnTo>
                  <a:pt x="4942" y="4695"/>
                </a:lnTo>
                <a:lnTo>
                  <a:pt x="5016" y="4547"/>
                </a:lnTo>
                <a:lnTo>
                  <a:pt x="5066" y="4398"/>
                </a:lnTo>
                <a:lnTo>
                  <a:pt x="5091" y="4225"/>
                </a:lnTo>
                <a:lnTo>
                  <a:pt x="5066" y="4052"/>
                </a:lnTo>
                <a:lnTo>
                  <a:pt x="5016" y="3879"/>
                </a:lnTo>
                <a:lnTo>
                  <a:pt x="4942" y="3731"/>
                </a:lnTo>
                <a:lnTo>
                  <a:pt x="4819" y="3608"/>
                </a:lnTo>
                <a:lnTo>
                  <a:pt x="1508" y="272"/>
                </a:lnTo>
                <a:lnTo>
                  <a:pt x="1360" y="148"/>
                </a:lnTo>
                <a:lnTo>
                  <a:pt x="1211" y="74"/>
                </a:lnTo>
                <a:lnTo>
                  <a:pt x="1038" y="25"/>
                </a:lnTo>
                <a:lnTo>
                  <a:pt x="8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1820100" y="2550902"/>
            <a:ext cx="5503800" cy="731400"/>
          </a:xfrm>
          <a:prstGeom prst="rect">
            <a:avLst/>
          </a:prstGeom>
          <a:noFill/>
        </p:spPr>
        <p:txBody>
          <a:bodyPr spcFirstLastPara="1" wrap="square" lIns="91425" tIns="91425" rIns="91425" bIns="91425" anchor="ctr" anchorCtr="0">
            <a:noAutofit/>
          </a:bodyPr>
          <a:lstStyle>
            <a:lvl1pPr lvl="0">
              <a:spcBef>
                <a:spcPts val="0"/>
              </a:spcBef>
              <a:spcAft>
                <a:spcPts val="0"/>
              </a:spcAft>
              <a:buSzPts val="3600"/>
              <a:buNone/>
              <a:defRPr sz="5500"/>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26" name="Google Shape;26;p3"/>
          <p:cNvSpPr txBox="1">
            <a:spLocks noGrp="1"/>
          </p:cNvSpPr>
          <p:nvPr>
            <p:ph type="title" idx="2" hasCustomPrompt="1"/>
          </p:nvPr>
        </p:nvSpPr>
        <p:spPr>
          <a:xfrm>
            <a:off x="4114800" y="1448026"/>
            <a:ext cx="914400" cy="690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6000"/>
              <a:buNone/>
              <a:defRPr sz="6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7" name="Google Shape;27;p3"/>
          <p:cNvSpPr txBox="1">
            <a:spLocks noGrp="1"/>
          </p:cNvSpPr>
          <p:nvPr>
            <p:ph type="subTitle" idx="1"/>
          </p:nvPr>
        </p:nvSpPr>
        <p:spPr>
          <a:xfrm>
            <a:off x="1819650" y="3425925"/>
            <a:ext cx="5504700" cy="365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7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grpSp>
        <p:nvGrpSpPr>
          <p:cNvPr id="28" name="Google Shape;28;p3"/>
          <p:cNvGrpSpPr/>
          <p:nvPr/>
        </p:nvGrpSpPr>
        <p:grpSpPr>
          <a:xfrm rot="10800000" flipH="1">
            <a:off x="5580723" y="50000"/>
            <a:ext cx="3545925" cy="1476991"/>
            <a:chOff x="4717948" y="-2488300"/>
            <a:chExt cx="3545925" cy="1476991"/>
          </a:xfrm>
        </p:grpSpPr>
        <p:sp>
          <p:nvSpPr>
            <p:cNvPr id="29" name="Google Shape;29;p3"/>
            <p:cNvSpPr/>
            <p:nvPr/>
          </p:nvSpPr>
          <p:spPr>
            <a:xfrm>
              <a:off x="7159766" y="-2488300"/>
              <a:ext cx="1104108" cy="1104971"/>
            </a:xfrm>
            <a:custGeom>
              <a:avLst/>
              <a:gdLst/>
              <a:ahLst/>
              <a:cxnLst/>
              <a:rect l="l" t="t" r="r" b="b"/>
              <a:pathLst>
                <a:path w="31973" h="31998" extrusionOk="0">
                  <a:moveTo>
                    <a:pt x="15986" y="717"/>
                  </a:moveTo>
                  <a:lnTo>
                    <a:pt x="16777" y="741"/>
                  </a:lnTo>
                  <a:lnTo>
                    <a:pt x="17543" y="791"/>
                  </a:lnTo>
                  <a:lnTo>
                    <a:pt x="18309" y="889"/>
                  </a:lnTo>
                  <a:lnTo>
                    <a:pt x="19075" y="1038"/>
                  </a:lnTo>
                  <a:lnTo>
                    <a:pt x="19816" y="1186"/>
                  </a:lnTo>
                  <a:lnTo>
                    <a:pt x="20533" y="1408"/>
                  </a:lnTo>
                  <a:lnTo>
                    <a:pt x="21249" y="1655"/>
                  </a:lnTo>
                  <a:lnTo>
                    <a:pt x="21941" y="1927"/>
                  </a:lnTo>
                  <a:lnTo>
                    <a:pt x="22608" y="2224"/>
                  </a:lnTo>
                  <a:lnTo>
                    <a:pt x="23275" y="2570"/>
                  </a:lnTo>
                  <a:lnTo>
                    <a:pt x="23918" y="2940"/>
                  </a:lnTo>
                  <a:lnTo>
                    <a:pt x="24535" y="3336"/>
                  </a:lnTo>
                  <a:lnTo>
                    <a:pt x="25128" y="3756"/>
                  </a:lnTo>
                  <a:lnTo>
                    <a:pt x="25697" y="4200"/>
                  </a:lnTo>
                  <a:lnTo>
                    <a:pt x="26265" y="4695"/>
                  </a:lnTo>
                  <a:lnTo>
                    <a:pt x="26784" y="5189"/>
                  </a:lnTo>
                  <a:lnTo>
                    <a:pt x="27303" y="5732"/>
                  </a:lnTo>
                  <a:lnTo>
                    <a:pt x="27772" y="6276"/>
                  </a:lnTo>
                  <a:lnTo>
                    <a:pt x="28242" y="6869"/>
                  </a:lnTo>
                  <a:lnTo>
                    <a:pt x="28662" y="7462"/>
                  </a:lnTo>
                  <a:lnTo>
                    <a:pt x="29057" y="8080"/>
                  </a:lnTo>
                  <a:lnTo>
                    <a:pt x="29428" y="8722"/>
                  </a:lnTo>
                  <a:lnTo>
                    <a:pt x="29774" y="9389"/>
                  </a:lnTo>
                  <a:lnTo>
                    <a:pt x="30070" y="10056"/>
                  </a:lnTo>
                  <a:lnTo>
                    <a:pt x="30342" y="10748"/>
                  </a:lnTo>
                  <a:lnTo>
                    <a:pt x="30589" y="11465"/>
                  </a:lnTo>
                  <a:lnTo>
                    <a:pt x="30787" y="12181"/>
                  </a:lnTo>
                  <a:lnTo>
                    <a:pt x="30960" y="12922"/>
                  </a:lnTo>
                  <a:lnTo>
                    <a:pt x="31108" y="13664"/>
                  </a:lnTo>
                  <a:lnTo>
                    <a:pt x="31207" y="14430"/>
                  </a:lnTo>
                  <a:lnTo>
                    <a:pt x="31256" y="15220"/>
                  </a:lnTo>
                  <a:lnTo>
                    <a:pt x="31281" y="16011"/>
                  </a:lnTo>
                  <a:lnTo>
                    <a:pt x="31256" y="16777"/>
                  </a:lnTo>
                  <a:lnTo>
                    <a:pt x="31207" y="17568"/>
                  </a:lnTo>
                  <a:lnTo>
                    <a:pt x="31108" y="18333"/>
                  </a:lnTo>
                  <a:lnTo>
                    <a:pt x="30960" y="19075"/>
                  </a:lnTo>
                  <a:lnTo>
                    <a:pt x="30787" y="19816"/>
                  </a:lnTo>
                  <a:lnTo>
                    <a:pt x="30589" y="20532"/>
                  </a:lnTo>
                  <a:lnTo>
                    <a:pt x="30342" y="21249"/>
                  </a:lnTo>
                  <a:lnTo>
                    <a:pt x="30070" y="21941"/>
                  </a:lnTo>
                  <a:lnTo>
                    <a:pt x="29774" y="22608"/>
                  </a:lnTo>
                  <a:lnTo>
                    <a:pt x="29428" y="23275"/>
                  </a:lnTo>
                  <a:lnTo>
                    <a:pt x="29057" y="23918"/>
                  </a:lnTo>
                  <a:lnTo>
                    <a:pt x="28662" y="24535"/>
                  </a:lnTo>
                  <a:lnTo>
                    <a:pt x="28242" y="25128"/>
                  </a:lnTo>
                  <a:lnTo>
                    <a:pt x="27772" y="25721"/>
                  </a:lnTo>
                  <a:lnTo>
                    <a:pt x="27303" y="26265"/>
                  </a:lnTo>
                  <a:lnTo>
                    <a:pt x="26784" y="26808"/>
                  </a:lnTo>
                  <a:lnTo>
                    <a:pt x="26265" y="27303"/>
                  </a:lnTo>
                  <a:lnTo>
                    <a:pt x="25697" y="27797"/>
                  </a:lnTo>
                  <a:lnTo>
                    <a:pt x="25128" y="28241"/>
                  </a:lnTo>
                  <a:lnTo>
                    <a:pt x="24535" y="28661"/>
                  </a:lnTo>
                  <a:lnTo>
                    <a:pt x="23918" y="29057"/>
                  </a:lnTo>
                  <a:lnTo>
                    <a:pt x="23275" y="29427"/>
                  </a:lnTo>
                  <a:lnTo>
                    <a:pt x="22608" y="29773"/>
                  </a:lnTo>
                  <a:lnTo>
                    <a:pt x="21941" y="30070"/>
                  </a:lnTo>
                  <a:lnTo>
                    <a:pt x="21249" y="30342"/>
                  </a:lnTo>
                  <a:lnTo>
                    <a:pt x="20533" y="30589"/>
                  </a:lnTo>
                  <a:lnTo>
                    <a:pt x="19816" y="30811"/>
                  </a:lnTo>
                  <a:lnTo>
                    <a:pt x="19075" y="30959"/>
                  </a:lnTo>
                  <a:lnTo>
                    <a:pt x="18309" y="31108"/>
                  </a:lnTo>
                  <a:lnTo>
                    <a:pt x="17543" y="31206"/>
                  </a:lnTo>
                  <a:lnTo>
                    <a:pt x="16777" y="31256"/>
                  </a:lnTo>
                  <a:lnTo>
                    <a:pt x="15986" y="31281"/>
                  </a:lnTo>
                  <a:lnTo>
                    <a:pt x="15196" y="31256"/>
                  </a:lnTo>
                  <a:lnTo>
                    <a:pt x="14430" y="31206"/>
                  </a:lnTo>
                  <a:lnTo>
                    <a:pt x="13664" y="31108"/>
                  </a:lnTo>
                  <a:lnTo>
                    <a:pt x="12923" y="30959"/>
                  </a:lnTo>
                  <a:lnTo>
                    <a:pt x="12181" y="30811"/>
                  </a:lnTo>
                  <a:lnTo>
                    <a:pt x="11440" y="30589"/>
                  </a:lnTo>
                  <a:lnTo>
                    <a:pt x="10748" y="30342"/>
                  </a:lnTo>
                  <a:lnTo>
                    <a:pt x="10057" y="30070"/>
                  </a:lnTo>
                  <a:lnTo>
                    <a:pt x="9365" y="29773"/>
                  </a:lnTo>
                  <a:lnTo>
                    <a:pt x="8722" y="29427"/>
                  </a:lnTo>
                  <a:lnTo>
                    <a:pt x="8080" y="29057"/>
                  </a:lnTo>
                  <a:lnTo>
                    <a:pt x="7462" y="28661"/>
                  </a:lnTo>
                  <a:lnTo>
                    <a:pt x="6845" y="28241"/>
                  </a:lnTo>
                  <a:lnTo>
                    <a:pt x="6276" y="27797"/>
                  </a:lnTo>
                  <a:lnTo>
                    <a:pt x="5708" y="27303"/>
                  </a:lnTo>
                  <a:lnTo>
                    <a:pt x="5189" y="26808"/>
                  </a:lnTo>
                  <a:lnTo>
                    <a:pt x="4670" y="26265"/>
                  </a:lnTo>
                  <a:lnTo>
                    <a:pt x="4201" y="25721"/>
                  </a:lnTo>
                  <a:lnTo>
                    <a:pt x="3756" y="25128"/>
                  </a:lnTo>
                  <a:lnTo>
                    <a:pt x="3311" y="24535"/>
                  </a:lnTo>
                  <a:lnTo>
                    <a:pt x="2916" y="23918"/>
                  </a:lnTo>
                  <a:lnTo>
                    <a:pt x="2545" y="23275"/>
                  </a:lnTo>
                  <a:lnTo>
                    <a:pt x="2224" y="22608"/>
                  </a:lnTo>
                  <a:lnTo>
                    <a:pt x="1903" y="21941"/>
                  </a:lnTo>
                  <a:lnTo>
                    <a:pt x="1631" y="21249"/>
                  </a:lnTo>
                  <a:lnTo>
                    <a:pt x="1384" y="20532"/>
                  </a:lnTo>
                  <a:lnTo>
                    <a:pt x="1186" y="19816"/>
                  </a:lnTo>
                  <a:lnTo>
                    <a:pt x="1013" y="19075"/>
                  </a:lnTo>
                  <a:lnTo>
                    <a:pt x="890" y="18333"/>
                  </a:lnTo>
                  <a:lnTo>
                    <a:pt x="791" y="17568"/>
                  </a:lnTo>
                  <a:lnTo>
                    <a:pt x="717" y="16777"/>
                  </a:lnTo>
                  <a:lnTo>
                    <a:pt x="717" y="16011"/>
                  </a:lnTo>
                  <a:lnTo>
                    <a:pt x="717" y="15220"/>
                  </a:lnTo>
                  <a:lnTo>
                    <a:pt x="791" y="14430"/>
                  </a:lnTo>
                  <a:lnTo>
                    <a:pt x="890" y="13664"/>
                  </a:lnTo>
                  <a:lnTo>
                    <a:pt x="1013" y="12922"/>
                  </a:lnTo>
                  <a:lnTo>
                    <a:pt x="1186" y="12181"/>
                  </a:lnTo>
                  <a:lnTo>
                    <a:pt x="1384" y="11465"/>
                  </a:lnTo>
                  <a:lnTo>
                    <a:pt x="1631" y="10748"/>
                  </a:lnTo>
                  <a:lnTo>
                    <a:pt x="1903" y="10056"/>
                  </a:lnTo>
                  <a:lnTo>
                    <a:pt x="2224" y="9389"/>
                  </a:lnTo>
                  <a:lnTo>
                    <a:pt x="2545" y="8722"/>
                  </a:lnTo>
                  <a:lnTo>
                    <a:pt x="2916" y="8080"/>
                  </a:lnTo>
                  <a:lnTo>
                    <a:pt x="3311" y="7462"/>
                  </a:lnTo>
                  <a:lnTo>
                    <a:pt x="3756" y="6869"/>
                  </a:lnTo>
                  <a:lnTo>
                    <a:pt x="4201" y="6276"/>
                  </a:lnTo>
                  <a:lnTo>
                    <a:pt x="4670" y="5732"/>
                  </a:lnTo>
                  <a:lnTo>
                    <a:pt x="5189" y="5189"/>
                  </a:lnTo>
                  <a:lnTo>
                    <a:pt x="5708" y="4695"/>
                  </a:lnTo>
                  <a:lnTo>
                    <a:pt x="6276" y="4200"/>
                  </a:lnTo>
                  <a:lnTo>
                    <a:pt x="6845" y="3756"/>
                  </a:lnTo>
                  <a:lnTo>
                    <a:pt x="7462" y="3336"/>
                  </a:lnTo>
                  <a:lnTo>
                    <a:pt x="8080" y="2940"/>
                  </a:lnTo>
                  <a:lnTo>
                    <a:pt x="8722" y="2570"/>
                  </a:lnTo>
                  <a:lnTo>
                    <a:pt x="9365" y="2224"/>
                  </a:lnTo>
                  <a:lnTo>
                    <a:pt x="10057" y="1927"/>
                  </a:lnTo>
                  <a:lnTo>
                    <a:pt x="10748" y="1655"/>
                  </a:lnTo>
                  <a:lnTo>
                    <a:pt x="11440" y="1408"/>
                  </a:lnTo>
                  <a:lnTo>
                    <a:pt x="12181" y="1186"/>
                  </a:lnTo>
                  <a:lnTo>
                    <a:pt x="12923" y="1038"/>
                  </a:lnTo>
                  <a:lnTo>
                    <a:pt x="13664" y="889"/>
                  </a:lnTo>
                  <a:lnTo>
                    <a:pt x="14430" y="791"/>
                  </a:lnTo>
                  <a:lnTo>
                    <a:pt x="15196" y="741"/>
                  </a:lnTo>
                  <a:lnTo>
                    <a:pt x="15986" y="717"/>
                  </a:lnTo>
                  <a:close/>
                  <a:moveTo>
                    <a:pt x="15986" y="0"/>
                  </a:moveTo>
                  <a:lnTo>
                    <a:pt x="15171" y="25"/>
                  </a:lnTo>
                  <a:lnTo>
                    <a:pt x="14356" y="99"/>
                  </a:lnTo>
                  <a:lnTo>
                    <a:pt x="13565" y="198"/>
                  </a:lnTo>
                  <a:lnTo>
                    <a:pt x="12774" y="346"/>
                  </a:lnTo>
                  <a:lnTo>
                    <a:pt x="12008" y="519"/>
                  </a:lnTo>
                  <a:lnTo>
                    <a:pt x="11243" y="741"/>
                  </a:lnTo>
                  <a:lnTo>
                    <a:pt x="10501" y="988"/>
                  </a:lnTo>
                  <a:lnTo>
                    <a:pt x="9760" y="1260"/>
                  </a:lnTo>
                  <a:lnTo>
                    <a:pt x="9068" y="1581"/>
                  </a:lnTo>
                  <a:lnTo>
                    <a:pt x="8376" y="1952"/>
                  </a:lnTo>
                  <a:lnTo>
                    <a:pt x="7709" y="2323"/>
                  </a:lnTo>
                  <a:lnTo>
                    <a:pt x="7067" y="2743"/>
                  </a:lnTo>
                  <a:lnTo>
                    <a:pt x="6424" y="3187"/>
                  </a:lnTo>
                  <a:lnTo>
                    <a:pt x="5831" y="3657"/>
                  </a:lnTo>
                  <a:lnTo>
                    <a:pt x="5238" y="4176"/>
                  </a:lnTo>
                  <a:lnTo>
                    <a:pt x="4695" y="4695"/>
                  </a:lnTo>
                  <a:lnTo>
                    <a:pt x="4151" y="5263"/>
                  </a:lnTo>
                  <a:lnTo>
                    <a:pt x="3657" y="5831"/>
                  </a:lnTo>
                  <a:lnTo>
                    <a:pt x="3188" y="6449"/>
                  </a:lnTo>
                  <a:lnTo>
                    <a:pt x="2743" y="7067"/>
                  </a:lnTo>
                  <a:lnTo>
                    <a:pt x="2323" y="7709"/>
                  </a:lnTo>
                  <a:lnTo>
                    <a:pt x="1928" y="8376"/>
                  </a:lnTo>
                  <a:lnTo>
                    <a:pt x="1582" y="9068"/>
                  </a:lnTo>
                  <a:lnTo>
                    <a:pt x="1260" y="9784"/>
                  </a:lnTo>
                  <a:lnTo>
                    <a:pt x="964" y="10501"/>
                  </a:lnTo>
                  <a:lnTo>
                    <a:pt x="717" y="11242"/>
                  </a:lnTo>
                  <a:lnTo>
                    <a:pt x="495" y="12008"/>
                  </a:lnTo>
                  <a:lnTo>
                    <a:pt x="322" y="12774"/>
                  </a:lnTo>
                  <a:lnTo>
                    <a:pt x="173" y="13565"/>
                  </a:lnTo>
                  <a:lnTo>
                    <a:pt x="74" y="14355"/>
                  </a:lnTo>
                  <a:lnTo>
                    <a:pt x="25" y="15171"/>
                  </a:lnTo>
                  <a:lnTo>
                    <a:pt x="0" y="16011"/>
                  </a:lnTo>
                  <a:lnTo>
                    <a:pt x="25" y="16826"/>
                  </a:lnTo>
                  <a:lnTo>
                    <a:pt x="74" y="17642"/>
                  </a:lnTo>
                  <a:lnTo>
                    <a:pt x="173" y="18432"/>
                  </a:lnTo>
                  <a:lnTo>
                    <a:pt x="322" y="19223"/>
                  </a:lnTo>
                  <a:lnTo>
                    <a:pt x="495" y="19989"/>
                  </a:lnTo>
                  <a:lnTo>
                    <a:pt x="717" y="20755"/>
                  </a:lnTo>
                  <a:lnTo>
                    <a:pt x="964" y="21496"/>
                  </a:lnTo>
                  <a:lnTo>
                    <a:pt x="1260" y="22213"/>
                  </a:lnTo>
                  <a:lnTo>
                    <a:pt x="1582" y="22929"/>
                  </a:lnTo>
                  <a:lnTo>
                    <a:pt x="1928" y="23621"/>
                  </a:lnTo>
                  <a:lnTo>
                    <a:pt x="2323" y="24288"/>
                  </a:lnTo>
                  <a:lnTo>
                    <a:pt x="2743" y="24931"/>
                  </a:lnTo>
                  <a:lnTo>
                    <a:pt x="3188" y="25548"/>
                  </a:lnTo>
                  <a:lnTo>
                    <a:pt x="3657" y="26166"/>
                  </a:lnTo>
                  <a:lnTo>
                    <a:pt x="4151" y="26734"/>
                  </a:lnTo>
                  <a:lnTo>
                    <a:pt x="4695" y="27303"/>
                  </a:lnTo>
                  <a:lnTo>
                    <a:pt x="5238" y="27821"/>
                  </a:lnTo>
                  <a:lnTo>
                    <a:pt x="5831" y="28340"/>
                  </a:lnTo>
                  <a:lnTo>
                    <a:pt x="6424" y="28810"/>
                  </a:lnTo>
                  <a:lnTo>
                    <a:pt x="7067" y="29254"/>
                  </a:lnTo>
                  <a:lnTo>
                    <a:pt x="7709" y="29675"/>
                  </a:lnTo>
                  <a:lnTo>
                    <a:pt x="8376" y="30045"/>
                  </a:lnTo>
                  <a:lnTo>
                    <a:pt x="9068" y="30416"/>
                  </a:lnTo>
                  <a:lnTo>
                    <a:pt x="9760" y="30737"/>
                  </a:lnTo>
                  <a:lnTo>
                    <a:pt x="10501" y="31009"/>
                  </a:lnTo>
                  <a:lnTo>
                    <a:pt x="11243" y="31281"/>
                  </a:lnTo>
                  <a:lnTo>
                    <a:pt x="12008" y="31478"/>
                  </a:lnTo>
                  <a:lnTo>
                    <a:pt x="12774" y="31651"/>
                  </a:lnTo>
                  <a:lnTo>
                    <a:pt x="13565" y="31799"/>
                  </a:lnTo>
                  <a:lnTo>
                    <a:pt x="14356" y="31898"/>
                  </a:lnTo>
                  <a:lnTo>
                    <a:pt x="15171" y="31972"/>
                  </a:lnTo>
                  <a:lnTo>
                    <a:pt x="15986" y="31997"/>
                  </a:lnTo>
                  <a:lnTo>
                    <a:pt x="16802" y="31972"/>
                  </a:lnTo>
                  <a:lnTo>
                    <a:pt x="17617" y="31898"/>
                  </a:lnTo>
                  <a:lnTo>
                    <a:pt x="18433" y="31799"/>
                  </a:lnTo>
                  <a:lnTo>
                    <a:pt x="19199" y="31651"/>
                  </a:lnTo>
                  <a:lnTo>
                    <a:pt x="19989" y="31478"/>
                  </a:lnTo>
                  <a:lnTo>
                    <a:pt x="20730" y="31281"/>
                  </a:lnTo>
                  <a:lnTo>
                    <a:pt x="21472" y="31009"/>
                  </a:lnTo>
                  <a:lnTo>
                    <a:pt x="22213" y="30737"/>
                  </a:lnTo>
                  <a:lnTo>
                    <a:pt x="22905" y="30416"/>
                  </a:lnTo>
                  <a:lnTo>
                    <a:pt x="23597" y="30045"/>
                  </a:lnTo>
                  <a:lnTo>
                    <a:pt x="24264" y="29675"/>
                  </a:lnTo>
                  <a:lnTo>
                    <a:pt x="24931" y="29254"/>
                  </a:lnTo>
                  <a:lnTo>
                    <a:pt x="25549" y="28810"/>
                  </a:lnTo>
                  <a:lnTo>
                    <a:pt x="26166" y="28340"/>
                  </a:lnTo>
                  <a:lnTo>
                    <a:pt x="26735" y="27821"/>
                  </a:lnTo>
                  <a:lnTo>
                    <a:pt x="27303" y="27303"/>
                  </a:lnTo>
                  <a:lnTo>
                    <a:pt x="27822" y="26734"/>
                  </a:lnTo>
                  <a:lnTo>
                    <a:pt x="28316" y="26166"/>
                  </a:lnTo>
                  <a:lnTo>
                    <a:pt x="28810" y="25548"/>
                  </a:lnTo>
                  <a:lnTo>
                    <a:pt x="29255" y="24931"/>
                  </a:lnTo>
                  <a:lnTo>
                    <a:pt x="29650" y="24288"/>
                  </a:lnTo>
                  <a:lnTo>
                    <a:pt x="30045" y="23621"/>
                  </a:lnTo>
                  <a:lnTo>
                    <a:pt x="30391" y="22929"/>
                  </a:lnTo>
                  <a:lnTo>
                    <a:pt x="30713" y="22213"/>
                  </a:lnTo>
                  <a:lnTo>
                    <a:pt x="31009" y="21496"/>
                  </a:lnTo>
                  <a:lnTo>
                    <a:pt x="31256" y="20755"/>
                  </a:lnTo>
                  <a:lnTo>
                    <a:pt x="31478" y="19989"/>
                  </a:lnTo>
                  <a:lnTo>
                    <a:pt x="31651" y="19223"/>
                  </a:lnTo>
                  <a:lnTo>
                    <a:pt x="31800" y="18432"/>
                  </a:lnTo>
                  <a:lnTo>
                    <a:pt x="31899" y="17642"/>
                  </a:lnTo>
                  <a:lnTo>
                    <a:pt x="31948" y="16826"/>
                  </a:lnTo>
                  <a:lnTo>
                    <a:pt x="31973" y="16011"/>
                  </a:lnTo>
                  <a:lnTo>
                    <a:pt x="31948" y="15171"/>
                  </a:lnTo>
                  <a:lnTo>
                    <a:pt x="31899" y="14355"/>
                  </a:lnTo>
                  <a:lnTo>
                    <a:pt x="31800" y="13565"/>
                  </a:lnTo>
                  <a:lnTo>
                    <a:pt x="31651" y="12774"/>
                  </a:lnTo>
                  <a:lnTo>
                    <a:pt x="31478" y="12008"/>
                  </a:lnTo>
                  <a:lnTo>
                    <a:pt x="31256" y="11242"/>
                  </a:lnTo>
                  <a:lnTo>
                    <a:pt x="31009" y="10501"/>
                  </a:lnTo>
                  <a:lnTo>
                    <a:pt x="30713" y="9784"/>
                  </a:lnTo>
                  <a:lnTo>
                    <a:pt x="30391" y="9068"/>
                  </a:lnTo>
                  <a:lnTo>
                    <a:pt x="30045" y="8376"/>
                  </a:lnTo>
                  <a:lnTo>
                    <a:pt x="29650" y="7709"/>
                  </a:lnTo>
                  <a:lnTo>
                    <a:pt x="29255" y="7067"/>
                  </a:lnTo>
                  <a:lnTo>
                    <a:pt x="28810" y="6449"/>
                  </a:lnTo>
                  <a:lnTo>
                    <a:pt x="28316" y="5831"/>
                  </a:lnTo>
                  <a:lnTo>
                    <a:pt x="27822" y="5263"/>
                  </a:lnTo>
                  <a:lnTo>
                    <a:pt x="27303" y="4695"/>
                  </a:lnTo>
                  <a:lnTo>
                    <a:pt x="26735" y="4176"/>
                  </a:lnTo>
                  <a:lnTo>
                    <a:pt x="26166" y="3657"/>
                  </a:lnTo>
                  <a:lnTo>
                    <a:pt x="25549" y="3187"/>
                  </a:lnTo>
                  <a:lnTo>
                    <a:pt x="24931" y="2743"/>
                  </a:lnTo>
                  <a:lnTo>
                    <a:pt x="24264" y="2323"/>
                  </a:lnTo>
                  <a:lnTo>
                    <a:pt x="23597" y="1952"/>
                  </a:lnTo>
                  <a:lnTo>
                    <a:pt x="22905" y="1581"/>
                  </a:lnTo>
                  <a:lnTo>
                    <a:pt x="22213" y="1260"/>
                  </a:lnTo>
                  <a:lnTo>
                    <a:pt x="21472" y="988"/>
                  </a:lnTo>
                  <a:lnTo>
                    <a:pt x="20730" y="741"/>
                  </a:lnTo>
                  <a:lnTo>
                    <a:pt x="19989" y="519"/>
                  </a:lnTo>
                  <a:lnTo>
                    <a:pt x="19199" y="346"/>
                  </a:lnTo>
                  <a:lnTo>
                    <a:pt x="18433" y="198"/>
                  </a:lnTo>
                  <a:lnTo>
                    <a:pt x="17617" y="99"/>
                  </a:lnTo>
                  <a:lnTo>
                    <a:pt x="16802" y="25"/>
                  </a:lnTo>
                  <a:lnTo>
                    <a:pt x="15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6387566" y="-1297175"/>
              <a:ext cx="53802" cy="53802"/>
            </a:xfrm>
            <a:custGeom>
              <a:avLst/>
              <a:gdLst/>
              <a:ahLst/>
              <a:cxnLst/>
              <a:rect l="l" t="t" r="r" b="b"/>
              <a:pathLst>
                <a:path w="1558" h="1558" extrusionOk="0">
                  <a:moveTo>
                    <a:pt x="618" y="1"/>
                  </a:moveTo>
                  <a:lnTo>
                    <a:pt x="470" y="50"/>
                  </a:lnTo>
                  <a:lnTo>
                    <a:pt x="346" y="124"/>
                  </a:lnTo>
                  <a:lnTo>
                    <a:pt x="223" y="223"/>
                  </a:lnTo>
                  <a:lnTo>
                    <a:pt x="124" y="347"/>
                  </a:lnTo>
                  <a:lnTo>
                    <a:pt x="50" y="470"/>
                  </a:lnTo>
                  <a:lnTo>
                    <a:pt x="1" y="618"/>
                  </a:lnTo>
                  <a:lnTo>
                    <a:pt x="1" y="767"/>
                  </a:lnTo>
                  <a:lnTo>
                    <a:pt x="1" y="940"/>
                  </a:lnTo>
                  <a:lnTo>
                    <a:pt x="50" y="1088"/>
                  </a:lnTo>
                  <a:lnTo>
                    <a:pt x="124" y="1211"/>
                  </a:lnTo>
                  <a:lnTo>
                    <a:pt x="223" y="1335"/>
                  </a:lnTo>
                  <a:lnTo>
                    <a:pt x="346" y="1434"/>
                  </a:lnTo>
                  <a:lnTo>
                    <a:pt x="470" y="1508"/>
                  </a:lnTo>
                  <a:lnTo>
                    <a:pt x="618" y="1557"/>
                  </a:lnTo>
                  <a:lnTo>
                    <a:pt x="939" y="1557"/>
                  </a:lnTo>
                  <a:lnTo>
                    <a:pt x="1088" y="1508"/>
                  </a:lnTo>
                  <a:lnTo>
                    <a:pt x="1211" y="1434"/>
                  </a:lnTo>
                  <a:lnTo>
                    <a:pt x="1335" y="1335"/>
                  </a:lnTo>
                  <a:lnTo>
                    <a:pt x="1434" y="1211"/>
                  </a:lnTo>
                  <a:lnTo>
                    <a:pt x="1508" y="1088"/>
                  </a:lnTo>
                  <a:lnTo>
                    <a:pt x="1557" y="940"/>
                  </a:lnTo>
                  <a:lnTo>
                    <a:pt x="1557" y="767"/>
                  </a:lnTo>
                  <a:lnTo>
                    <a:pt x="1557" y="618"/>
                  </a:lnTo>
                  <a:lnTo>
                    <a:pt x="1508" y="470"/>
                  </a:lnTo>
                  <a:lnTo>
                    <a:pt x="1434" y="347"/>
                  </a:lnTo>
                  <a:lnTo>
                    <a:pt x="1335" y="223"/>
                  </a:lnTo>
                  <a:lnTo>
                    <a:pt x="1211" y="124"/>
                  </a:lnTo>
                  <a:lnTo>
                    <a:pt x="1088" y="50"/>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8121381" y="-1065076"/>
              <a:ext cx="53767" cy="53767"/>
            </a:xfrm>
            <a:custGeom>
              <a:avLst/>
              <a:gdLst/>
              <a:ahLst/>
              <a:cxnLst/>
              <a:rect l="l" t="t" r="r" b="b"/>
              <a:pathLst>
                <a:path w="1557" h="1557" extrusionOk="0">
                  <a:moveTo>
                    <a:pt x="618" y="0"/>
                  </a:moveTo>
                  <a:lnTo>
                    <a:pt x="470" y="50"/>
                  </a:lnTo>
                  <a:lnTo>
                    <a:pt x="346" y="124"/>
                  </a:lnTo>
                  <a:lnTo>
                    <a:pt x="223" y="223"/>
                  </a:lnTo>
                  <a:lnTo>
                    <a:pt x="124" y="346"/>
                  </a:lnTo>
                  <a:lnTo>
                    <a:pt x="50" y="470"/>
                  </a:lnTo>
                  <a:lnTo>
                    <a:pt x="0" y="618"/>
                  </a:lnTo>
                  <a:lnTo>
                    <a:pt x="0" y="791"/>
                  </a:lnTo>
                  <a:lnTo>
                    <a:pt x="0" y="939"/>
                  </a:lnTo>
                  <a:lnTo>
                    <a:pt x="50" y="1087"/>
                  </a:lnTo>
                  <a:lnTo>
                    <a:pt x="124" y="1211"/>
                  </a:lnTo>
                  <a:lnTo>
                    <a:pt x="223" y="1334"/>
                  </a:lnTo>
                  <a:lnTo>
                    <a:pt x="346" y="1433"/>
                  </a:lnTo>
                  <a:lnTo>
                    <a:pt x="470" y="1507"/>
                  </a:lnTo>
                  <a:lnTo>
                    <a:pt x="618" y="1557"/>
                  </a:lnTo>
                  <a:lnTo>
                    <a:pt x="939" y="1557"/>
                  </a:lnTo>
                  <a:lnTo>
                    <a:pt x="1088" y="1507"/>
                  </a:lnTo>
                  <a:lnTo>
                    <a:pt x="1211" y="1433"/>
                  </a:lnTo>
                  <a:lnTo>
                    <a:pt x="1335" y="1334"/>
                  </a:lnTo>
                  <a:lnTo>
                    <a:pt x="1433" y="1211"/>
                  </a:lnTo>
                  <a:lnTo>
                    <a:pt x="1508" y="1087"/>
                  </a:lnTo>
                  <a:lnTo>
                    <a:pt x="1557" y="939"/>
                  </a:lnTo>
                  <a:lnTo>
                    <a:pt x="1557" y="791"/>
                  </a:lnTo>
                  <a:lnTo>
                    <a:pt x="1557" y="618"/>
                  </a:lnTo>
                  <a:lnTo>
                    <a:pt x="1508" y="470"/>
                  </a:lnTo>
                  <a:lnTo>
                    <a:pt x="1433" y="346"/>
                  </a:lnTo>
                  <a:lnTo>
                    <a:pt x="1335" y="223"/>
                  </a:lnTo>
                  <a:lnTo>
                    <a:pt x="1211" y="124"/>
                  </a:lnTo>
                  <a:lnTo>
                    <a:pt x="1088" y="50"/>
                  </a:lnTo>
                  <a:lnTo>
                    <a:pt x="9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6183646" y="-2172596"/>
              <a:ext cx="175805" cy="175770"/>
            </a:xfrm>
            <a:custGeom>
              <a:avLst/>
              <a:gdLst/>
              <a:ahLst/>
              <a:cxnLst/>
              <a:rect l="l" t="t" r="r" b="b"/>
              <a:pathLst>
                <a:path w="5091" h="5090" extrusionOk="0">
                  <a:moveTo>
                    <a:pt x="4052" y="0"/>
                  </a:moveTo>
                  <a:lnTo>
                    <a:pt x="3879" y="49"/>
                  </a:lnTo>
                  <a:lnTo>
                    <a:pt x="3731" y="148"/>
                  </a:lnTo>
                  <a:lnTo>
                    <a:pt x="3583" y="247"/>
                  </a:lnTo>
                  <a:lnTo>
                    <a:pt x="272" y="3583"/>
                  </a:lnTo>
                  <a:lnTo>
                    <a:pt x="149" y="3706"/>
                  </a:lnTo>
                  <a:lnTo>
                    <a:pt x="74" y="3879"/>
                  </a:lnTo>
                  <a:lnTo>
                    <a:pt x="25" y="4027"/>
                  </a:lnTo>
                  <a:lnTo>
                    <a:pt x="0" y="4200"/>
                  </a:lnTo>
                  <a:lnTo>
                    <a:pt x="25" y="4373"/>
                  </a:lnTo>
                  <a:lnTo>
                    <a:pt x="74" y="4522"/>
                  </a:lnTo>
                  <a:lnTo>
                    <a:pt x="149" y="4695"/>
                  </a:lnTo>
                  <a:lnTo>
                    <a:pt x="272" y="4818"/>
                  </a:lnTo>
                  <a:lnTo>
                    <a:pt x="396" y="4942"/>
                  </a:lnTo>
                  <a:lnTo>
                    <a:pt x="544" y="5016"/>
                  </a:lnTo>
                  <a:lnTo>
                    <a:pt x="717" y="5065"/>
                  </a:lnTo>
                  <a:lnTo>
                    <a:pt x="890" y="5090"/>
                  </a:lnTo>
                  <a:lnTo>
                    <a:pt x="1063" y="5065"/>
                  </a:lnTo>
                  <a:lnTo>
                    <a:pt x="1211" y="5016"/>
                  </a:lnTo>
                  <a:lnTo>
                    <a:pt x="1359" y="4942"/>
                  </a:lnTo>
                  <a:lnTo>
                    <a:pt x="1507" y="4818"/>
                  </a:lnTo>
                  <a:lnTo>
                    <a:pt x="4843" y="1507"/>
                  </a:lnTo>
                  <a:lnTo>
                    <a:pt x="4942" y="1359"/>
                  </a:lnTo>
                  <a:lnTo>
                    <a:pt x="5041" y="1211"/>
                  </a:lnTo>
                  <a:lnTo>
                    <a:pt x="5065" y="1038"/>
                  </a:lnTo>
                  <a:lnTo>
                    <a:pt x="5090" y="865"/>
                  </a:lnTo>
                  <a:lnTo>
                    <a:pt x="5065" y="717"/>
                  </a:lnTo>
                  <a:lnTo>
                    <a:pt x="5041" y="544"/>
                  </a:lnTo>
                  <a:lnTo>
                    <a:pt x="4942" y="395"/>
                  </a:lnTo>
                  <a:lnTo>
                    <a:pt x="4843" y="247"/>
                  </a:lnTo>
                  <a:lnTo>
                    <a:pt x="4695" y="148"/>
                  </a:lnTo>
                  <a:lnTo>
                    <a:pt x="4547" y="49"/>
                  </a:lnTo>
                  <a:lnTo>
                    <a:pt x="4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6183646" y="-2172596"/>
              <a:ext cx="175805" cy="175770"/>
            </a:xfrm>
            <a:custGeom>
              <a:avLst/>
              <a:gdLst/>
              <a:ahLst/>
              <a:cxnLst/>
              <a:rect l="l" t="t" r="r" b="b"/>
              <a:pathLst>
                <a:path w="5091" h="5090" extrusionOk="0">
                  <a:moveTo>
                    <a:pt x="717" y="0"/>
                  </a:moveTo>
                  <a:lnTo>
                    <a:pt x="544" y="49"/>
                  </a:lnTo>
                  <a:lnTo>
                    <a:pt x="396" y="148"/>
                  </a:lnTo>
                  <a:lnTo>
                    <a:pt x="272" y="247"/>
                  </a:lnTo>
                  <a:lnTo>
                    <a:pt x="149" y="395"/>
                  </a:lnTo>
                  <a:lnTo>
                    <a:pt x="74" y="544"/>
                  </a:lnTo>
                  <a:lnTo>
                    <a:pt x="25" y="717"/>
                  </a:lnTo>
                  <a:lnTo>
                    <a:pt x="0" y="865"/>
                  </a:lnTo>
                  <a:lnTo>
                    <a:pt x="25" y="1038"/>
                  </a:lnTo>
                  <a:lnTo>
                    <a:pt x="74" y="1211"/>
                  </a:lnTo>
                  <a:lnTo>
                    <a:pt x="149" y="1359"/>
                  </a:lnTo>
                  <a:lnTo>
                    <a:pt x="272" y="1507"/>
                  </a:lnTo>
                  <a:lnTo>
                    <a:pt x="3583" y="4818"/>
                  </a:lnTo>
                  <a:lnTo>
                    <a:pt x="3731" y="4942"/>
                  </a:lnTo>
                  <a:lnTo>
                    <a:pt x="3879" y="5016"/>
                  </a:lnTo>
                  <a:lnTo>
                    <a:pt x="4052" y="5065"/>
                  </a:lnTo>
                  <a:lnTo>
                    <a:pt x="4201" y="5090"/>
                  </a:lnTo>
                  <a:lnTo>
                    <a:pt x="4374" y="5065"/>
                  </a:lnTo>
                  <a:lnTo>
                    <a:pt x="4547" y="5016"/>
                  </a:lnTo>
                  <a:lnTo>
                    <a:pt x="4695" y="4942"/>
                  </a:lnTo>
                  <a:lnTo>
                    <a:pt x="4843" y="4818"/>
                  </a:lnTo>
                  <a:lnTo>
                    <a:pt x="4942" y="4695"/>
                  </a:lnTo>
                  <a:lnTo>
                    <a:pt x="5041" y="4522"/>
                  </a:lnTo>
                  <a:lnTo>
                    <a:pt x="5065" y="4373"/>
                  </a:lnTo>
                  <a:lnTo>
                    <a:pt x="5090" y="4200"/>
                  </a:lnTo>
                  <a:lnTo>
                    <a:pt x="5065" y="4027"/>
                  </a:lnTo>
                  <a:lnTo>
                    <a:pt x="5041" y="3879"/>
                  </a:lnTo>
                  <a:lnTo>
                    <a:pt x="4942" y="3706"/>
                  </a:lnTo>
                  <a:lnTo>
                    <a:pt x="4843" y="3583"/>
                  </a:lnTo>
                  <a:lnTo>
                    <a:pt x="1507" y="247"/>
                  </a:lnTo>
                  <a:lnTo>
                    <a:pt x="1359" y="148"/>
                  </a:lnTo>
                  <a:lnTo>
                    <a:pt x="1211" y="49"/>
                  </a:lnTo>
                  <a:lnTo>
                    <a:pt x="10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4717948" y="-1383301"/>
              <a:ext cx="109226" cy="109261"/>
            </a:xfrm>
            <a:custGeom>
              <a:avLst/>
              <a:gdLst/>
              <a:ahLst/>
              <a:cxnLst/>
              <a:rect l="l" t="t" r="r" b="b"/>
              <a:pathLst>
                <a:path w="3163" h="3164" extrusionOk="0">
                  <a:moveTo>
                    <a:pt x="1581" y="1"/>
                  </a:moveTo>
                  <a:lnTo>
                    <a:pt x="1408" y="25"/>
                  </a:lnTo>
                  <a:lnTo>
                    <a:pt x="1260" y="25"/>
                  </a:lnTo>
                  <a:lnTo>
                    <a:pt x="1112" y="75"/>
                  </a:lnTo>
                  <a:lnTo>
                    <a:pt x="964" y="124"/>
                  </a:lnTo>
                  <a:lnTo>
                    <a:pt x="840" y="198"/>
                  </a:lnTo>
                  <a:lnTo>
                    <a:pt x="692" y="272"/>
                  </a:lnTo>
                  <a:lnTo>
                    <a:pt x="470" y="470"/>
                  </a:lnTo>
                  <a:lnTo>
                    <a:pt x="272" y="692"/>
                  </a:lnTo>
                  <a:lnTo>
                    <a:pt x="198" y="841"/>
                  </a:lnTo>
                  <a:lnTo>
                    <a:pt x="124" y="964"/>
                  </a:lnTo>
                  <a:lnTo>
                    <a:pt x="74" y="1112"/>
                  </a:lnTo>
                  <a:lnTo>
                    <a:pt x="50" y="1261"/>
                  </a:lnTo>
                  <a:lnTo>
                    <a:pt x="25" y="1409"/>
                  </a:lnTo>
                  <a:lnTo>
                    <a:pt x="0" y="1582"/>
                  </a:lnTo>
                  <a:lnTo>
                    <a:pt x="25" y="1730"/>
                  </a:lnTo>
                  <a:lnTo>
                    <a:pt x="50" y="1903"/>
                  </a:lnTo>
                  <a:lnTo>
                    <a:pt x="74" y="2051"/>
                  </a:lnTo>
                  <a:lnTo>
                    <a:pt x="124" y="2200"/>
                  </a:lnTo>
                  <a:lnTo>
                    <a:pt x="198" y="2323"/>
                  </a:lnTo>
                  <a:lnTo>
                    <a:pt x="272" y="2447"/>
                  </a:lnTo>
                  <a:lnTo>
                    <a:pt x="470" y="2694"/>
                  </a:lnTo>
                  <a:lnTo>
                    <a:pt x="692" y="2891"/>
                  </a:lnTo>
                  <a:lnTo>
                    <a:pt x="840" y="2966"/>
                  </a:lnTo>
                  <a:lnTo>
                    <a:pt x="964" y="3040"/>
                  </a:lnTo>
                  <a:lnTo>
                    <a:pt x="1112" y="3089"/>
                  </a:lnTo>
                  <a:lnTo>
                    <a:pt x="1260" y="3114"/>
                  </a:lnTo>
                  <a:lnTo>
                    <a:pt x="1408" y="3138"/>
                  </a:lnTo>
                  <a:lnTo>
                    <a:pt x="1581" y="3163"/>
                  </a:lnTo>
                  <a:lnTo>
                    <a:pt x="1754" y="3138"/>
                  </a:lnTo>
                  <a:lnTo>
                    <a:pt x="1903" y="3114"/>
                  </a:lnTo>
                  <a:lnTo>
                    <a:pt x="2051" y="3089"/>
                  </a:lnTo>
                  <a:lnTo>
                    <a:pt x="2199" y="3040"/>
                  </a:lnTo>
                  <a:lnTo>
                    <a:pt x="2323" y="2966"/>
                  </a:lnTo>
                  <a:lnTo>
                    <a:pt x="2471" y="2891"/>
                  </a:lnTo>
                  <a:lnTo>
                    <a:pt x="2693" y="2694"/>
                  </a:lnTo>
                  <a:lnTo>
                    <a:pt x="2891" y="2447"/>
                  </a:lnTo>
                  <a:lnTo>
                    <a:pt x="2965" y="2323"/>
                  </a:lnTo>
                  <a:lnTo>
                    <a:pt x="3039" y="2200"/>
                  </a:lnTo>
                  <a:lnTo>
                    <a:pt x="3089" y="2051"/>
                  </a:lnTo>
                  <a:lnTo>
                    <a:pt x="3113" y="1903"/>
                  </a:lnTo>
                  <a:lnTo>
                    <a:pt x="3138" y="1730"/>
                  </a:lnTo>
                  <a:lnTo>
                    <a:pt x="3163" y="1582"/>
                  </a:lnTo>
                  <a:lnTo>
                    <a:pt x="3138" y="1409"/>
                  </a:lnTo>
                  <a:lnTo>
                    <a:pt x="3113" y="1261"/>
                  </a:lnTo>
                  <a:lnTo>
                    <a:pt x="3089" y="1112"/>
                  </a:lnTo>
                  <a:lnTo>
                    <a:pt x="3039" y="964"/>
                  </a:lnTo>
                  <a:lnTo>
                    <a:pt x="2965" y="841"/>
                  </a:lnTo>
                  <a:lnTo>
                    <a:pt x="2891" y="692"/>
                  </a:lnTo>
                  <a:lnTo>
                    <a:pt x="2693" y="470"/>
                  </a:lnTo>
                  <a:lnTo>
                    <a:pt x="2471" y="272"/>
                  </a:lnTo>
                  <a:lnTo>
                    <a:pt x="2323" y="198"/>
                  </a:lnTo>
                  <a:lnTo>
                    <a:pt x="2199" y="124"/>
                  </a:lnTo>
                  <a:lnTo>
                    <a:pt x="2051" y="75"/>
                  </a:lnTo>
                  <a:lnTo>
                    <a:pt x="1903" y="25"/>
                  </a:lnTo>
                  <a:lnTo>
                    <a:pt x="1754" y="25"/>
                  </a:lnTo>
                  <a:lnTo>
                    <a:pt x="15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3"/>
          <p:cNvGrpSpPr/>
          <p:nvPr/>
        </p:nvGrpSpPr>
        <p:grpSpPr>
          <a:xfrm>
            <a:off x="233939" y="3546587"/>
            <a:ext cx="1624594" cy="1497557"/>
            <a:chOff x="233939" y="3546587"/>
            <a:chExt cx="1624594" cy="1497557"/>
          </a:xfrm>
        </p:grpSpPr>
        <p:sp>
          <p:nvSpPr>
            <p:cNvPr id="36" name="Google Shape;36;p3"/>
            <p:cNvSpPr/>
            <p:nvPr/>
          </p:nvSpPr>
          <p:spPr>
            <a:xfrm>
              <a:off x="753597" y="3940037"/>
              <a:ext cx="1104936" cy="1104108"/>
            </a:xfrm>
            <a:custGeom>
              <a:avLst/>
              <a:gdLst/>
              <a:ahLst/>
              <a:cxnLst/>
              <a:rect l="l" t="t" r="r" b="b"/>
              <a:pathLst>
                <a:path w="31997" h="31973" extrusionOk="0">
                  <a:moveTo>
                    <a:pt x="15986" y="692"/>
                  </a:moveTo>
                  <a:lnTo>
                    <a:pt x="16777" y="717"/>
                  </a:lnTo>
                  <a:lnTo>
                    <a:pt x="17567" y="766"/>
                  </a:lnTo>
                  <a:lnTo>
                    <a:pt x="18333" y="865"/>
                  </a:lnTo>
                  <a:lnTo>
                    <a:pt x="19075" y="1013"/>
                  </a:lnTo>
                  <a:lnTo>
                    <a:pt x="19816" y="1186"/>
                  </a:lnTo>
                  <a:lnTo>
                    <a:pt x="20532" y="1384"/>
                  </a:lnTo>
                  <a:lnTo>
                    <a:pt x="21249" y="1631"/>
                  </a:lnTo>
                  <a:lnTo>
                    <a:pt x="21941" y="1903"/>
                  </a:lnTo>
                  <a:lnTo>
                    <a:pt x="22608" y="2199"/>
                  </a:lnTo>
                  <a:lnTo>
                    <a:pt x="23275" y="2545"/>
                  </a:lnTo>
                  <a:lnTo>
                    <a:pt x="23917" y="2916"/>
                  </a:lnTo>
                  <a:lnTo>
                    <a:pt x="24535" y="3311"/>
                  </a:lnTo>
                  <a:lnTo>
                    <a:pt x="25128" y="3731"/>
                  </a:lnTo>
                  <a:lnTo>
                    <a:pt x="25721" y="4201"/>
                  </a:lnTo>
                  <a:lnTo>
                    <a:pt x="26265" y="4670"/>
                  </a:lnTo>
                  <a:lnTo>
                    <a:pt x="26808" y="5189"/>
                  </a:lnTo>
                  <a:lnTo>
                    <a:pt x="27302" y="5708"/>
                  </a:lnTo>
                  <a:lnTo>
                    <a:pt x="27797" y="6276"/>
                  </a:lnTo>
                  <a:lnTo>
                    <a:pt x="28241" y="6844"/>
                  </a:lnTo>
                  <a:lnTo>
                    <a:pt x="28661" y="7437"/>
                  </a:lnTo>
                  <a:lnTo>
                    <a:pt x="29057" y="8055"/>
                  </a:lnTo>
                  <a:lnTo>
                    <a:pt x="29427" y="8697"/>
                  </a:lnTo>
                  <a:lnTo>
                    <a:pt x="29773" y="9365"/>
                  </a:lnTo>
                  <a:lnTo>
                    <a:pt x="30070" y="10032"/>
                  </a:lnTo>
                  <a:lnTo>
                    <a:pt x="30342" y="10723"/>
                  </a:lnTo>
                  <a:lnTo>
                    <a:pt x="30589" y="11440"/>
                  </a:lnTo>
                  <a:lnTo>
                    <a:pt x="30811" y="12157"/>
                  </a:lnTo>
                  <a:lnTo>
                    <a:pt x="30959" y="12898"/>
                  </a:lnTo>
                  <a:lnTo>
                    <a:pt x="31108" y="13664"/>
                  </a:lnTo>
                  <a:lnTo>
                    <a:pt x="31206" y="14430"/>
                  </a:lnTo>
                  <a:lnTo>
                    <a:pt x="31256" y="15196"/>
                  </a:lnTo>
                  <a:lnTo>
                    <a:pt x="31280" y="15986"/>
                  </a:lnTo>
                  <a:lnTo>
                    <a:pt x="31256" y="16777"/>
                  </a:lnTo>
                  <a:lnTo>
                    <a:pt x="31206" y="17543"/>
                  </a:lnTo>
                  <a:lnTo>
                    <a:pt x="31108" y="18309"/>
                  </a:lnTo>
                  <a:lnTo>
                    <a:pt x="30959" y="19050"/>
                  </a:lnTo>
                  <a:lnTo>
                    <a:pt x="30811" y="19791"/>
                  </a:lnTo>
                  <a:lnTo>
                    <a:pt x="30589" y="20533"/>
                  </a:lnTo>
                  <a:lnTo>
                    <a:pt x="30342" y="21224"/>
                  </a:lnTo>
                  <a:lnTo>
                    <a:pt x="30070" y="21916"/>
                  </a:lnTo>
                  <a:lnTo>
                    <a:pt x="29773" y="22608"/>
                  </a:lnTo>
                  <a:lnTo>
                    <a:pt x="29427" y="23251"/>
                  </a:lnTo>
                  <a:lnTo>
                    <a:pt x="29057" y="23893"/>
                  </a:lnTo>
                  <a:lnTo>
                    <a:pt x="28661" y="24511"/>
                  </a:lnTo>
                  <a:lnTo>
                    <a:pt x="28241" y="25128"/>
                  </a:lnTo>
                  <a:lnTo>
                    <a:pt x="27797" y="25697"/>
                  </a:lnTo>
                  <a:lnTo>
                    <a:pt x="27302" y="26240"/>
                  </a:lnTo>
                  <a:lnTo>
                    <a:pt x="26808" y="26784"/>
                  </a:lnTo>
                  <a:lnTo>
                    <a:pt x="26265" y="27278"/>
                  </a:lnTo>
                  <a:lnTo>
                    <a:pt x="25721" y="27772"/>
                  </a:lnTo>
                  <a:lnTo>
                    <a:pt x="25128" y="28217"/>
                  </a:lnTo>
                  <a:lnTo>
                    <a:pt x="24535" y="28662"/>
                  </a:lnTo>
                  <a:lnTo>
                    <a:pt x="23917" y="29057"/>
                  </a:lnTo>
                  <a:lnTo>
                    <a:pt x="23275" y="29428"/>
                  </a:lnTo>
                  <a:lnTo>
                    <a:pt x="22608" y="29749"/>
                  </a:lnTo>
                  <a:lnTo>
                    <a:pt x="21941" y="30070"/>
                  </a:lnTo>
                  <a:lnTo>
                    <a:pt x="21249" y="30342"/>
                  </a:lnTo>
                  <a:lnTo>
                    <a:pt x="20532" y="30589"/>
                  </a:lnTo>
                  <a:lnTo>
                    <a:pt x="19816" y="30787"/>
                  </a:lnTo>
                  <a:lnTo>
                    <a:pt x="19075" y="30959"/>
                  </a:lnTo>
                  <a:lnTo>
                    <a:pt x="18333" y="31083"/>
                  </a:lnTo>
                  <a:lnTo>
                    <a:pt x="17567" y="31182"/>
                  </a:lnTo>
                  <a:lnTo>
                    <a:pt x="16777" y="31256"/>
                  </a:lnTo>
                  <a:lnTo>
                    <a:pt x="15220" y="31256"/>
                  </a:lnTo>
                  <a:lnTo>
                    <a:pt x="14430" y="31182"/>
                  </a:lnTo>
                  <a:lnTo>
                    <a:pt x="13664" y="31083"/>
                  </a:lnTo>
                  <a:lnTo>
                    <a:pt x="12922" y="30959"/>
                  </a:lnTo>
                  <a:lnTo>
                    <a:pt x="12181" y="30787"/>
                  </a:lnTo>
                  <a:lnTo>
                    <a:pt x="11465" y="30589"/>
                  </a:lnTo>
                  <a:lnTo>
                    <a:pt x="10748" y="30342"/>
                  </a:lnTo>
                  <a:lnTo>
                    <a:pt x="10056" y="30070"/>
                  </a:lnTo>
                  <a:lnTo>
                    <a:pt x="9389" y="29749"/>
                  </a:lnTo>
                  <a:lnTo>
                    <a:pt x="8722" y="29428"/>
                  </a:lnTo>
                  <a:lnTo>
                    <a:pt x="8080" y="29057"/>
                  </a:lnTo>
                  <a:lnTo>
                    <a:pt x="7462" y="28662"/>
                  </a:lnTo>
                  <a:lnTo>
                    <a:pt x="6869" y="28217"/>
                  </a:lnTo>
                  <a:lnTo>
                    <a:pt x="6276" y="27772"/>
                  </a:lnTo>
                  <a:lnTo>
                    <a:pt x="5732" y="27278"/>
                  </a:lnTo>
                  <a:lnTo>
                    <a:pt x="5189" y="26784"/>
                  </a:lnTo>
                  <a:lnTo>
                    <a:pt x="4695" y="26240"/>
                  </a:lnTo>
                  <a:lnTo>
                    <a:pt x="4200" y="25697"/>
                  </a:lnTo>
                  <a:lnTo>
                    <a:pt x="3756" y="25128"/>
                  </a:lnTo>
                  <a:lnTo>
                    <a:pt x="3336" y="24511"/>
                  </a:lnTo>
                  <a:lnTo>
                    <a:pt x="2940" y="23893"/>
                  </a:lnTo>
                  <a:lnTo>
                    <a:pt x="2570" y="23251"/>
                  </a:lnTo>
                  <a:lnTo>
                    <a:pt x="2224" y="22608"/>
                  </a:lnTo>
                  <a:lnTo>
                    <a:pt x="1927" y="21916"/>
                  </a:lnTo>
                  <a:lnTo>
                    <a:pt x="1631" y="21224"/>
                  </a:lnTo>
                  <a:lnTo>
                    <a:pt x="1408" y="20533"/>
                  </a:lnTo>
                  <a:lnTo>
                    <a:pt x="1186" y="19791"/>
                  </a:lnTo>
                  <a:lnTo>
                    <a:pt x="1013" y="19050"/>
                  </a:lnTo>
                  <a:lnTo>
                    <a:pt x="890" y="18309"/>
                  </a:lnTo>
                  <a:lnTo>
                    <a:pt x="791" y="17543"/>
                  </a:lnTo>
                  <a:lnTo>
                    <a:pt x="741" y="16777"/>
                  </a:lnTo>
                  <a:lnTo>
                    <a:pt x="717" y="15986"/>
                  </a:lnTo>
                  <a:lnTo>
                    <a:pt x="741" y="15196"/>
                  </a:lnTo>
                  <a:lnTo>
                    <a:pt x="791" y="14430"/>
                  </a:lnTo>
                  <a:lnTo>
                    <a:pt x="890" y="13664"/>
                  </a:lnTo>
                  <a:lnTo>
                    <a:pt x="1013" y="12898"/>
                  </a:lnTo>
                  <a:lnTo>
                    <a:pt x="1186" y="12157"/>
                  </a:lnTo>
                  <a:lnTo>
                    <a:pt x="1408" y="11440"/>
                  </a:lnTo>
                  <a:lnTo>
                    <a:pt x="1631" y="10723"/>
                  </a:lnTo>
                  <a:lnTo>
                    <a:pt x="1927" y="10032"/>
                  </a:lnTo>
                  <a:lnTo>
                    <a:pt x="2224" y="9365"/>
                  </a:lnTo>
                  <a:lnTo>
                    <a:pt x="2570" y="8697"/>
                  </a:lnTo>
                  <a:lnTo>
                    <a:pt x="2940" y="8055"/>
                  </a:lnTo>
                  <a:lnTo>
                    <a:pt x="3336" y="7437"/>
                  </a:lnTo>
                  <a:lnTo>
                    <a:pt x="3756" y="6844"/>
                  </a:lnTo>
                  <a:lnTo>
                    <a:pt x="4200" y="6276"/>
                  </a:lnTo>
                  <a:lnTo>
                    <a:pt x="4695" y="5708"/>
                  </a:lnTo>
                  <a:lnTo>
                    <a:pt x="5189" y="5189"/>
                  </a:lnTo>
                  <a:lnTo>
                    <a:pt x="5732" y="4670"/>
                  </a:lnTo>
                  <a:lnTo>
                    <a:pt x="6276" y="4201"/>
                  </a:lnTo>
                  <a:lnTo>
                    <a:pt x="6869" y="3731"/>
                  </a:lnTo>
                  <a:lnTo>
                    <a:pt x="7462" y="3311"/>
                  </a:lnTo>
                  <a:lnTo>
                    <a:pt x="8080" y="2916"/>
                  </a:lnTo>
                  <a:lnTo>
                    <a:pt x="8722" y="2545"/>
                  </a:lnTo>
                  <a:lnTo>
                    <a:pt x="9389" y="2199"/>
                  </a:lnTo>
                  <a:lnTo>
                    <a:pt x="10056" y="1903"/>
                  </a:lnTo>
                  <a:lnTo>
                    <a:pt x="10748" y="1631"/>
                  </a:lnTo>
                  <a:lnTo>
                    <a:pt x="11465" y="1384"/>
                  </a:lnTo>
                  <a:lnTo>
                    <a:pt x="12181" y="1186"/>
                  </a:lnTo>
                  <a:lnTo>
                    <a:pt x="12922" y="1013"/>
                  </a:lnTo>
                  <a:lnTo>
                    <a:pt x="13664" y="865"/>
                  </a:lnTo>
                  <a:lnTo>
                    <a:pt x="14430" y="766"/>
                  </a:lnTo>
                  <a:lnTo>
                    <a:pt x="15220" y="717"/>
                  </a:lnTo>
                  <a:lnTo>
                    <a:pt x="15986" y="692"/>
                  </a:lnTo>
                  <a:close/>
                  <a:moveTo>
                    <a:pt x="15986" y="0"/>
                  </a:moveTo>
                  <a:lnTo>
                    <a:pt x="15171" y="25"/>
                  </a:lnTo>
                  <a:lnTo>
                    <a:pt x="14355" y="74"/>
                  </a:lnTo>
                  <a:lnTo>
                    <a:pt x="13565" y="173"/>
                  </a:lnTo>
                  <a:lnTo>
                    <a:pt x="12774" y="321"/>
                  </a:lnTo>
                  <a:lnTo>
                    <a:pt x="12008" y="494"/>
                  </a:lnTo>
                  <a:lnTo>
                    <a:pt x="11242" y="717"/>
                  </a:lnTo>
                  <a:lnTo>
                    <a:pt x="10501" y="964"/>
                  </a:lnTo>
                  <a:lnTo>
                    <a:pt x="9784" y="1260"/>
                  </a:lnTo>
                  <a:lnTo>
                    <a:pt x="9068" y="1581"/>
                  </a:lnTo>
                  <a:lnTo>
                    <a:pt x="8376" y="1927"/>
                  </a:lnTo>
                  <a:lnTo>
                    <a:pt x="7709" y="2298"/>
                  </a:lnTo>
                  <a:lnTo>
                    <a:pt x="7067" y="2718"/>
                  </a:lnTo>
                  <a:lnTo>
                    <a:pt x="6449" y="3163"/>
                  </a:lnTo>
                  <a:lnTo>
                    <a:pt x="5831" y="3657"/>
                  </a:lnTo>
                  <a:lnTo>
                    <a:pt x="5263" y="4151"/>
                  </a:lnTo>
                  <a:lnTo>
                    <a:pt x="4695" y="4670"/>
                  </a:lnTo>
                  <a:lnTo>
                    <a:pt x="4176" y="5238"/>
                  </a:lnTo>
                  <a:lnTo>
                    <a:pt x="3657" y="5807"/>
                  </a:lnTo>
                  <a:lnTo>
                    <a:pt x="3187" y="6424"/>
                  </a:lnTo>
                  <a:lnTo>
                    <a:pt x="2743" y="7042"/>
                  </a:lnTo>
                  <a:lnTo>
                    <a:pt x="2323" y="7684"/>
                  </a:lnTo>
                  <a:lnTo>
                    <a:pt x="1952" y="8376"/>
                  </a:lnTo>
                  <a:lnTo>
                    <a:pt x="1581" y="9043"/>
                  </a:lnTo>
                  <a:lnTo>
                    <a:pt x="1260" y="9760"/>
                  </a:lnTo>
                  <a:lnTo>
                    <a:pt x="988" y="10501"/>
                  </a:lnTo>
                  <a:lnTo>
                    <a:pt x="717" y="11242"/>
                  </a:lnTo>
                  <a:lnTo>
                    <a:pt x="519" y="11984"/>
                  </a:lnTo>
                  <a:lnTo>
                    <a:pt x="321" y="12774"/>
                  </a:lnTo>
                  <a:lnTo>
                    <a:pt x="198" y="13540"/>
                  </a:lnTo>
                  <a:lnTo>
                    <a:pt x="99" y="14356"/>
                  </a:lnTo>
                  <a:lnTo>
                    <a:pt x="25" y="15171"/>
                  </a:lnTo>
                  <a:lnTo>
                    <a:pt x="0" y="15986"/>
                  </a:lnTo>
                  <a:lnTo>
                    <a:pt x="25" y="16802"/>
                  </a:lnTo>
                  <a:lnTo>
                    <a:pt x="99" y="17617"/>
                  </a:lnTo>
                  <a:lnTo>
                    <a:pt x="198" y="18408"/>
                  </a:lnTo>
                  <a:lnTo>
                    <a:pt x="321" y="19198"/>
                  </a:lnTo>
                  <a:lnTo>
                    <a:pt x="519" y="19964"/>
                  </a:lnTo>
                  <a:lnTo>
                    <a:pt x="717" y="20730"/>
                  </a:lnTo>
                  <a:lnTo>
                    <a:pt x="988" y="21472"/>
                  </a:lnTo>
                  <a:lnTo>
                    <a:pt x="1260" y="22188"/>
                  </a:lnTo>
                  <a:lnTo>
                    <a:pt x="1581" y="22905"/>
                  </a:lnTo>
                  <a:lnTo>
                    <a:pt x="1952" y="23596"/>
                  </a:lnTo>
                  <a:lnTo>
                    <a:pt x="2323" y="24264"/>
                  </a:lnTo>
                  <a:lnTo>
                    <a:pt x="2743" y="24906"/>
                  </a:lnTo>
                  <a:lnTo>
                    <a:pt x="3187" y="25548"/>
                  </a:lnTo>
                  <a:lnTo>
                    <a:pt x="3657" y="26141"/>
                  </a:lnTo>
                  <a:lnTo>
                    <a:pt x="4176" y="26734"/>
                  </a:lnTo>
                  <a:lnTo>
                    <a:pt x="4695" y="27278"/>
                  </a:lnTo>
                  <a:lnTo>
                    <a:pt x="5263" y="27822"/>
                  </a:lnTo>
                  <a:lnTo>
                    <a:pt x="5831" y="28316"/>
                  </a:lnTo>
                  <a:lnTo>
                    <a:pt x="6449" y="28785"/>
                  </a:lnTo>
                  <a:lnTo>
                    <a:pt x="7067" y="29230"/>
                  </a:lnTo>
                  <a:lnTo>
                    <a:pt x="7709" y="29650"/>
                  </a:lnTo>
                  <a:lnTo>
                    <a:pt x="8376" y="30045"/>
                  </a:lnTo>
                  <a:lnTo>
                    <a:pt x="9068" y="30391"/>
                  </a:lnTo>
                  <a:lnTo>
                    <a:pt x="9784" y="30712"/>
                  </a:lnTo>
                  <a:lnTo>
                    <a:pt x="10501" y="31009"/>
                  </a:lnTo>
                  <a:lnTo>
                    <a:pt x="11242" y="31256"/>
                  </a:lnTo>
                  <a:lnTo>
                    <a:pt x="12008" y="31478"/>
                  </a:lnTo>
                  <a:lnTo>
                    <a:pt x="12774" y="31651"/>
                  </a:lnTo>
                  <a:lnTo>
                    <a:pt x="13565" y="31775"/>
                  </a:lnTo>
                  <a:lnTo>
                    <a:pt x="14355" y="31898"/>
                  </a:lnTo>
                  <a:lnTo>
                    <a:pt x="15171" y="31948"/>
                  </a:lnTo>
                  <a:lnTo>
                    <a:pt x="15986" y="31973"/>
                  </a:lnTo>
                  <a:lnTo>
                    <a:pt x="16826" y="31948"/>
                  </a:lnTo>
                  <a:lnTo>
                    <a:pt x="17642" y="31898"/>
                  </a:lnTo>
                  <a:lnTo>
                    <a:pt x="18432" y="31775"/>
                  </a:lnTo>
                  <a:lnTo>
                    <a:pt x="19223" y="31651"/>
                  </a:lnTo>
                  <a:lnTo>
                    <a:pt x="19989" y="31478"/>
                  </a:lnTo>
                  <a:lnTo>
                    <a:pt x="20755" y="31256"/>
                  </a:lnTo>
                  <a:lnTo>
                    <a:pt x="21496" y="31009"/>
                  </a:lnTo>
                  <a:lnTo>
                    <a:pt x="22213" y="30712"/>
                  </a:lnTo>
                  <a:lnTo>
                    <a:pt x="22929" y="30391"/>
                  </a:lnTo>
                  <a:lnTo>
                    <a:pt x="23621" y="30045"/>
                  </a:lnTo>
                  <a:lnTo>
                    <a:pt x="24288" y="29650"/>
                  </a:lnTo>
                  <a:lnTo>
                    <a:pt x="24931" y="29230"/>
                  </a:lnTo>
                  <a:lnTo>
                    <a:pt x="25548" y="28785"/>
                  </a:lnTo>
                  <a:lnTo>
                    <a:pt x="26166" y="28316"/>
                  </a:lnTo>
                  <a:lnTo>
                    <a:pt x="26734" y="27822"/>
                  </a:lnTo>
                  <a:lnTo>
                    <a:pt x="27302" y="27278"/>
                  </a:lnTo>
                  <a:lnTo>
                    <a:pt x="27821" y="26734"/>
                  </a:lnTo>
                  <a:lnTo>
                    <a:pt x="28340" y="26141"/>
                  </a:lnTo>
                  <a:lnTo>
                    <a:pt x="28810" y="25548"/>
                  </a:lnTo>
                  <a:lnTo>
                    <a:pt x="29254" y="24906"/>
                  </a:lnTo>
                  <a:lnTo>
                    <a:pt x="29674" y="24264"/>
                  </a:lnTo>
                  <a:lnTo>
                    <a:pt x="30045" y="23596"/>
                  </a:lnTo>
                  <a:lnTo>
                    <a:pt x="30416" y="22905"/>
                  </a:lnTo>
                  <a:lnTo>
                    <a:pt x="30737" y="22188"/>
                  </a:lnTo>
                  <a:lnTo>
                    <a:pt x="31009" y="21472"/>
                  </a:lnTo>
                  <a:lnTo>
                    <a:pt x="31256" y="20730"/>
                  </a:lnTo>
                  <a:lnTo>
                    <a:pt x="31478" y="19964"/>
                  </a:lnTo>
                  <a:lnTo>
                    <a:pt x="31651" y="19198"/>
                  </a:lnTo>
                  <a:lnTo>
                    <a:pt x="31799" y="18408"/>
                  </a:lnTo>
                  <a:lnTo>
                    <a:pt x="31898" y="17617"/>
                  </a:lnTo>
                  <a:lnTo>
                    <a:pt x="31972" y="16802"/>
                  </a:lnTo>
                  <a:lnTo>
                    <a:pt x="31997" y="15986"/>
                  </a:lnTo>
                  <a:lnTo>
                    <a:pt x="31972" y="15171"/>
                  </a:lnTo>
                  <a:lnTo>
                    <a:pt x="31898" y="14356"/>
                  </a:lnTo>
                  <a:lnTo>
                    <a:pt x="31799" y="13540"/>
                  </a:lnTo>
                  <a:lnTo>
                    <a:pt x="31651" y="12774"/>
                  </a:lnTo>
                  <a:lnTo>
                    <a:pt x="31478" y="11984"/>
                  </a:lnTo>
                  <a:lnTo>
                    <a:pt x="31256" y="11242"/>
                  </a:lnTo>
                  <a:lnTo>
                    <a:pt x="31009" y="10501"/>
                  </a:lnTo>
                  <a:lnTo>
                    <a:pt x="30737" y="9760"/>
                  </a:lnTo>
                  <a:lnTo>
                    <a:pt x="30416" y="9043"/>
                  </a:lnTo>
                  <a:lnTo>
                    <a:pt x="30045" y="8376"/>
                  </a:lnTo>
                  <a:lnTo>
                    <a:pt x="29674" y="7684"/>
                  </a:lnTo>
                  <a:lnTo>
                    <a:pt x="29254" y="7042"/>
                  </a:lnTo>
                  <a:lnTo>
                    <a:pt x="28810" y="6424"/>
                  </a:lnTo>
                  <a:lnTo>
                    <a:pt x="28340" y="5807"/>
                  </a:lnTo>
                  <a:lnTo>
                    <a:pt x="27821" y="5238"/>
                  </a:lnTo>
                  <a:lnTo>
                    <a:pt x="27302" y="4670"/>
                  </a:lnTo>
                  <a:lnTo>
                    <a:pt x="26734" y="4151"/>
                  </a:lnTo>
                  <a:lnTo>
                    <a:pt x="26166" y="3657"/>
                  </a:lnTo>
                  <a:lnTo>
                    <a:pt x="25548" y="3163"/>
                  </a:lnTo>
                  <a:lnTo>
                    <a:pt x="24931" y="2718"/>
                  </a:lnTo>
                  <a:lnTo>
                    <a:pt x="24288" y="2298"/>
                  </a:lnTo>
                  <a:lnTo>
                    <a:pt x="23621" y="1927"/>
                  </a:lnTo>
                  <a:lnTo>
                    <a:pt x="22929" y="1581"/>
                  </a:lnTo>
                  <a:lnTo>
                    <a:pt x="22213" y="1260"/>
                  </a:lnTo>
                  <a:lnTo>
                    <a:pt x="21496" y="964"/>
                  </a:lnTo>
                  <a:lnTo>
                    <a:pt x="20755" y="717"/>
                  </a:lnTo>
                  <a:lnTo>
                    <a:pt x="19989" y="494"/>
                  </a:lnTo>
                  <a:lnTo>
                    <a:pt x="19223" y="321"/>
                  </a:lnTo>
                  <a:lnTo>
                    <a:pt x="18432" y="173"/>
                  </a:lnTo>
                  <a:lnTo>
                    <a:pt x="17642" y="74"/>
                  </a:lnTo>
                  <a:lnTo>
                    <a:pt x="16826" y="25"/>
                  </a:lnTo>
                  <a:lnTo>
                    <a:pt x="15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801073" y="3546587"/>
              <a:ext cx="156156" cy="156190"/>
            </a:xfrm>
            <a:custGeom>
              <a:avLst/>
              <a:gdLst/>
              <a:ahLst/>
              <a:cxnLst/>
              <a:rect l="l" t="t" r="r" b="b"/>
              <a:pathLst>
                <a:path w="4522" h="4523" extrusionOk="0">
                  <a:moveTo>
                    <a:pt x="2026" y="1"/>
                  </a:moveTo>
                  <a:lnTo>
                    <a:pt x="1804" y="50"/>
                  </a:lnTo>
                  <a:lnTo>
                    <a:pt x="1606" y="100"/>
                  </a:lnTo>
                  <a:lnTo>
                    <a:pt x="1384" y="174"/>
                  </a:lnTo>
                  <a:lnTo>
                    <a:pt x="1186" y="273"/>
                  </a:lnTo>
                  <a:lnTo>
                    <a:pt x="1013" y="371"/>
                  </a:lnTo>
                  <a:lnTo>
                    <a:pt x="840" y="520"/>
                  </a:lnTo>
                  <a:lnTo>
                    <a:pt x="667" y="668"/>
                  </a:lnTo>
                  <a:lnTo>
                    <a:pt x="519" y="816"/>
                  </a:lnTo>
                  <a:lnTo>
                    <a:pt x="395" y="989"/>
                  </a:lnTo>
                  <a:lnTo>
                    <a:pt x="272" y="1187"/>
                  </a:lnTo>
                  <a:lnTo>
                    <a:pt x="198" y="1385"/>
                  </a:lnTo>
                  <a:lnTo>
                    <a:pt x="99" y="1582"/>
                  </a:lnTo>
                  <a:lnTo>
                    <a:pt x="49" y="1805"/>
                  </a:lnTo>
                  <a:lnTo>
                    <a:pt x="25" y="2027"/>
                  </a:lnTo>
                  <a:lnTo>
                    <a:pt x="0" y="2249"/>
                  </a:lnTo>
                  <a:lnTo>
                    <a:pt x="25" y="2496"/>
                  </a:lnTo>
                  <a:lnTo>
                    <a:pt x="49" y="2719"/>
                  </a:lnTo>
                  <a:lnTo>
                    <a:pt x="99" y="2916"/>
                  </a:lnTo>
                  <a:lnTo>
                    <a:pt x="198" y="3139"/>
                  </a:lnTo>
                  <a:lnTo>
                    <a:pt x="272" y="3336"/>
                  </a:lnTo>
                  <a:lnTo>
                    <a:pt x="395" y="3509"/>
                  </a:lnTo>
                  <a:lnTo>
                    <a:pt x="519" y="3682"/>
                  </a:lnTo>
                  <a:lnTo>
                    <a:pt x="667" y="3855"/>
                  </a:lnTo>
                  <a:lnTo>
                    <a:pt x="840" y="4004"/>
                  </a:lnTo>
                  <a:lnTo>
                    <a:pt x="1013" y="4127"/>
                  </a:lnTo>
                  <a:lnTo>
                    <a:pt x="1186" y="4251"/>
                  </a:lnTo>
                  <a:lnTo>
                    <a:pt x="1384" y="4350"/>
                  </a:lnTo>
                  <a:lnTo>
                    <a:pt x="1606" y="4424"/>
                  </a:lnTo>
                  <a:lnTo>
                    <a:pt x="1804" y="4473"/>
                  </a:lnTo>
                  <a:lnTo>
                    <a:pt x="2026" y="4498"/>
                  </a:lnTo>
                  <a:lnTo>
                    <a:pt x="2273" y="4522"/>
                  </a:lnTo>
                  <a:lnTo>
                    <a:pt x="2496" y="4498"/>
                  </a:lnTo>
                  <a:lnTo>
                    <a:pt x="2718" y="4473"/>
                  </a:lnTo>
                  <a:lnTo>
                    <a:pt x="2940" y="4424"/>
                  </a:lnTo>
                  <a:lnTo>
                    <a:pt x="3138" y="4350"/>
                  </a:lnTo>
                  <a:lnTo>
                    <a:pt x="3336" y="4251"/>
                  </a:lnTo>
                  <a:lnTo>
                    <a:pt x="3533" y="4127"/>
                  </a:lnTo>
                  <a:lnTo>
                    <a:pt x="3706" y="4004"/>
                  </a:lnTo>
                  <a:lnTo>
                    <a:pt x="3854" y="3855"/>
                  </a:lnTo>
                  <a:lnTo>
                    <a:pt x="4003" y="3682"/>
                  </a:lnTo>
                  <a:lnTo>
                    <a:pt x="4151" y="3509"/>
                  </a:lnTo>
                  <a:lnTo>
                    <a:pt x="4250" y="3336"/>
                  </a:lnTo>
                  <a:lnTo>
                    <a:pt x="4349" y="3139"/>
                  </a:lnTo>
                  <a:lnTo>
                    <a:pt x="4423" y="2916"/>
                  </a:lnTo>
                  <a:lnTo>
                    <a:pt x="4472" y="2719"/>
                  </a:lnTo>
                  <a:lnTo>
                    <a:pt x="4522" y="2496"/>
                  </a:lnTo>
                  <a:lnTo>
                    <a:pt x="4522" y="2249"/>
                  </a:lnTo>
                  <a:lnTo>
                    <a:pt x="4522" y="2027"/>
                  </a:lnTo>
                  <a:lnTo>
                    <a:pt x="4472" y="1805"/>
                  </a:lnTo>
                  <a:lnTo>
                    <a:pt x="4423" y="1582"/>
                  </a:lnTo>
                  <a:lnTo>
                    <a:pt x="4349" y="1385"/>
                  </a:lnTo>
                  <a:lnTo>
                    <a:pt x="4250" y="1187"/>
                  </a:lnTo>
                  <a:lnTo>
                    <a:pt x="4151" y="989"/>
                  </a:lnTo>
                  <a:lnTo>
                    <a:pt x="4003" y="816"/>
                  </a:lnTo>
                  <a:lnTo>
                    <a:pt x="3854" y="668"/>
                  </a:lnTo>
                  <a:lnTo>
                    <a:pt x="3706" y="520"/>
                  </a:lnTo>
                  <a:lnTo>
                    <a:pt x="3533" y="371"/>
                  </a:lnTo>
                  <a:lnTo>
                    <a:pt x="3336" y="273"/>
                  </a:lnTo>
                  <a:lnTo>
                    <a:pt x="3138" y="174"/>
                  </a:lnTo>
                  <a:lnTo>
                    <a:pt x="2940" y="100"/>
                  </a:lnTo>
                  <a:lnTo>
                    <a:pt x="2718" y="50"/>
                  </a:lnTo>
                  <a:lnTo>
                    <a:pt x="24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233939" y="3631999"/>
              <a:ext cx="175805" cy="175805"/>
            </a:xfrm>
            <a:custGeom>
              <a:avLst/>
              <a:gdLst/>
              <a:ahLst/>
              <a:cxnLst/>
              <a:rect l="l" t="t" r="r" b="b"/>
              <a:pathLst>
                <a:path w="5091" h="5091" extrusionOk="0">
                  <a:moveTo>
                    <a:pt x="4201" y="0"/>
                  </a:moveTo>
                  <a:lnTo>
                    <a:pt x="4053" y="25"/>
                  </a:lnTo>
                  <a:lnTo>
                    <a:pt x="3880" y="75"/>
                  </a:lnTo>
                  <a:lnTo>
                    <a:pt x="3732" y="149"/>
                  </a:lnTo>
                  <a:lnTo>
                    <a:pt x="3583" y="272"/>
                  </a:lnTo>
                  <a:lnTo>
                    <a:pt x="248" y="3583"/>
                  </a:lnTo>
                  <a:lnTo>
                    <a:pt x="149" y="3731"/>
                  </a:lnTo>
                  <a:lnTo>
                    <a:pt x="75" y="3880"/>
                  </a:lnTo>
                  <a:lnTo>
                    <a:pt x="26" y="4053"/>
                  </a:lnTo>
                  <a:lnTo>
                    <a:pt x="1" y="4226"/>
                  </a:lnTo>
                  <a:lnTo>
                    <a:pt x="26" y="4374"/>
                  </a:lnTo>
                  <a:lnTo>
                    <a:pt x="75" y="4547"/>
                  </a:lnTo>
                  <a:lnTo>
                    <a:pt x="149" y="4695"/>
                  </a:lnTo>
                  <a:lnTo>
                    <a:pt x="248" y="4843"/>
                  </a:lnTo>
                  <a:lnTo>
                    <a:pt x="396" y="4942"/>
                  </a:lnTo>
                  <a:lnTo>
                    <a:pt x="544" y="5041"/>
                  </a:lnTo>
                  <a:lnTo>
                    <a:pt x="717" y="5090"/>
                  </a:lnTo>
                  <a:lnTo>
                    <a:pt x="1063" y="5090"/>
                  </a:lnTo>
                  <a:lnTo>
                    <a:pt x="1211" y="5041"/>
                  </a:lnTo>
                  <a:lnTo>
                    <a:pt x="1360" y="4942"/>
                  </a:lnTo>
                  <a:lnTo>
                    <a:pt x="1508" y="4843"/>
                  </a:lnTo>
                  <a:lnTo>
                    <a:pt x="4844" y="1508"/>
                  </a:lnTo>
                  <a:lnTo>
                    <a:pt x="4942" y="1384"/>
                  </a:lnTo>
                  <a:lnTo>
                    <a:pt x="5017" y="1211"/>
                  </a:lnTo>
                  <a:lnTo>
                    <a:pt x="5066" y="1063"/>
                  </a:lnTo>
                  <a:lnTo>
                    <a:pt x="5091" y="890"/>
                  </a:lnTo>
                  <a:lnTo>
                    <a:pt x="5066" y="717"/>
                  </a:lnTo>
                  <a:lnTo>
                    <a:pt x="5017" y="569"/>
                  </a:lnTo>
                  <a:lnTo>
                    <a:pt x="4942" y="396"/>
                  </a:lnTo>
                  <a:lnTo>
                    <a:pt x="4844" y="272"/>
                  </a:lnTo>
                  <a:lnTo>
                    <a:pt x="4695" y="149"/>
                  </a:lnTo>
                  <a:lnTo>
                    <a:pt x="4547" y="75"/>
                  </a:lnTo>
                  <a:lnTo>
                    <a:pt x="4374" y="25"/>
                  </a:lnTo>
                  <a:lnTo>
                    <a:pt x="4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33939" y="3631999"/>
              <a:ext cx="175805" cy="175805"/>
            </a:xfrm>
            <a:custGeom>
              <a:avLst/>
              <a:gdLst/>
              <a:ahLst/>
              <a:cxnLst/>
              <a:rect l="l" t="t" r="r" b="b"/>
              <a:pathLst>
                <a:path w="5091" h="5091" extrusionOk="0">
                  <a:moveTo>
                    <a:pt x="890" y="0"/>
                  </a:moveTo>
                  <a:lnTo>
                    <a:pt x="717" y="25"/>
                  </a:lnTo>
                  <a:lnTo>
                    <a:pt x="544" y="75"/>
                  </a:lnTo>
                  <a:lnTo>
                    <a:pt x="396" y="149"/>
                  </a:lnTo>
                  <a:lnTo>
                    <a:pt x="248" y="272"/>
                  </a:lnTo>
                  <a:lnTo>
                    <a:pt x="149" y="396"/>
                  </a:lnTo>
                  <a:lnTo>
                    <a:pt x="75" y="569"/>
                  </a:lnTo>
                  <a:lnTo>
                    <a:pt x="26" y="717"/>
                  </a:lnTo>
                  <a:lnTo>
                    <a:pt x="1" y="890"/>
                  </a:lnTo>
                  <a:lnTo>
                    <a:pt x="26" y="1063"/>
                  </a:lnTo>
                  <a:lnTo>
                    <a:pt x="75" y="1211"/>
                  </a:lnTo>
                  <a:lnTo>
                    <a:pt x="149" y="1384"/>
                  </a:lnTo>
                  <a:lnTo>
                    <a:pt x="248" y="1508"/>
                  </a:lnTo>
                  <a:lnTo>
                    <a:pt x="3583" y="4843"/>
                  </a:lnTo>
                  <a:lnTo>
                    <a:pt x="3732" y="4942"/>
                  </a:lnTo>
                  <a:lnTo>
                    <a:pt x="3880" y="5041"/>
                  </a:lnTo>
                  <a:lnTo>
                    <a:pt x="4053" y="5090"/>
                  </a:lnTo>
                  <a:lnTo>
                    <a:pt x="4374" y="5090"/>
                  </a:lnTo>
                  <a:lnTo>
                    <a:pt x="4547" y="5041"/>
                  </a:lnTo>
                  <a:lnTo>
                    <a:pt x="4695" y="4942"/>
                  </a:lnTo>
                  <a:lnTo>
                    <a:pt x="4844" y="4843"/>
                  </a:lnTo>
                  <a:lnTo>
                    <a:pt x="4942" y="4695"/>
                  </a:lnTo>
                  <a:lnTo>
                    <a:pt x="5017" y="4547"/>
                  </a:lnTo>
                  <a:lnTo>
                    <a:pt x="5066" y="4374"/>
                  </a:lnTo>
                  <a:lnTo>
                    <a:pt x="5091" y="4226"/>
                  </a:lnTo>
                  <a:lnTo>
                    <a:pt x="5066" y="4053"/>
                  </a:lnTo>
                  <a:lnTo>
                    <a:pt x="5017" y="3880"/>
                  </a:lnTo>
                  <a:lnTo>
                    <a:pt x="4942" y="3731"/>
                  </a:lnTo>
                  <a:lnTo>
                    <a:pt x="4844" y="3583"/>
                  </a:lnTo>
                  <a:lnTo>
                    <a:pt x="1508" y="272"/>
                  </a:lnTo>
                  <a:lnTo>
                    <a:pt x="1360" y="149"/>
                  </a:lnTo>
                  <a:lnTo>
                    <a:pt x="1211" y="75"/>
                  </a:lnTo>
                  <a:lnTo>
                    <a:pt x="1063" y="25"/>
                  </a:lnTo>
                  <a:lnTo>
                    <a:pt x="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14_1">
    <p:bg>
      <p:bgPr>
        <a:solidFill>
          <a:schemeClr val="lt2"/>
        </a:solidFill>
        <a:effectLst/>
      </p:bgPr>
    </p:bg>
    <p:spTree>
      <p:nvGrpSpPr>
        <p:cNvPr id="1" name="Shape 232"/>
        <p:cNvGrpSpPr/>
        <p:nvPr/>
      </p:nvGrpSpPr>
      <p:grpSpPr>
        <a:xfrm>
          <a:off x="0" y="0"/>
          <a:ext cx="0" cy="0"/>
          <a:chOff x="0" y="0"/>
          <a:chExt cx="0" cy="0"/>
        </a:xfrm>
      </p:grpSpPr>
      <p:sp>
        <p:nvSpPr>
          <p:cNvPr id="233" name="Google Shape;233;p21"/>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dk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34" name="Google Shape;234;p21"/>
          <p:cNvSpPr txBox="1">
            <a:spLocks noGrp="1"/>
          </p:cNvSpPr>
          <p:nvPr>
            <p:ph type="subTitle" idx="1"/>
          </p:nvPr>
        </p:nvSpPr>
        <p:spPr>
          <a:xfrm>
            <a:off x="719929" y="2767350"/>
            <a:ext cx="2501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500">
                <a:solidFill>
                  <a:schemeClr val="dk1"/>
                </a:solidFill>
                <a:latin typeface="Manrope"/>
                <a:ea typeface="Manrope"/>
                <a:cs typeface="Manrope"/>
                <a:sym typeface="Manrop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5" name="Google Shape;235;p21"/>
          <p:cNvSpPr txBox="1">
            <a:spLocks noGrp="1"/>
          </p:cNvSpPr>
          <p:nvPr>
            <p:ph type="subTitle" idx="2"/>
          </p:nvPr>
        </p:nvSpPr>
        <p:spPr>
          <a:xfrm>
            <a:off x="719929" y="3138825"/>
            <a:ext cx="2501700" cy="82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6" name="Google Shape;236;p21"/>
          <p:cNvSpPr txBox="1">
            <a:spLocks noGrp="1"/>
          </p:cNvSpPr>
          <p:nvPr>
            <p:ph type="subTitle" idx="3"/>
          </p:nvPr>
        </p:nvSpPr>
        <p:spPr>
          <a:xfrm>
            <a:off x="3320929" y="2767350"/>
            <a:ext cx="2501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500">
                <a:solidFill>
                  <a:schemeClr val="dk1"/>
                </a:solidFill>
                <a:latin typeface="Manrope"/>
                <a:ea typeface="Manrope"/>
                <a:cs typeface="Manrope"/>
                <a:sym typeface="Manrop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7" name="Google Shape;237;p21"/>
          <p:cNvSpPr txBox="1">
            <a:spLocks noGrp="1"/>
          </p:cNvSpPr>
          <p:nvPr>
            <p:ph type="subTitle" idx="4"/>
          </p:nvPr>
        </p:nvSpPr>
        <p:spPr>
          <a:xfrm>
            <a:off x="3320929" y="3138825"/>
            <a:ext cx="2501700" cy="82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8" name="Google Shape;238;p21"/>
          <p:cNvSpPr txBox="1">
            <a:spLocks noGrp="1"/>
          </p:cNvSpPr>
          <p:nvPr>
            <p:ph type="subTitle" idx="5"/>
          </p:nvPr>
        </p:nvSpPr>
        <p:spPr>
          <a:xfrm>
            <a:off x="5922371" y="2767350"/>
            <a:ext cx="25017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500">
                <a:solidFill>
                  <a:schemeClr val="dk1"/>
                </a:solidFill>
                <a:latin typeface="Manrope"/>
                <a:ea typeface="Manrope"/>
                <a:cs typeface="Manrope"/>
                <a:sym typeface="Manrop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9" name="Google Shape;239;p21"/>
          <p:cNvSpPr txBox="1">
            <a:spLocks noGrp="1"/>
          </p:cNvSpPr>
          <p:nvPr>
            <p:ph type="subTitle" idx="6"/>
          </p:nvPr>
        </p:nvSpPr>
        <p:spPr>
          <a:xfrm>
            <a:off x="5922371" y="3138825"/>
            <a:ext cx="2501700" cy="82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240" name="Google Shape;240;p21"/>
          <p:cNvGrpSpPr/>
          <p:nvPr/>
        </p:nvGrpSpPr>
        <p:grpSpPr>
          <a:xfrm rot="5400000">
            <a:off x="7169675" y="104825"/>
            <a:ext cx="2783925" cy="1476991"/>
            <a:chOff x="4089125" y="-6077225"/>
            <a:chExt cx="2783925" cy="1476991"/>
          </a:xfrm>
        </p:grpSpPr>
        <p:sp>
          <p:nvSpPr>
            <p:cNvPr id="241" name="Google Shape;241;p21"/>
            <p:cNvSpPr/>
            <p:nvPr/>
          </p:nvSpPr>
          <p:spPr>
            <a:xfrm flipH="1">
              <a:off x="4177850" y="-4654001"/>
              <a:ext cx="53767" cy="53767"/>
            </a:xfrm>
            <a:custGeom>
              <a:avLst/>
              <a:gdLst/>
              <a:ahLst/>
              <a:cxnLst/>
              <a:rect l="l" t="t" r="r" b="b"/>
              <a:pathLst>
                <a:path w="1557" h="1557" extrusionOk="0">
                  <a:moveTo>
                    <a:pt x="618" y="0"/>
                  </a:moveTo>
                  <a:lnTo>
                    <a:pt x="470" y="50"/>
                  </a:lnTo>
                  <a:lnTo>
                    <a:pt x="346" y="124"/>
                  </a:lnTo>
                  <a:lnTo>
                    <a:pt x="223" y="223"/>
                  </a:lnTo>
                  <a:lnTo>
                    <a:pt x="124" y="346"/>
                  </a:lnTo>
                  <a:lnTo>
                    <a:pt x="50" y="470"/>
                  </a:lnTo>
                  <a:lnTo>
                    <a:pt x="0" y="618"/>
                  </a:lnTo>
                  <a:lnTo>
                    <a:pt x="0" y="791"/>
                  </a:lnTo>
                  <a:lnTo>
                    <a:pt x="0" y="939"/>
                  </a:lnTo>
                  <a:lnTo>
                    <a:pt x="50" y="1087"/>
                  </a:lnTo>
                  <a:lnTo>
                    <a:pt x="124" y="1211"/>
                  </a:lnTo>
                  <a:lnTo>
                    <a:pt x="223" y="1334"/>
                  </a:lnTo>
                  <a:lnTo>
                    <a:pt x="346" y="1433"/>
                  </a:lnTo>
                  <a:lnTo>
                    <a:pt x="470" y="1507"/>
                  </a:lnTo>
                  <a:lnTo>
                    <a:pt x="618" y="1557"/>
                  </a:lnTo>
                  <a:lnTo>
                    <a:pt x="939" y="1557"/>
                  </a:lnTo>
                  <a:lnTo>
                    <a:pt x="1088" y="1507"/>
                  </a:lnTo>
                  <a:lnTo>
                    <a:pt x="1211" y="1433"/>
                  </a:lnTo>
                  <a:lnTo>
                    <a:pt x="1335" y="1334"/>
                  </a:lnTo>
                  <a:lnTo>
                    <a:pt x="1433" y="1211"/>
                  </a:lnTo>
                  <a:lnTo>
                    <a:pt x="1508" y="1087"/>
                  </a:lnTo>
                  <a:lnTo>
                    <a:pt x="1557" y="939"/>
                  </a:lnTo>
                  <a:lnTo>
                    <a:pt x="1557" y="791"/>
                  </a:lnTo>
                  <a:lnTo>
                    <a:pt x="1557" y="618"/>
                  </a:lnTo>
                  <a:lnTo>
                    <a:pt x="1508" y="470"/>
                  </a:lnTo>
                  <a:lnTo>
                    <a:pt x="1433" y="346"/>
                  </a:lnTo>
                  <a:lnTo>
                    <a:pt x="1335" y="223"/>
                  </a:lnTo>
                  <a:lnTo>
                    <a:pt x="1211" y="124"/>
                  </a:lnTo>
                  <a:lnTo>
                    <a:pt x="1088" y="50"/>
                  </a:lnTo>
                  <a:lnTo>
                    <a:pt x="9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flipH="1">
              <a:off x="4089125" y="-6077225"/>
              <a:ext cx="1104108" cy="1104971"/>
            </a:xfrm>
            <a:custGeom>
              <a:avLst/>
              <a:gdLst/>
              <a:ahLst/>
              <a:cxnLst/>
              <a:rect l="l" t="t" r="r" b="b"/>
              <a:pathLst>
                <a:path w="31973" h="31998" extrusionOk="0">
                  <a:moveTo>
                    <a:pt x="15986" y="717"/>
                  </a:moveTo>
                  <a:lnTo>
                    <a:pt x="16777" y="741"/>
                  </a:lnTo>
                  <a:lnTo>
                    <a:pt x="17543" y="791"/>
                  </a:lnTo>
                  <a:lnTo>
                    <a:pt x="18309" y="889"/>
                  </a:lnTo>
                  <a:lnTo>
                    <a:pt x="19075" y="1038"/>
                  </a:lnTo>
                  <a:lnTo>
                    <a:pt x="19816" y="1186"/>
                  </a:lnTo>
                  <a:lnTo>
                    <a:pt x="20533" y="1408"/>
                  </a:lnTo>
                  <a:lnTo>
                    <a:pt x="21249" y="1655"/>
                  </a:lnTo>
                  <a:lnTo>
                    <a:pt x="21941" y="1927"/>
                  </a:lnTo>
                  <a:lnTo>
                    <a:pt x="22608" y="2224"/>
                  </a:lnTo>
                  <a:lnTo>
                    <a:pt x="23275" y="2570"/>
                  </a:lnTo>
                  <a:lnTo>
                    <a:pt x="23918" y="2940"/>
                  </a:lnTo>
                  <a:lnTo>
                    <a:pt x="24535" y="3336"/>
                  </a:lnTo>
                  <a:lnTo>
                    <a:pt x="25128" y="3756"/>
                  </a:lnTo>
                  <a:lnTo>
                    <a:pt x="25697" y="4200"/>
                  </a:lnTo>
                  <a:lnTo>
                    <a:pt x="26265" y="4695"/>
                  </a:lnTo>
                  <a:lnTo>
                    <a:pt x="26784" y="5189"/>
                  </a:lnTo>
                  <a:lnTo>
                    <a:pt x="27303" y="5732"/>
                  </a:lnTo>
                  <a:lnTo>
                    <a:pt x="27772" y="6276"/>
                  </a:lnTo>
                  <a:lnTo>
                    <a:pt x="28242" y="6869"/>
                  </a:lnTo>
                  <a:lnTo>
                    <a:pt x="28662" y="7462"/>
                  </a:lnTo>
                  <a:lnTo>
                    <a:pt x="29057" y="8080"/>
                  </a:lnTo>
                  <a:lnTo>
                    <a:pt x="29428" y="8722"/>
                  </a:lnTo>
                  <a:lnTo>
                    <a:pt x="29774" y="9389"/>
                  </a:lnTo>
                  <a:lnTo>
                    <a:pt x="30070" y="10056"/>
                  </a:lnTo>
                  <a:lnTo>
                    <a:pt x="30342" y="10748"/>
                  </a:lnTo>
                  <a:lnTo>
                    <a:pt x="30589" y="11465"/>
                  </a:lnTo>
                  <a:lnTo>
                    <a:pt x="30787" y="12181"/>
                  </a:lnTo>
                  <a:lnTo>
                    <a:pt x="30960" y="12922"/>
                  </a:lnTo>
                  <a:lnTo>
                    <a:pt x="31108" y="13664"/>
                  </a:lnTo>
                  <a:lnTo>
                    <a:pt x="31207" y="14430"/>
                  </a:lnTo>
                  <a:lnTo>
                    <a:pt x="31256" y="15220"/>
                  </a:lnTo>
                  <a:lnTo>
                    <a:pt x="31281" y="16011"/>
                  </a:lnTo>
                  <a:lnTo>
                    <a:pt x="31256" y="16777"/>
                  </a:lnTo>
                  <a:lnTo>
                    <a:pt x="31207" y="17568"/>
                  </a:lnTo>
                  <a:lnTo>
                    <a:pt x="31108" y="18333"/>
                  </a:lnTo>
                  <a:lnTo>
                    <a:pt x="30960" y="19075"/>
                  </a:lnTo>
                  <a:lnTo>
                    <a:pt x="30787" y="19816"/>
                  </a:lnTo>
                  <a:lnTo>
                    <a:pt x="30589" y="20532"/>
                  </a:lnTo>
                  <a:lnTo>
                    <a:pt x="30342" y="21249"/>
                  </a:lnTo>
                  <a:lnTo>
                    <a:pt x="30070" y="21941"/>
                  </a:lnTo>
                  <a:lnTo>
                    <a:pt x="29774" y="22608"/>
                  </a:lnTo>
                  <a:lnTo>
                    <a:pt x="29428" y="23275"/>
                  </a:lnTo>
                  <a:lnTo>
                    <a:pt x="29057" y="23918"/>
                  </a:lnTo>
                  <a:lnTo>
                    <a:pt x="28662" y="24535"/>
                  </a:lnTo>
                  <a:lnTo>
                    <a:pt x="28242" y="25128"/>
                  </a:lnTo>
                  <a:lnTo>
                    <a:pt x="27772" y="25721"/>
                  </a:lnTo>
                  <a:lnTo>
                    <a:pt x="27303" y="26265"/>
                  </a:lnTo>
                  <a:lnTo>
                    <a:pt x="26784" y="26808"/>
                  </a:lnTo>
                  <a:lnTo>
                    <a:pt x="26265" y="27303"/>
                  </a:lnTo>
                  <a:lnTo>
                    <a:pt x="25697" y="27797"/>
                  </a:lnTo>
                  <a:lnTo>
                    <a:pt x="25128" y="28241"/>
                  </a:lnTo>
                  <a:lnTo>
                    <a:pt x="24535" y="28661"/>
                  </a:lnTo>
                  <a:lnTo>
                    <a:pt x="23918" y="29057"/>
                  </a:lnTo>
                  <a:lnTo>
                    <a:pt x="23275" y="29427"/>
                  </a:lnTo>
                  <a:lnTo>
                    <a:pt x="22608" y="29773"/>
                  </a:lnTo>
                  <a:lnTo>
                    <a:pt x="21941" y="30070"/>
                  </a:lnTo>
                  <a:lnTo>
                    <a:pt x="21249" y="30342"/>
                  </a:lnTo>
                  <a:lnTo>
                    <a:pt x="20533" y="30589"/>
                  </a:lnTo>
                  <a:lnTo>
                    <a:pt x="19816" y="30811"/>
                  </a:lnTo>
                  <a:lnTo>
                    <a:pt x="19075" y="30959"/>
                  </a:lnTo>
                  <a:lnTo>
                    <a:pt x="18309" y="31108"/>
                  </a:lnTo>
                  <a:lnTo>
                    <a:pt x="17543" y="31206"/>
                  </a:lnTo>
                  <a:lnTo>
                    <a:pt x="16777" y="31256"/>
                  </a:lnTo>
                  <a:lnTo>
                    <a:pt x="15986" y="31281"/>
                  </a:lnTo>
                  <a:lnTo>
                    <a:pt x="15196" y="31256"/>
                  </a:lnTo>
                  <a:lnTo>
                    <a:pt x="14430" y="31206"/>
                  </a:lnTo>
                  <a:lnTo>
                    <a:pt x="13664" y="31108"/>
                  </a:lnTo>
                  <a:lnTo>
                    <a:pt x="12923" y="30959"/>
                  </a:lnTo>
                  <a:lnTo>
                    <a:pt x="12181" y="30811"/>
                  </a:lnTo>
                  <a:lnTo>
                    <a:pt x="11440" y="30589"/>
                  </a:lnTo>
                  <a:lnTo>
                    <a:pt x="10748" y="30342"/>
                  </a:lnTo>
                  <a:lnTo>
                    <a:pt x="10057" y="30070"/>
                  </a:lnTo>
                  <a:lnTo>
                    <a:pt x="9365" y="29773"/>
                  </a:lnTo>
                  <a:lnTo>
                    <a:pt x="8722" y="29427"/>
                  </a:lnTo>
                  <a:lnTo>
                    <a:pt x="8080" y="29057"/>
                  </a:lnTo>
                  <a:lnTo>
                    <a:pt x="7462" y="28661"/>
                  </a:lnTo>
                  <a:lnTo>
                    <a:pt x="6845" y="28241"/>
                  </a:lnTo>
                  <a:lnTo>
                    <a:pt x="6276" y="27797"/>
                  </a:lnTo>
                  <a:lnTo>
                    <a:pt x="5708" y="27303"/>
                  </a:lnTo>
                  <a:lnTo>
                    <a:pt x="5189" y="26808"/>
                  </a:lnTo>
                  <a:lnTo>
                    <a:pt x="4670" y="26265"/>
                  </a:lnTo>
                  <a:lnTo>
                    <a:pt x="4201" y="25721"/>
                  </a:lnTo>
                  <a:lnTo>
                    <a:pt x="3756" y="25128"/>
                  </a:lnTo>
                  <a:lnTo>
                    <a:pt x="3311" y="24535"/>
                  </a:lnTo>
                  <a:lnTo>
                    <a:pt x="2916" y="23918"/>
                  </a:lnTo>
                  <a:lnTo>
                    <a:pt x="2545" y="23275"/>
                  </a:lnTo>
                  <a:lnTo>
                    <a:pt x="2224" y="22608"/>
                  </a:lnTo>
                  <a:lnTo>
                    <a:pt x="1903" y="21941"/>
                  </a:lnTo>
                  <a:lnTo>
                    <a:pt x="1631" y="21249"/>
                  </a:lnTo>
                  <a:lnTo>
                    <a:pt x="1384" y="20532"/>
                  </a:lnTo>
                  <a:lnTo>
                    <a:pt x="1186" y="19816"/>
                  </a:lnTo>
                  <a:lnTo>
                    <a:pt x="1013" y="19075"/>
                  </a:lnTo>
                  <a:lnTo>
                    <a:pt x="890" y="18333"/>
                  </a:lnTo>
                  <a:lnTo>
                    <a:pt x="791" y="17568"/>
                  </a:lnTo>
                  <a:lnTo>
                    <a:pt x="717" y="16777"/>
                  </a:lnTo>
                  <a:lnTo>
                    <a:pt x="717" y="16011"/>
                  </a:lnTo>
                  <a:lnTo>
                    <a:pt x="717" y="15220"/>
                  </a:lnTo>
                  <a:lnTo>
                    <a:pt x="791" y="14430"/>
                  </a:lnTo>
                  <a:lnTo>
                    <a:pt x="890" y="13664"/>
                  </a:lnTo>
                  <a:lnTo>
                    <a:pt x="1013" y="12922"/>
                  </a:lnTo>
                  <a:lnTo>
                    <a:pt x="1186" y="12181"/>
                  </a:lnTo>
                  <a:lnTo>
                    <a:pt x="1384" y="11465"/>
                  </a:lnTo>
                  <a:lnTo>
                    <a:pt x="1631" y="10748"/>
                  </a:lnTo>
                  <a:lnTo>
                    <a:pt x="1903" y="10056"/>
                  </a:lnTo>
                  <a:lnTo>
                    <a:pt x="2224" y="9389"/>
                  </a:lnTo>
                  <a:lnTo>
                    <a:pt x="2545" y="8722"/>
                  </a:lnTo>
                  <a:lnTo>
                    <a:pt x="2916" y="8080"/>
                  </a:lnTo>
                  <a:lnTo>
                    <a:pt x="3311" y="7462"/>
                  </a:lnTo>
                  <a:lnTo>
                    <a:pt x="3756" y="6869"/>
                  </a:lnTo>
                  <a:lnTo>
                    <a:pt x="4201" y="6276"/>
                  </a:lnTo>
                  <a:lnTo>
                    <a:pt x="4670" y="5732"/>
                  </a:lnTo>
                  <a:lnTo>
                    <a:pt x="5189" y="5189"/>
                  </a:lnTo>
                  <a:lnTo>
                    <a:pt x="5708" y="4695"/>
                  </a:lnTo>
                  <a:lnTo>
                    <a:pt x="6276" y="4200"/>
                  </a:lnTo>
                  <a:lnTo>
                    <a:pt x="6845" y="3756"/>
                  </a:lnTo>
                  <a:lnTo>
                    <a:pt x="7462" y="3336"/>
                  </a:lnTo>
                  <a:lnTo>
                    <a:pt x="8080" y="2940"/>
                  </a:lnTo>
                  <a:lnTo>
                    <a:pt x="8722" y="2570"/>
                  </a:lnTo>
                  <a:lnTo>
                    <a:pt x="9365" y="2224"/>
                  </a:lnTo>
                  <a:lnTo>
                    <a:pt x="10057" y="1927"/>
                  </a:lnTo>
                  <a:lnTo>
                    <a:pt x="10748" y="1655"/>
                  </a:lnTo>
                  <a:lnTo>
                    <a:pt x="11440" y="1408"/>
                  </a:lnTo>
                  <a:lnTo>
                    <a:pt x="12181" y="1186"/>
                  </a:lnTo>
                  <a:lnTo>
                    <a:pt x="12923" y="1038"/>
                  </a:lnTo>
                  <a:lnTo>
                    <a:pt x="13664" y="889"/>
                  </a:lnTo>
                  <a:lnTo>
                    <a:pt x="14430" y="791"/>
                  </a:lnTo>
                  <a:lnTo>
                    <a:pt x="15196" y="741"/>
                  </a:lnTo>
                  <a:lnTo>
                    <a:pt x="15986" y="717"/>
                  </a:lnTo>
                  <a:close/>
                  <a:moveTo>
                    <a:pt x="15986" y="0"/>
                  </a:moveTo>
                  <a:lnTo>
                    <a:pt x="15171" y="25"/>
                  </a:lnTo>
                  <a:lnTo>
                    <a:pt x="14356" y="99"/>
                  </a:lnTo>
                  <a:lnTo>
                    <a:pt x="13565" y="198"/>
                  </a:lnTo>
                  <a:lnTo>
                    <a:pt x="12774" y="346"/>
                  </a:lnTo>
                  <a:lnTo>
                    <a:pt x="12008" y="519"/>
                  </a:lnTo>
                  <a:lnTo>
                    <a:pt x="11243" y="741"/>
                  </a:lnTo>
                  <a:lnTo>
                    <a:pt x="10501" y="988"/>
                  </a:lnTo>
                  <a:lnTo>
                    <a:pt x="9760" y="1260"/>
                  </a:lnTo>
                  <a:lnTo>
                    <a:pt x="9068" y="1581"/>
                  </a:lnTo>
                  <a:lnTo>
                    <a:pt x="8376" y="1952"/>
                  </a:lnTo>
                  <a:lnTo>
                    <a:pt x="7709" y="2323"/>
                  </a:lnTo>
                  <a:lnTo>
                    <a:pt x="7067" y="2743"/>
                  </a:lnTo>
                  <a:lnTo>
                    <a:pt x="6424" y="3187"/>
                  </a:lnTo>
                  <a:lnTo>
                    <a:pt x="5831" y="3657"/>
                  </a:lnTo>
                  <a:lnTo>
                    <a:pt x="5238" y="4176"/>
                  </a:lnTo>
                  <a:lnTo>
                    <a:pt x="4695" y="4695"/>
                  </a:lnTo>
                  <a:lnTo>
                    <a:pt x="4151" y="5263"/>
                  </a:lnTo>
                  <a:lnTo>
                    <a:pt x="3657" y="5831"/>
                  </a:lnTo>
                  <a:lnTo>
                    <a:pt x="3188" y="6449"/>
                  </a:lnTo>
                  <a:lnTo>
                    <a:pt x="2743" y="7067"/>
                  </a:lnTo>
                  <a:lnTo>
                    <a:pt x="2323" y="7709"/>
                  </a:lnTo>
                  <a:lnTo>
                    <a:pt x="1928" y="8376"/>
                  </a:lnTo>
                  <a:lnTo>
                    <a:pt x="1582" y="9068"/>
                  </a:lnTo>
                  <a:lnTo>
                    <a:pt x="1260" y="9784"/>
                  </a:lnTo>
                  <a:lnTo>
                    <a:pt x="964" y="10501"/>
                  </a:lnTo>
                  <a:lnTo>
                    <a:pt x="717" y="11242"/>
                  </a:lnTo>
                  <a:lnTo>
                    <a:pt x="495" y="12008"/>
                  </a:lnTo>
                  <a:lnTo>
                    <a:pt x="322" y="12774"/>
                  </a:lnTo>
                  <a:lnTo>
                    <a:pt x="173" y="13565"/>
                  </a:lnTo>
                  <a:lnTo>
                    <a:pt x="74" y="14355"/>
                  </a:lnTo>
                  <a:lnTo>
                    <a:pt x="25" y="15171"/>
                  </a:lnTo>
                  <a:lnTo>
                    <a:pt x="0" y="16011"/>
                  </a:lnTo>
                  <a:lnTo>
                    <a:pt x="25" y="16826"/>
                  </a:lnTo>
                  <a:lnTo>
                    <a:pt x="74" y="17642"/>
                  </a:lnTo>
                  <a:lnTo>
                    <a:pt x="173" y="18432"/>
                  </a:lnTo>
                  <a:lnTo>
                    <a:pt x="322" y="19223"/>
                  </a:lnTo>
                  <a:lnTo>
                    <a:pt x="495" y="19989"/>
                  </a:lnTo>
                  <a:lnTo>
                    <a:pt x="717" y="20755"/>
                  </a:lnTo>
                  <a:lnTo>
                    <a:pt x="964" y="21496"/>
                  </a:lnTo>
                  <a:lnTo>
                    <a:pt x="1260" y="22213"/>
                  </a:lnTo>
                  <a:lnTo>
                    <a:pt x="1582" y="22929"/>
                  </a:lnTo>
                  <a:lnTo>
                    <a:pt x="1928" y="23621"/>
                  </a:lnTo>
                  <a:lnTo>
                    <a:pt x="2323" y="24288"/>
                  </a:lnTo>
                  <a:lnTo>
                    <a:pt x="2743" y="24931"/>
                  </a:lnTo>
                  <a:lnTo>
                    <a:pt x="3188" y="25548"/>
                  </a:lnTo>
                  <a:lnTo>
                    <a:pt x="3657" y="26166"/>
                  </a:lnTo>
                  <a:lnTo>
                    <a:pt x="4151" y="26734"/>
                  </a:lnTo>
                  <a:lnTo>
                    <a:pt x="4695" y="27303"/>
                  </a:lnTo>
                  <a:lnTo>
                    <a:pt x="5238" y="27821"/>
                  </a:lnTo>
                  <a:lnTo>
                    <a:pt x="5831" y="28340"/>
                  </a:lnTo>
                  <a:lnTo>
                    <a:pt x="6424" y="28810"/>
                  </a:lnTo>
                  <a:lnTo>
                    <a:pt x="7067" y="29254"/>
                  </a:lnTo>
                  <a:lnTo>
                    <a:pt x="7709" y="29675"/>
                  </a:lnTo>
                  <a:lnTo>
                    <a:pt x="8376" y="30045"/>
                  </a:lnTo>
                  <a:lnTo>
                    <a:pt x="9068" y="30416"/>
                  </a:lnTo>
                  <a:lnTo>
                    <a:pt x="9760" y="30737"/>
                  </a:lnTo>
                  <a:lnTo>
                    <a:pt x="10501" y="31009"/>
                  </a:lnTo>
                  <a:lnTo>
                    <a:pt x="11243" y="31281"/>
                  </a:lnTo>
                  <a:lnTo>
                    <a:pt x="12008" y="31478"/>
                  </a:lnTo>
                  <a:lnTo>
                    <a:pt x="12774" y="31651"/>
                  </a:lnTo>
                  <a:lnTo>
                    <a:pt x="13565" y="31799"/>
                  </a:lnTo>
                  <a:lnTo>
                    <a:pt x="14356" y="31898"/>
                  </a:lnTo>
                  <a:lnTo>
                    <a:pt x="15171" y="31972"/>
                  </a:lnTo>
                  <a:lnTo>
                    <a:pt x="15986" y="31997"/>
                  </a:lnTo>
                  <a:lnTo>
                    <a:pt x="16802" y="31972"/>
                  </a:lnTo>
                  <a:lnTo>
                    <a:pt x="17617" y="31898"/>
                  </a:lnTo>
                  <a:lnTo>
                    <a:pt x="18433" y="31799"/>
                  </a:lnTo>
                  <a:lnTo>
                    <a:pt x="19199" y="31651"/>
                  </a:lnTo>
                  <a:lnTo>
                    <a:pt x="19989" y="31478"/>
                  </a:lnTo>
                  <a:lnTo>
                    <a:pt x="20730" y="31281"/>
                  </a:lnTo>
                  <a:lnTo>
                    <a:pt x="21472" y="31009"/>
                  </a:lnTo>
                  <a:lnTo>
                    <a:pt x="22213" y="30737"/>
                  </a:lnTo>
                  <a:lnTo>
                    <a:pt x="22905" y="30416"/>
                  </a:lnTo>
                  <a:lnTo>
                    <a:pt x="23597" y="30045"/>
                  </a:lnTo>
                  <a:lnTo>
                    <a:pt x="24264" y="29675"/>
                  </a:lnTo>
                  <a:lnTo>
                    <a:pt x="24931" y="29254"/>
                  </a:lnTo>
                  <a:lnTo>
                    <a:pt x="25549" y="28810"/>
                  </a:lnTo>
                  <a:lnTo>
                    <a:pt x="26166" y="28340"/>
                  </a:lnTo>
                  <a:lnTo>
                    <a:pt x="26735" y="27821"/>
                  </a:lnTo>
                  <a:lnTo>
                    <a:pt x="27303" y="27303"/>
                  </a:lnTo>
                  <a:lnTo>
                    <a:pt x="27822" y="26734"/>
                  </a:lnTo>
                  <a:lnTo>
                    <a:pt x="28316" y="26166"/>
                  </a:lnTo>
                  <a:lnTo>
                    <a:pt x="28810" y="25548"/>
                  </a:lnTo>
                  <a:lnTo>
                    <a:pt x="29255" y="24931"/>
                  </a:lnTo>
                  <a:lnTo>
                    <a:pt x="29650" y="24288"/>
                  </a:lnTo>
                  <a:lnTo>
                    <a:pt x="30045" y="23621"/>
                  </a:lnTo>
                  <a:lnTo>
                    <a:pt x="30391" y="22929"/>
                  </a:lnTo>
                  <a:lnTo>
                    <a:pt x="30713" y="22213"/>
                  </a:lnTo>
                  <a:lnTo>
                    <a:pt x="31009" y="21496"/>
                  </a:lnTo>
                  <a:lnTo>
                    <a:pt x="31256" y="20755"/>
                  </a:lnTo>
                  <a:lnTo>
                    <a:pt x="31478" y="19989"/>
                  </a:lnTo>
                  <a:lnTo>
                    <a:pt x="31651" y="19223"/>
                  </a:lnTo>
                  <a:lnTo>
                    <a:pt x="31800" y="18432"/>
                  </a:lnTo>
                  <a:lnTo>
                    <a:pt x="31899" y="17642"/>
                  </a:lnTo>
                  <a:lnTo>
                    <a:pt x="31948" y="16826"/>
                  </a:lnTo>
                  <a:lnTo>
                    <a:pt x="31973" y="16011"/>
                  </a:lnTo>
                  <a:lnTo>
                    <a:pt x="31948" y="15171"/>
                  </a:lnTo>
                  <a:lnTo>
                    <a:pt x="31899" y="14355"/>
                  </a:lnTo>
                  <a:lnTo>
                    <a:pt x="31800" y="13565"/>
                  </a:lnTo>
                  <a:lnTo>
                    <a:pt x="31651" y="12774"/>
                  </a:lnTo>
                  <a:lnTo>
                    <a:pt x="31478" y="12008"/>
                  </a:lnTo>
                  <a:lnTo>
                    <a:pt x="31256" y="11242"/>
                  </a:lnTo>
                  <a:lnTo>
                    <a:pt x="31009" y="10501"/>
                  </a:lnTo>
                  <a:lnTo>
                    <a:pt x="30713" y="9784"/>
                  </a:lnTo>
                  <a:lnTo>
                    <a:pt x="30391" y="9068"/>
                  </a:lnTo>
                  <a:lnTo>
                    <a:pt x="30045" y="8376"/>
                  </a:lnTo>
                  <a:lnTo>
                    <a:pt x="29650" y="7709"/>
                  </a:lnTo>
                  <a:lnTo>
                    <a:pt x="29255" y="7067"/>
                  </a:lnTo>
                  <a:lnTo>
                    <a:pt x="28810" y="6449"/>
                  </a:lnTo>
                  <a:lnTo>
                    <a:pt x="28316" y="5831"/>
                  </a:lnTo>
                  <a:lnTo>
                    <a:pt x="27822" y="5263"/>
                  </a:lnTo>
                  <a:lnTo>
                    <a:pt x="27303" y="4695"/>
                  </a:lnTo>
                  <a:lnTo>
                    <a:pt x="26735" y="4176"/>
                  </a:lnTo>
                  <a:lnTo>
                    <a:pt x="26166" y="3657"/>
                  </a:lnTo>
                  <a:lnTo>
                    <a:pt x="25549" y="3187"/>
                  </a:lnTo>
                  <a:lnTo>
                    <a:pt x="24931" y="2743"/>
                  </a:lnTo>
                  <a:lnTo>
                    <a:pt x="24264" y="2323"/>
                  </a:lnTo>
                  <a:lnTo>
                    <a:pt x="23597" y="1952"/>
                  </a:lnTo>
                  <a:lnTo>
                    <a:pt x="22905" y="1581"/>
                  </a:lnTo>
                  <a:lnTo>
                    <a:pt x="22213" y="1260"/>
                  </a:lnTo>
                  <a:lnTo>
                    <a:pt x="21472" y="988"/>
                  </a:lnTo>
                  <a:lnTo>
                    <a:pt x="20730" y="741"/>
                  </a:lnTo>
                  <a:lnTo>
                    <a:pt x="19989" y="519"/>
                  </a:lnTo>
                  <a:lnTo>
                    <a:pt x="19199" y="346"/>
                  </a:lnTo>
                  <a:lnTo>
                    <a:pt x="18433" y="198"/>
                  </a:lnTo>
                  <a:lnTo>
                    <a:pt x="17617" y="99"/>
                  </a:lnTo>
                  <a:lnTo>
                    <a:pt x="16802" y="25"/>
                  </a:lnTo>
                  <a:lnTo>
                    <a:pt x="15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flipH="1">
              <a:off x="5454431" y="-5267100"/>
              <a:ext cx="53802" cy="53802"/>
            </a:xfrm>
            <a:custGeom>
              <a:avLst/>
              <a:gdLst/>
              <a:ahLst/>
              <a:cxnLst/>
              <a:rect l="l" t="t" r="r" b="b"/>
              <a:pathLst>
                <a:path w="1558" h="1558" extrusionOk="0">
                  <a:moveTo>
                    <a:pt x="618" y="1"/>
                  </a:moveTo>
                  <a:lnTo>
                    <a:pt x="470" y="50"/>
                  </a:lnTo>
                  <a:lnTo>
                    <a:pt x="346" y="124"/>
                  </a:lnTo>
                  <a:lnTo>
                    <a:pt x="223" y="223"/>
                  </a:lnTo>
                  <a:lnTo>
                    <a:pt x="124" y="347"/>
                  </a:lnTo>
                  <a:lnTo>
                    <a:pt x="50" y="470"/>
                  </a:lnTo>
                  <a:lnTo>
                    <a:pt x="1" y="618"/>
                  </a:lnTo>
                  <a:lnTo>
                    <a:pt x="1" y="767"/>
                  </a:lnTo>
                  <a:lnTo>
                    <a:pt x="1" y="940"/>
                  </a:lnTo>
                  <a:lnTo>
                    <a:pt x="50" y="1088"/>
                  </a:lnTo>
                  <a:lnTo>
                    <a:pt x="124" y="1211"/>
                  </a:lnTo>
                  <a:lnTo>
                    <a:pt x="223" y="1335"/>
                  </a:lnTo>
                  <a:lnTo>
                    <a:pt x="346" y="1434"/>
                  </a:lnTo>
                  <a:lnTo>
                    <a:pt x="470" y="1508"/>
                  </a:lnTo>
                  <a:lnTo>
                    <a:pt x="618" y="1557"/>
                  </a:lnTo>
                  <a:lnTo>
                    <a:pt x="939" y="1557"/>
                  </a:lnTo>
                  <a:lnTo>
                    <a:pt x="1088" y="1508"/>
                  </a:lnTo>
                  <a:lnTo>
                    <a:pt x="1211" y="1434"/>
                  </a:lnTo>
                  <a:lnTo>
                    <a:pt x="1335" y="1335"/>
                  </a:lnTo>
                  <a:lnTo>
                    <a:pt x="1434" y="1211"/>
                  </a:lnTo>
                  <a:lnTo>
                    <a:pt x="1508" y="1088"/>
                  </a:lnTo>
                  <a:lnTo>
                    <a:pt x="1557" y="940"/>
                  </a:lnTo>
                  <a:lnTo>
                    <a:pt x="1557" y="767"/>
                  </a:lnTo>
                  <a:lnTo>
                    <a:pt x="1557" y="618"/>
                  </a:lnTo>
                  <a:lnTo>
                    <a:pt x="1508" y="470"/>
                  </a:lnTo>
                  <a:lnTo>
                    <a:pt x="1434" y="347"/>
                  </a:lnTo>
                  <a:lnTo>
                    <a:pt x="1335" y="223"/>
                  </a:lnTo>
                  <a:lnTo>
                    <a:pt x="1211" y="124"/>
                  </a:lnTo>
                  <a:lnTo>
                    <a:pt x="1088" y="50"/>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1"/>
            <p:cNvSpPr/>
            <p:nvPr/>
          </p:nvSpPr>
          <p:spPr>
            <a:xfrm flipH="1">
              <a:off x="5993547" y="-5761521"/>
              <a:ext cx="175805" cy="175770"/>
            </a:xfrm>
            <a:custGeom>
              <a:avLst/>
              <a:gdLst/>
              <a:ahLst/>
              <a:cxnLst/>
              <a:rect l="l" t="t" r="r" b="b"/>
              <a:pathLst>
                <a:path w="5091" h="5090" extrusionOk="0">
                  <a:moveTo>
                    <a:pt x="4052" y="0"/>
                  </a:moveTo>
                  <a:lnTo>
                    <a:pt x="3879" y="49"/>
                  </a:lnTo>
                  <a:lnTo>
                    <a:pt x="3731" y="148"/>
                  </a:lnTo>
                  <a:lnTo>
                    <a:pt x="3583" y="247"/>
                  </a:lnTo>
                  <a:lnTo>
                    <a:pt x="272" y="3583"/>
                  </a:lnTo>
                  <a:lnTo>
                    <a:pt x="149" y="3706"/>
                  </a:lnTo>
                  <a:lnTo>
                    <a:pt x="74" y="3879"/>
                  </a:lnTo>
                  <a:lnTo>
                    <a:pt x="25" y="4027"/>
                  </a:lnTo>
                  <a:lnTo>
                    <a:pt x="0" y="4200"/>
                  </a:lnTo>
                  <a:lnTo>
                    <a:pt x="25" y="4373"/>
                  </a:lnTo>
                  <a:lnTo>
                    <a:pt x="74" y="4522"/>
                  </a:lnTo>
                  <a:lnTo>
                    <a:pt x="149" y="4695"/>
                  </a:lnTo>
                  <a:lnTo>
                    <a:pt x="272" y="4818"/>
                  </a:lnTo>
                  <a:lnTo>
                    <a:pt x="396" y="4942"/>
                  </a:lnTo>
                  <a:lnTo>
                    <a:pt x="544" y="5016"/>
                  </a:lnTo>
                  <a:lnTo>
                    <a:pt x="717" y="5065"/>
                  </a:lnTo>
                  <a:lnTo>
                    <a:pt x="890" y="5090"/>
                  </a:lnTo>
                  <a:lnTo>
                    <a:pt x="1063" y="5065"/>
                  </a:lnTo>
                  <a:lnTo>
                    <a:pt x="1211" y="5016"/>
                  </a:lnTo>
                  <a:lnTo>
                    <a:pt x="1359" y="4942"/>
                  </a:lnTo>
                  <a:lnTo>
                    <a:pt x="1507" y="4818"/>
                  </a:lnTo>
                  <a:lnTo>
                    <a:pt x="4843" y="1507"/>
                  </a:lnTo>
                  <a:lnTo>
                    <a:pt x="4942" y="1359"/>
                  </a:lnTo>
                  <a:lnTo>
                    <a:pt x="5041" y="1211"/>
                  </a:lnTo>
                  <a:lnTo>
                    <a:pt x="5065" y="1038"/>
                  </a:lnTo>
                  <a:lnTo>
                    <a:pt x="5090" y="865"/>
                  </a:lnTo>
                  <a:lnTo>
                    <a:pt x="5065" y="717"/>
                  </a:lnTo>
                  <a:lnTo>
                    <a:pt x="5041" y="544"/>
                  </a:lnTo>
                  <a:lnTo>
                    <a:pt x="4942" y="395"/>
                  </a:lnTo>
                  <a:lnTo>
                    <a:pt x="4843" y="247"/>
                  </a:lnTo>
                  <a:lnTo>
                    <a:pt x="4695" y="148"/>
                  </a:lnTo>
                  <a:lnTo>
                    <a:pt x="4547" y="49"/>
                  </a:lnTo>
                  <a:lnTo>
                    <a:pt x="4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1"/>
            <p:cNvSpPr/>
            <p:nvPr/>
          </p:nvSpPr>
          <p:spPr>
            <a:xfrm flipH="1">
              <a:off x="5993547" y="-5761521"/>
              <a:ext cx="175805" cy="175770"/>
            </a:xfrm>
            <a:custGeom>
              <a:avLst/>
              <a:gdLst/>
              <a:ahLst/>
              <a:cxnLst/>
              <a:rect l="l" t="t" r="r" b="b"/>
              <a:pathLst>
                <a:path w="5091" h="5090" extrusionOk="0">
                  <a:moveTo>
                    <a:pt x="717" y="0"/>
                  </a:moveTo>
                  <a:lnTo>
                    <a:pt x="544" y="49"/>
                  </a:lnTo>
                  <a:lnTo>
                    <a:pt x="396" y="148"/>
                  </a:lnTo>
                  <a:lnTo>
                    <a:pt x="272" y="247"/>
                  </a:lnTo>
                  <a:lnTo>
                    <a:pt x="149" y="395"/>
                  </a:lnTo>
                  <a:lnTo>
                    <a:pt x="74" y="544"/>
                  </a:lnTo>
                  <a:lnTo>
                    <a:pt x="25" y="717"/>
                  </a:lnTo>
                  <a:lnTo>
                    <a:pt x="0" y="865"/>
                  </a:lnTo>
                  <a:lnTo>
                    <a:pt x="25" y="1038"/>
                  </a:lnTo>
                  <a:lnTo>
                    <a:pt x="74" y="1211"/>
                  </a:lnTo>
                  <a:lnTo>
                    <a:pt x="149" y="1359"/>
                  </a:lnTo>
                  <a:lnTo>
                    <a:pt x="272" y="1507"/>
                  </a:lnTo>
                  <a:lnTo>
                    <a:pt x="3583" y="4818"/>
                  </a:lnTo>
                  <a:lnTo>
                    <a:pt x="3731" y="4942"/>
                  </a:lnTo>
                  <a:lnTo>
                    <a:pt x="3879" y="5016"/>
                  </a:lnTo>
                  <a:lnTo>
                    <a:pt x="4052" y="5065"/>
                  </a:lnTo>
                  <a:lnTo>
                    <a:pt x="4201" y="5090"/>
                  </a:lnTo>
                  <a:lnTo>
                    <a:pt x="4374" y="5065"/>
                  </a:lnTo>
                  <a:lnTo>
                    <a:pt x="4547" y="5016"/>
                  </a:lnTo>
                  <a:lnTo>
                    <a:pt x="4695" y="4942"/>
                  </a:lnTo>
                  <a:lnTo>
                    <a:pt x="4843" y="4818"/>
                  </a:lnTo>
                  <a:lnTo>
                    <a:pt x="4942" y="4695"/>
                  </a:lnTo>
                  <a:lnTo>
                    <a:pt x="5041" y="4522"/>
                  </a:lnTo>
                  <a:lnTo>
                    <a:pt x="5065" y="4373"/>
                  </a:lnTo>
                  <a:lnTo>
                    <a:pt x="5090" y="4200"/>
                  </a:lnTo>
                  <a:lnTo>
                    <a:pt x="5065" y="4027"/>
                  </a:lnTo>
                  <a:lnTo>
                    <a:pt x="5041" y="3879"/>
                  </a:lnTo>
                  <a:lnTo>
                    <a:pt x="4942" y="3706"/>
                  </a:lnTo>
                  <a:lnTo>
                    <a:pt x="4843" y="3583"/>
                  </a:lnTo>
                  <a:lnTo>
                    <a:pt x="1507" y="247"/>
                  </a:lnTo>
                  <a:lnTo>
                    <a:pt x="1359" y="148"/>
                  </a:lnTo>
                  <a:lnTo>
                    <a:pt x="1211" y="49"/>
                  </a:lnTo>
                  <a:lnTo>
                    <a:pt x="10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flipH="1">
              <a:off x="6763824" y="-5734226"/>
              <a:ext cx="109226" cy="109261"/>
            </a:xfrm>
            <a:custGeom>
              <a:avLst/>
              <a:gdLst/>
              <a:ahLst/>
              <a:cxnLst/>
              <a:rect l="l" t="t" r="r" b="b"/>
              <a:pathLst>
                <a:path w="3163" h="3164" extrusionOk="0">
                  <a:moveTo>
                    <a:pt x="1581" y="1"/>
                  </a:moveTo>
                  <a:lnTo>
                    <a:pt x="1408" y="25"/>
                  </a:lnTo>
                  <a:lnTo>
                    <a:pt x="1260" y="25"/>
                  </a:lnTo>
                  <a:lnTo>
                    <a:pt x="1112" y="75"/>
                  </a:lnTo>
                  <a:lnTo>
                    <a:pt x="964" y="124"/>
                  </a:lnTo>
                  <a:lnTo>
                    <a:pt x="840" y="198"/>
                  </a:lnTo>
                  <a:lnTo>
                    <a:pt x="692" y="272"/>
                  </a:lnTo>
                  <a:lnTo>
                    <a:pt x="470" y="470"/>
                  </a:lnTo>
                  <a:lnTo>
                    <a:pt x="272" y="692"/>
                  </a:lnTo>
                  <a:lnTo>
                    <a:pt x="198" y="841"/>
                  </a:lnTo>
                  <a:lnTo>
                    <a:pt x="124" y="964"/>
                  </a:lnTo>
                  <a:lnTo>
                    <a:pt x="74" y="1112"/>
                  </a:lnTo>
                  <a:lnTo>
                    <a:pt x="50" y="1261"/>
                  </a:lnTo>
                  <a:lnTo>
                    <a:pt x="25" y="1409"/>
                  </a:lnTo>
                  <a:lnTo>
                    <a:pt x="0" y="1582"/>
                  </a:lnTo>
                  <a:lnTo>
                    <a:pt x="25" y="1730"/>
                  </a:lnTo>
                  <a:lnTo>
                    <a:pt x="50" y="1903"/>
                  </a:lnTo>
                  <a:lnTo>
                    <a:pt x="74" y="2051"/>
                  </a:lnTo>
                  <a:lnTo>
                    <a:pt x="124" y="2200"/>
                  </a:lnTo>
                  <a:lnTo>
                    <a:pt x="198" y="2323"/>
                  </a:lnTo>
                  <a:lnTo>
                    <a:pt x="272" y="2447"/>
                  </a:lnTo>
                  <a:lnTo>
                    <a:pt x="470" y="2694"/>
                  </a:lnTo>
                  <a:lnTo>
                    <a:pt x="692" y="2891"/>
                  </a:lnTo>
                  <a:lnTo>
                    <a:pt x="840" y="2966"/>
                  </a:lnTo>
                  <a:lnTo>
                    <a:pt x="964" y="3040"/>
                  </a:lnTo>
                  <a:lnTo>
                    <a:pt x="1112" y="3089"/>
                  </a:lnTo>
                  <a:lnTo>
                    <a:pt x="1260" y="3114"/>
                  </a:lnTo>
                  <a:lnTo>
                    <a:pt x="1408" y="3138"/>
                  </a:lnTo>
                  <a:lnTo>
                    <a:pt x="1581" y="3163"/>
                  </a:lnTo>
                  <a:lnTo>
                    <a:pt x="1754" y="3138"/>
                  </a:lnTo>
                  <a:lnTo>
                    <a:pt x="1903" y="3114"/>
                  </a:lnTo>
                  <a:lnTo>
                    <a:pt x="2051" y="3089"/>
                  </a:lnTo>
                  <a:lnTo>
                    <a:pt x="2199" y="3040"/>
                  </a:lnTo>
                  <a:lnTo>
                    <a:pt x="2323" y="2966"/>
                  </a:lnTo>
                  <a:lnTo>
                    <a:pt x="2471" y="2891"/>
                  </a:lnTo>
                  <a:lnTo>
                    <a:pt x="2693" y="2694"/>
                  </a:lnTo>
                  <a:lnTo>
                    <a:pt x="2891" y="2447"/>
                  </a:lnTo>
                  <a:lnTo>
                    <a:pt x="2965" y="2323"/>
                  </a:lnTo>
                  <a:lnTo>
                    <a:pt x="3039" y="2200"/>
                  </a:lnTo>
                  <a:lnTo>
                    <a:pt x="3089" y="2051"/>
                  </a:lnTo>
                  <a:lnTo>
                    <a:pt x="3113" y="1903"/>
                  </a:lnTo>
                  <a:lnTo>
                    <a:pt x="3138" y="1730"/>
                  </a:lnTo>
                  <a:lnTo>
                    <a:pt x="3163" y="1582"/>
                  </a:lnTo>
                  <a:lnTo>
                    <a:pt x="3138" y="1409"/>
                  </a:lnTo>
                  <a:lnTo>
                    <a:pt x="3113" y="1261"/>
                  </a:lnTo>
                  <a:lnTo>
                    <a:pt x="3089" y="1112"/>
                  </a:lnTo>
                  <a:lnTo>
                    <a:pt x="3039" y="964"/>
                  </a:lnTo>
                  <a:lnTo>
                    <a:pt x="2965" y="841"/>
                  </a:lnTo>
                  <a:lnTo>
                    <a:pt x="2891" y="692"/>
                  </a:lnTo>
                  <a:lnTo>
                    <a:pt x="2693" y="470"/>
                  </a:lnTo>
                  <a:lnTo>
                    <a:pt x="2471" y="272"/>
                  </a:lnTo>
                  <a:lnTo>
                    <a:pt x="2323" y="198"/>
                  </a:lnTo>
                  <a:lnTo>
                    <a:pt x="2199" y="124"/>
                  </a:lnTo>
                  <a:lnTo>
                    <a:pt x="2051" y="75"/>
                  </a:lnTo>
                  <a:lnTo>
                    <a:pt x="1903" y="25"/>
                  </a:lnTo>
                  <a:lnTo>
                    <a:pt x="1754" y="25"/>
                  </a:lnTo>
                  <a:lnTo>
                    <a:pt x="15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21"/>
          <p:cNvGrpSpPr/>
          <p:nvPr/>
        </p:nvGrpSpPr>
        <p:grpSpPr>
          <a:xfrm>
            <a:off x="-433275" y="4415500"/>
            <a:ext cx="2783925" cy="1476991"/>
            <a:chOff x="4089125" y="-6077225"/>
            <a:chExt cx="2783925" cy="1476991"/>
          </a:xfrm>
        </p:grpSpPr>
        <p:sp>
          <p:nvSpPr>
            <p:cNvPr id="248" name="Google Shape;248;p21"/>
            <p:cNvSpPr/>
            <p:nvPr/>
          </p:nvSpPr>
          <p:spPr>
            <a:xfrm flipH="1">
              <a:off x="4089125" y="-6077225"/>
              <a:ext cx="1104108" cy="1104971"/>
            </a:xfrm>
            <a:custGeom>
              <a:avLst/>
              <a:gdLst/>
              <a:ahLst/>
              <a:cxnLst/>
              <a:rect l="l" t="t" r="r" b="b"/>
              <a:pathLst>
                <a:path w="31973" h="31998" extrusionOk="0">
                  <a:moveTo>
                    <a:pt x="15986" y="717"/>
                  </a:moveTo>
                  <a:lnTo>
                    <a:pt x="16777" y="741"/>
                  </a:lnTo>
                  <a:lnTo>
                    <a:pt x="17543" y="791"/>
                  </a:lnTo>
                  <a:lnTo>
                    <a:pt x="18309" y="889"/>
                  </a:lnTo>
                  <a:lnTo>
                    <a:pt x="19075" y="1038"/>
                  </a:lnTo>
                  <a:lnTo>
                    <a:pt x="19816" y="1186"/>
                  </a:lnTo>
                  <a:lnTo>
                    <a:pt x="20533" y="1408"/>
                  </a:lnTo>
                  <a:lnTo>
                    <a:pt x="21249" y="1655"/>
                  </a:lnTo>
                  <a:lnTo>
                    <a:pt x="21941" y="1927"/>
                  </a:lnTo>
                  <a:lnTo>
                    <a:pt x="22608" y="2224"/>
                  </a:lnTo>
                  <a:lnTo>
                    <a:pt x="23275" y="2570"/>
                  </a:lnTo>
                  <a:lnTo>
                    <a:pt x="23918" y="2940"/>
                  </a:lnTo>
                  <a:lnTo>
                    <a:pt x="24535" y="3336"/>
                  </a:lnTo>
                  <a:lnTo>
                    <a:pt x="25128" y="3756"/>
                  </a:lnTo>
                  <a:lnTo>
                    <a:pt x="25697" y="4200"/>
                  </a:lnTo>
                  <a:lnTo>
                    <a:pt x="26265" y="4695"/>
                  </a:lnTo>
                  <a:lnTo>
                    <a:pt x="26784" y="5189"/>
                  </a:lnTo>
                  <a:lnTo>
                    <a:pt x="27303" y="5732"/>
                  </a:lnTo>
                  <a:lnTo>
                    <a:pt x="27772" y="6276"/>
                  </a:lnTo>
                  <a:lnTo>
                    <a:pt x="28242" y="6869"/>
                  </a:lnTo>
                  <a:lnTo>
                    <a:pt x="28662" y="7462"/>
                  </a:lnTo>
                  <a:lnTo>
                    <a:pt x="29057" y="8080"/>
                  </a:lnTo>
                  <a:lnTo>
                    <a:pt x="29428" y="8722"/>
                  </a:lnTo>
                  <a:lnTo>
                    <a:pt x="29774" y="9389"/>
                  </a:lnTo>
                  <a:lnTo>
                    <a:pt x="30070" y="10056"/>
                  </a:lnTo>
                  <a:lnTo>
                    <a:pt x="30342" y="10748"/>
                  </a:lnTo>
                  <a:lnTo>
                    <a:pt x="30589" y="11465"/>
                  </a:lnTo>
                  <a:lnTo>
                    <a:pt x="30787" y="12181"/>
                  </a:lnTo>
                  <a:lnTo>
                    <a:pt x="30960" y="12922"/>
                  </a:lnTo>
                  <a:lnTo>
                    <a:pt x="31108" y="13664"/>
                  </a:lnTo>
                  <a:lnTo>
                    <a:pt x="31207" y="14430"/>
                  </a:lnTo>
                  <a:lnTo>
                    <a:pt x="31256" y="15220"/>
                  </a:lnTo>
                  <a:lnTo>
                    <a:pt x="31281" y="16011"/>
                  </a:lnTo>
                  <a:lnTo>
                    <a:pt x="31256" y="16777"/>
                  </a:lnTo>
                  <a:lnTo>
                    <a:pt x="31207" y="17568"/>
                  </a:lnTo>
                  <a:lnTo>
                    <a:pt x="31108" y="18333"/>
                  </a:lnTo>
                  <a:lnTo>
                    <a:pt x="30960" y="19075"/>
                  </a:lnTo>
                  <a:lnTo>
                    <a:pt x="30787" y="19816"/>
                  </a:lnTo>
                  <a:lnTo>
                    <a:pt x="30589" y="20532"/>
                  </a:lnTo>
                  <a:lnTo>
                    <a:pt x="30342" y="21249"/>
                  </a:lnTo>
                  <a:lnTo>
                    <a:pt x="30070" y="21941"/>
                  </a:lnTo>
                  <a:lnTo>
                    <a:pt x="29774" y="22608"/>
                  </a:lnTo>
                  <a:lnTo>
                    <a:pt x="29428" y="23275"/>
                  </a:lnTo>
                  <a:lnTo>
                    <a:pt x="29057" y="23918"/>
                  </a:lnTo>
                  <a:lnTo>
                    <a:pt x="28662" y="24535"/>
                  </a:lnTo>
                  <a:lnTo>
                    <a:pt x="28242" y="25128"/>
                  </a:lnTo>
                  <a:lnTo>
                    <a:pt x="27772" y="25721"/>
                  </a:lnTo>
                  <a:lnTo>
                    <a:pt x="27303" y="26265"/>
                  </a:lnTo>
                  <a:lnTo>
                    <a:pt x="26784" y="26808"/>
                  </a:lnTo>
                  <a:lnTo>
                    <a:pt x="26265" y="27303"/>
                  </a:lnTo>
                  <a:lnTo>
                    <a:pt x="25697" y="27797"/>
                  </a:lnTo>
                  <a:lnTo>
                    <a:pt x="25128" y="28241"/>
                  </a:lnTo>
                  <a:lnTo>
                    <a:pt x="24535" y="28661"/>
                  </a:lnTo>
                  <a:lnTo>
                    <a:pt x="23918" y="29057"/>
                  </a:lnTo>
                  <a:lnTo>
                    <a:pt x="23275" y="29427"/>
                  </a:lnTo>
                  <a:lnTo>
                    <a:pt x="22608" y="29773"/>
                  </a:lnTo>
                  <a:lnTo>
                    <a:pt x="21941" y="30070"/>
                  </a:lnTo>
                  <a:lnTo>
                    <a:pt x="21249" y="30342"/>
                  </a:lnTo>
                  <a:lnTo>
                    <a:pt x="20533" y="30589"/>
                  </a:lnTo>
                  <a:lnTo>
                    <a:pt x="19816" y="30811"/>
                  </a:lnTo>
                  <a:lnTo>
                    <a:pt x="19075" y="30959"/>
                  </a:lnTo>
                  <a:lnTo>
                    <a:pt x="18309" y="31108"/>
                  </a:lnTo>
                  <a:lnTo>
                    <a:pt x="17543" y="31206"/>
                  </a:lnTo>
                  <a:lnTo>
                    <a:pt x="16777" y="31256"/>
                  </a:lnTo>
                  <a:lnTo>
                    <a:pt x="15986" y="31281"/>
                  </a:lnTo>
                  <a:lnTo>
                    <a:pt x="15196" y="31256"/>
                  </a:lnTo>
                  <a:lnTo>
                    <a:pt x="14430" y="31206"/>
                  </a:lnTo>
                  <a:lnTo>
                    <a:pt x="13664" y="31108"/>
                  </a:lnTo>
                  <a:lnTo>
                    <a:pt x="12923" y="30959"/>
                  </a:lnTo>
                  <a:lnTo>
                    <a:pt x="12181" y="30811"/>
                  </a:lnTo>
                  <a:lnTo>
                    <a:pt x="11440" y="30589"/>
                  </a:lnTo>
                  <a:lnTo>
                    <a:pt x="10748" y="30342"/>
                  </a:lnTo>
                  <a:lnTo>
                    <a:pt x="10057" y="30070"/>
                  </a:lnTo>
                  <a:lnTo>
                    <a:pt x="9365" y="29773"/>
                  </a:lnTo>
                  <a:lnTo>
                    <a:pt x="8722" y="29427"/>
                  </a:lnTo>
                  <a:lnTo>
                    <a:pt x="8080" y="29057"/>
                  </a:lnTo>
                  <a:lnTo>
                    <a:pt x="7462" y="28661"/>
                  </a:lnTo>
                  <a:lnTo>
                    <a:pt x="6845" y="28241"/>
                  </a:lnTo>
                  <a:lnTo>
                    <a:pt x="6276" y="27797"/>
                  </a:lnTo>
                  <a:lnTo>
                    <a:pt x="5708" y="27303"/>
                  </a:lnTo>
                  <a:lnTo>
                    <a:pt x="5189" y="26808"/>
                  </a:lnTo>
                  <a:lnTo>
                    <a:pt x="4670" y="26265"/>
                  </a:lnTo>
                  <a:lnTo>
                    <a:pt x="4201" y="25721"/>
                  </a:lnTo>
                  <a:lnTo>
                    <a:pt x="3756" y="25128"/>
                  </a:lnTo>
                  <a:lnTo>
                    <a:pt x="3311" y="24535"/>
                  </a:lnTo>
                  <a:lnTo>
                    <a:pt x="2916" y="23918"/>
                  </a:lnTo>
                  <a:lnTo>
                    <a:pt x="2545" y="23275"/>
                  </a:lnTo>
                  <a:lnTo>
                    <a:pt x="2224" y="22608"/>
                  </a:lnTo>
                  <a:lnTo>
                    <a:pt x="1903" y="21941"/>
                  </a:lnTo>
                  <a:lnTo>
                    <a:pt x="1631" y="21249"/>
                  </a:lnTo>
                  <a:lnTo>
                    <a:pt x="1384" y="20532"/>
                  </a:lnTo>
                  <a:lnTo>
                    <a:pt x="1186" y="19816"/>
                  </a:lnTo>
                  <a:lnTo>
                    <a:pt x="1013" y="19075"/>
                  </a:lnTo>
                  <a:lnTo>
                    <a:pt x="890" y="18333"/>
                  </a:lnTo>
                  <a:lnTo>
                    <a:pt x="791" y="17568"/>
                  </a:lnTo>
                  <a:lnTo>
                    <a:pt x="717" y="16777"/>
                  </a:lnTo>
                  <a:lnTo>
                    <a:pt x="717" y="16011"/>
                  </a:lnTo>
                  <a:lnTo>
                    <a:pt x="717" y="15220"/>
                  </a:lnTo>
                  <a:lnTo>
                    <a:pt x="791" y="14430"/>
                  </a:lnTo>
                  <a:lnTo>
                    <a:pt x="890" y="13664"/>
                  </a:lnTo>
                  <a:lnTo>
                    <a:pt x="1013" y="12922"/>
                  </a:lnTo>
                  <a:lnTo>
                    <a:pt x="1186" y="12181"/>
                  </a:lnTo>
                  <a:lnTo>
                    <a:pt x="1384" y="11465"/>
                  </a:lnTo>
                  <a:lnTo>
                    <a:pt x="1631" y="10748"/>
                  </a:lnTo>
                  <a:lnTo>
                    <a:pt x="1903" y="10056"/>
                  </a:lnTo>
                  <a:lnTo>
                    <a:pt x="2224" y="9389"/>
                  </a:lnTo>
                  <a:lnTo>
                    <a:pt x="2545" y="8722"/>
                  </a:lnTo>
                  <a:lnTo>
                    <a:pt x="2916" y="8080"/>
                  </a:lnTo>
                  <a:lnTo>
                    <a:pt x="3311" y="7462"/>
                  </a:lnTo>
                  <a:lnTo>
                    <a:pt x="3756" y="6869"/>
                  </a:lnTo>
                  <a:lnTo>
                    <a:pt x="4201" y="6276"/>
                  </a:lnTo>
                  <a:lnTo>
                    <a:pt x="4670" y="5732"/>
                  </a:lnTo>
                  <a:lnTo>
                    <a:pt x="5189" y="5189"/>
                  </a:lnTo>
                  <a:lnTo>
                    <a:pt x="5708" y="4695"/>
                  </a:lnTo>
                  <a:lnTo>
                    <a:pt x="6276" y="4200"/>
                  </a:lnTo>
                  <a:lnTo>
                    <a:pt x="6845" y="3756"/>
                  </a:lnTo>
                  <a:lnTo>
                    <a:pt x="7462" y="3336"/>
                  </a:lnTo>
                  <a:lnTo>
                    <a:pt x="8080" y="2940"/>
                  </a:lnTo>
                  <a:lnTo>
                    <a:pt x="8722" y="2570"/>
                  </a:lnTo>
                  <a:lnTo>
                    <a:pt x="9365" y="2224"/>
                  </a:lnTo>
                  <a:lnTo>
                    <a:pt x="10057" y="1927"/>
                  </a:lnTo>
                  <a:lnTo>
                    <a:pt x="10748" y="1655"/>
                  </a:lnTo>
                  <a:lnTo>
                    <a:pt x="11440" y="1408"/>
                  </a:lnTo>
                  <a:lnTo>
                    <a:pt x="12181" y="1186"/>
                  </a:lnTo>
                  <a:lnTo>
                    <a:pt x="12923" y="1038"/>
                  </a:lnTo>
                  <a:lnTo>
                    <a:pt x="13664" y="889"/>
                  </a:lnTo>
                  <a:lnTo>
                    <a:pt x="14430" y="791"/>
                  </a:lnTo>
                  <a:lnTo>
                    <a:pt x="15196" y="741"/>
                  </a:lnTo>
                  <a:lnTo>
                    <a:pt x="15986" y="717"/>
                  </a:lnTo>
                  <a:close/>
                  <a:moveTo>
                    <a:pt x="15986" y="0"/>
                  </a:moveTo>
                  <a:lnTo>
                    <a:pt x="15171" y="25"/>
                  </a:lnTo>
                  <a:lnTo>
                    <a:pt x="14356" y="99"/>
                  </a:lnTo>
                  <a:lnTo>
                    <a:pt x="13565" y="198"/>
                  </a:lnTo>
                  <a:lnTo>
                    <a:pt x="12774" y="346"/>
                  </a:lnTo>
                  <a:lnTo>
                    <a:pt x="12008" y="519"/>
                  </a:lnTo>
                  <a:lnTo>
                    <a:pt x="11243" y="741"/>
                  </a:lnTo>
                  <a:lnTo>
                    <a:pt x="10501" y="988"/>
                  </a:lnTo>
                  <a:lnTo>
                    <a:pt x="9760" y="1260"/>
                  </a:lnTo>
                  <a:lnTo>
                    <a:pt x="9068" y="1581"/>
                  </a:lnTo>
                  <a:lnTo>
                    <a:pt x="8376" y="1952"/>
                  </a:lnTo>
                  <a:lnTo>
                    <a:pt x="7709" y="2323"/>
                  </a:lnTo>
                  <a:lnTo>
                    <a:pt x="7067" y="2743"/>
                  </a:lnTo>
                  <a:lnTo>
                    <a:pt x="6424" y="3187"/>
                  </a:lnTo>
                  <a:lnTo>
                    <a:pt x="5831" y="3657"/>
                  </a:lnTo>
                  <a:lnTo>
                    <a:pt x="5238" y="4176"/>
                  </a:lnTo>
                  <a:lnTo>
                    <a:pt x="4695" y="4695"/>
                  </a:lnTo>
                  <a:lnTo>
                    <a:pt x="4151" y="5263"/>
                  </a:lnTo>
                  <a:lnTo>
                    <a:pt x="3657" y="5831"/>
                  </a:lnTo>
                  <a:lnTo>
                    <a:pt x="3188" y="6449"/>
                  </a:lnTo>
                  <a:lnTo>
                    <a:pt x="2743" y="7067"/>
                  </a:lnTo>
                  <a:lnTo>
                    <a:pt x="2323" y="7709"/>
                  </a:lnTo>
                  <a:lnTo>
                    <a:pt x="1928" y="8376"/>
                  </a:lnTo>
                  <a:lnTo>
                    <a:pt x="1582" y="9068"/>
                  </a:lnTo>
                  <a:lnTo>
                    <a:pt x="1260" y="9784"/>
                  </a:lnTo>
                  <a:lnTo>
                    <a:pt x="964" y="10501"/>
                  </a:lnTo>
                  <a:lnTo>
                    <a:pt x="717" y="11242"/>
                  </a:lnTo>
                  <a:lnTo>
                    <a:pt x="495" y="12008"/>
                  </a:lnTo>
                  <a:lnTo>
                    <a:pt x="322" y="12774"/>
                  </a:lnTo>
                  <a:lnTo>
                    <a:pt x="173" y="13565"/>
                  </a:lnTo>
                  <a:lnTo>
                    <a:pt x="74" y="14355"/>
                  </a:lnTo>
                  <a:lnTo>
                    <a:pt x="25" y="15171"/>
                  </a:lnTo>
                  <a:lnTo>
                    <a:pt x="0" y="16011"/>
                  </a:lnTo>
                  <a:lnTo>
                    <a:pt x="25" y="16826"/>
                  </a:lnTo>
                  <a:lnTo>
                    <a:pt x="74" y="17642"/>
                  </a:lnTo>
                  <a:lnTo>
                    <a:pt x="173" y="18432"/>
                  </a:lnTo>
                  <a:lnTo>
                    <a:pt x="322" y="19223"/>
                  </a:lnTo>
                  <a:lnTo>
                    <a:pt x="495" y="19989"/>
                  </a:lnTo>
                  <a:lnTo>
                    <a:pt x="717" y="20755"/>
                  </a:lnTo>
                  <a:lnTo>
                    <a:pt x="964" y="21496"/>
                  </a:lnTo>
                  <a:lnTo>
                    <a:pt x="1260" y="22213"/>
                  </a:lnTo>
                  <a:lnTo>
                    <a:pt x="1582" y="22929"/>
                  </a:lnTo>
                  <a:lnTo>
                    <a:pt x="1928" y="23621"/>
                  </a:lnTo>
                  <a:lnTo>
                    <a:pt x="2323" y="24288"/>
                  </a:lnTo>
                  <a:lnTo>
                    <a:pt x="2743" y="24931"/>
                  </a:lnTo>
                  <a:lnTo>
                    <a:pt x="3188" y="25548"/>
                  </a:lnTo>
                  <a:lnTo>
                    <a:pt x="3657" y="26166"/>
                  </a:lnTo>
                  <a:lnTo>
                    <a:pt x="4151" y="26734"/>
                  </a:lnTo>
                  <a:lnTo>
                    <a:pt x="4695" y="27303"/>
                  </a:lnTo>
                  <a:lnTo>
                    <a:pt x="5238" y="27821"/>
                  </a:lnTo>
                  <a:lnTo>
                    <a:pt x="5831" y="28340"/>
                  </a:lnTo>
                  <a:lnTo>
                    <a:pt x="6424" y="28810"/>
                  </a:lnTo>
                  <a:lnTo>
                    <a:pt x="7067" y="29254"/>
                  </a:lnTo>
                  <a:lnTo>
                    <a:pt x="7709" y="29675"/>
                  </a:lnTo>
                  <a:lnTo>
                    <a:pt x="8376" y="30045"/>
                  </a:lnTo>
                  <a:lnTo>
                    <a:pt x="9068" y="30416"/>
                  </a:lnTo>
                  <a:lnTo>
                    <a:pt x="9760" y="30737"/>
                  </a:lnTo>
                  <a:lnTo>
                    <a:pt x="10501" y="31009"/>
                  </a:lnTo>
                  <a:lnTo>
                    <a:pt x="11243" y="31281"/>
                  </a:lnTo>
                  <a:lnTo>
                    <a:pt x="12008" y="31478"/>
                  </a:lnTo>
                  <a:lnTo>
                    <a:pt x="12774" y="31651"/>
                  </a:lnTo>
                  <a:lnTo>
                    <a:pt x="13565" y="31799"/>
                  </a:lnTo>
                  <a:lnTo>
                    <a:pt x="14356" y="31898"/>
                  </a:lnTo>
                  <a:lnTo>
                    <a:pt x="15171" y="31972"/>
                  </a:lnTo>
                  <a:lnTo>
                    <a:pt x="15986" y="31997"/>
                  </a:lnTo>
                  <a:lnTo>
                    <a:pt x="16802" y="31972"/>
                  </a:lnTo>
                  <a:lnTo>
                    <a:pt x="17617" y="31898"/>
                  </a:lnTo>
                  <a:lnTo>
                    <a:pt x="18433" y="31799"/>
                  </a:lnTo>
                  <a:lnTo>
                    <a:pt x="19199" y="31651"/>
                  </a:lnTo>
                  <a:lnTo>
                    <a:pt x="19989" y="31478"/>
                  </a:lnTo>
                  <a:lnTo>
                    <a:pt x="20730" y="31281"/>
                  </a:lnTo>
                  <a:lnTo>
                    <a:pt x="21472" y="31009"/>
                  </a:lnTo>
                  <a:lnTo>
                    <a:pt x="22213" y="30737"/>
                  </a:lnTo>
                  <a:lnTo>
                    <a:pt x="22905" y="30416"/>
                  </a:lnTo>
                  <a:lnTo>
                    <a:pt x="23597" y="30045"/>
                  </a:lnTo>
                  <a:lnTo>
                    <a:pt x="24264" y="29675"/>
                  </a:lnTo>
                  <a:lnTo>
                    <a:pt x="24931" y="29254"/>
                  </a:lnTo>
                  <a:lnTo>
                    <a:pt x="25549" y="28810"/>
                  </a:lnTo>
                  <a:lnTo>
                    <a:pt x="26166" y="28340"/>
                  </a:lnTo>
                  <a:lnTo>
                    <a:pt x="26735" y="27821"/>
                  </a:lnTo>
                  <a:lnTo>
                    <a:pt x="27303" y="27303"/>
                  </a:lnTo>
                  <a:lnTo>
                    <a:pt x="27822" y="26734"/>
                  </a:lnTo>
                  <a:lnTo>
                    <a:pt x="28316" y="26166"/>
                  </a:lnTo>
                  <a:lnTo>
                    <a:pt x="28810" y="25548"/>
                  </a:lnTo>
                  <a:lnTo>
                    <a:pt x="29255" y="24931"/>
                  </a:lnTo>
                  <a:lnTo>
                    <a:pt x="29650" y="24288"/>
                  </a:lnTo>
                  <a:lnTo>
                    <a:pt x="30045" y="23621"/>
                  </a:lnTo>
                  <a:lnTo>
                    <a:pt x="30391" y="22929"/>
                  </a:lnTo>
                  <a:lnTo>
                    <a:pt x="30713" y="22213"/>
                  </a:lnTo>
                  <a:lnTo>
                    <a:pt x="31009" y="21496"/>
                  </a:lnTo>
                  <a:lnTo>
                    <a:pt x="31256" y="20755"/>
                  </a:lnTo>
                  <a:lnTo>
                    <a:pt x="31478" y="19989"/>
                  </a:lnTo>
                  <a:lnTo>
                    <a:pt x="31651" y="19223"/>
                  </a:lnTo>
                  <a:lnTo>
                    <a:pt x="31800" y="18432"/>
                  </a:lnTo>
                  <a:lnTo>
                    <a:pt x="31899" y="17642"/>
                  </a:lnTo>
                  <a:lnTo>
                    <a:pt x="31948" y="16826"/>
                  </a:lnTo>
                  <a:lnTo>
                    <a:pt x="31973" y="16011"/>
                  </a:lnTo>
                  <a:lnTo>
                    <a:pt x="31948" y="15171"/>
                  </a:lnTo>
                  <a:lnTo>
                    <a:pt x="31899" y="14355"/>
                  </a:lnTo>
                  <a:lnTo>
                    <a:pt x="31800" y="13565"/>
                  </a:lnTo>
                  <a:lnTo>
                    <a:pt x="31651" y="12774"/>
                  </a:lnTo>
                  <a:lnTo>
                    <a:pt x="31478" y="12008"/>
                  </a:lnTo>
                  <a:lnTo>
                    <a:pt x="31256" y="11242"/>
                  </a:lnTo>
                  <a:lnTo>
                    <a:pt x="31009" y="10501"/>
                  </a:lnTo>
                  <a:lnTo>
                    <a:pt x="30713" y="9784"/>
                  </a:lnTo>
                  <a:lnTo>
                    <a:pt x="30391" y="9068"/>
                  </a:lnTo>
                  <a:lnTo>
                    <a:pt x="30045" y="8376"/>
                  </a:lnTo>
                  <a:lnTo>
                    <a:pt x="29650" y="7709"/>
                  </a:lnTo>
                  <a:lnTo>
                    <a:pt x="29255" y="7067"/>
                  </a:lnTo>
                  <a:lnTo>
                    <a:pt x="28810" y="6449"/>
                  </a:lnTo>
                  <a:lnTo>
                    <a:pt x="28316" y="5831"/>
                  </a:lnTo>
                  <a:lnTo>
                    <a:pt x="27822" y="5263"/>
                  </a:lnTo>
                  <a:lnTo>
                    <a:pt x="27303" y="4695"/>
                  </a:lnTo>
                  <a:lnTo>
                    <a:pt x="26735" y="4176"/>
                  </a:lnTo>
                  <a:lnTo>
                    <a:pt x="26166" y="3657"/>
                  </a:lnTo>
                  <a:lnTo>
                    <a:pt x="25549" y="3187"/>
                  </a:lnTo>
                  <a:lnTo>
                    <a:pt x="24931" y="2743"/>
                  </a:lnTo>
                  <a:lnTo>
                    <a:pt x="24264" y="2323"/>
                  </a:lnTo>
                  <a:lnTo>
                    <a:pt x="23597" y="1952"/>
                  </a:lnTo>
                  <a:lnTo>
                    <a:pt x="22905" y="1581"/>
                  </a:lnTo>
                  <a:lnTo>
                    <a:pt x="22213" y="1260"/>
                  </a:lnTo>
                  <a:lnTo>
                    <a:pt x="21472" y="988"/>
                  </a:lnTo>
                  <a:lnTo>
                    <a:pt x="20730" y="741"/>
                  </a:lnTo>
                  <a:lnTo>
                    <a:pt x="19989" y="519"/>
                  </a:lnTo>
                  <a:lnTo>
                    <a:pt x="19199" y="346"/>
                  </a:lnTo>
                  <a:lnTo>
                    <a:pt x="18433" y="198"/>
                  </a:lnTo>
                  <a:lnTo>
                    <a:pt x="17617" y="99"/>
                  </a:lnTo>
                  <a:lnTo>
                    <a:pt x="16802" y="25"/>
                  </a:lnTo>
                  <a:lnTo>
                    <a:pt x="15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1"/>
            <p:cNvSpPr/>
            <p:nvPr/>
          </p:nvSpPr>
          <p:spPr>
            <a:xfrm flipH="1">
              <a:off x="5454431" y="-5648100"/>
              <a:ext cx="53802" cy="53802"/>
            </a:xfrm>
            <a:custGeom>
              <a:avLst/>
              <a:gdLst/>
              <a:ahLst/>
              <a:cxnLst/>
              <a:rect l="l" t="t" r="r" b="b"/>
              <a:pathLst>
                <a:path w="1558" h="1558" extrusionOk="0">
                  <a:moveTo>
                    <a:pt x="618" y="1"/>
                  </a:moveTo>
                  <a:lnTo>
                    <a:pt x="470" y="50"/>
                  </a:lnTo>
                  <a:lnTo>
                    <a:pt x="346" y="124"/>
                  </a:lnTo>
                  <a:lnTo>
                    <a:pt x="223" y="223"/>
                  </a:lnTo>
                  <a:lnTo>
                    <a:pt x="124" y="347"/>
                  </a:lnTo>
                  <a:lnTo>
                    <a:pt x="50" y="470"/>
                  </a:lnTo>
                  <a:lnTo>
                    <a:pt x="1" y="618"/>
                  </a:lnTo>
                  <a:lnTo>
                    <a:pt x="1" y="767"/>
                  </a:lnTo>
                  <a:lnTo>
                    <a:pt x="1" y="940"/>
                  </a:lnTo>
                  <a:lnTo>
                    <a:pt x="50" y="1088"/>
                  </a:lnTo>
                  <a:lnTo>
                    <a:pt x="124" y="1211"/>
                  </a:lnTo>
                  <a:lnTo>
                    <a:pt x="223" y="1335"/>
                  </a:lnTo>
                  <a:lnTo>
                    <a:pt x="346" y="1434"/>
                  </a:lnTo>
                  <a:lnTo>
                    <a:pt x="470" y="1508"/>
                  </a:lnTo>
                  <a:lnTo>
                    <a:pt x="618" y="1557"/>
                  </a:lnTo>
                  <a:lnTo>
                    <a:pt x="939" y="1557"/>
                  </a:lnTo>
                  <a:lnTo>
                    <a:pt x="1088" y="1508"/>
                  </a:lnTo>
                  <a:lnTo>
                    <a:pt x="1211" y="1434"/>
                  </a:lnTo>
                  <a:lnTo>
                    <a:pt x="1335" y="1335"/>
                  </a:lnTo>
                  <a:lnTo>
                    <a:pt x="1434" y="1211"/>
                  </a:lnTo>
                  <a:lnTo>
                    <a:pt x="1508" y="1088"/>
                  </a:lnTo>
                  <a:lnTo>
                    <a:pt x="1557" y="940"/>
                  </a:lnTo>
                  <a:lnTo>
                    <a:pt x="1557" y="767"/>
                  </a:lnTo>
                  <a:lnTo>
                    <a:pt x="1557" y="618"/>
                  </a:lnTo>
                  <a:lnTo>
                    <a:pt x="1508" y="470"/>
                  </a:lnTo>
                  <a:lnTo>
                    <a:pt x="1434" y="347"/>
                  </a:lnTo>
                  <a:lnTo>
                    <a:pt x="1335" y="223"/>
                  </a:lnTo>
                  <a:lnTo>
                    <a:pt x="1211" y="124"/>
                  </a:lnTo>
                  <a:lnTo>
                    <a:pt x="1088" y="50"/>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p:nvPr/>
          </p:nvSpPr>
          <p:spPr>
            <a:xfrm flipH="1">
              <a:off x="4177850" y="-4654001"/>
              <a:ext cx="53767" cy="53767"/>
            </a:xfrm>
            <a:custGeom>
              <a:avLst/>
              <a:gdLst/>
              <a:ahLst/>
              <a:cxnLst/>
              <a:rect l="l" t="t" r="r" b="b"/>
              <a:pathLst>
                <a:path w="1557" h="1557" extrusionOk="0">
                  <a:moveTo>
                    <a:pt x="618" y="0"/>
                  </a:moveTo>
                  <a:lnTo>
                    <a:pt x="470" y="50"/>
                  </a:lnTo>
                  <a:lnTo>
                    <a:pt x="346" y="124"/>
                  </a:lnTo>
                  <a:lnTo>
                    <a:pt x="223" y="223"/>
                  </a:lnTo>
                  <a:lnTo>
                    <a:pt x="124" y="346"/>
                  </a:lnTo>
                  <a:lnTo>
                    <a:pt x="50" y="470"/>
                  </a:lnTo>
                  <a:lnTo>
                    <a:pt x="0" y="618"/>
                  </a:lnTo>
                  <a:lnTo>
                    <a:pt x="0" y="791"/>
                  </a:lnTo>
                  <a:lnTo>
                    <a:pt x="0" y="939"/>
                  </a:lnTo>
                  <a:lnTo>
                    <a:pt x="50" y="1087"/>
                  </a:lnTo>
                  <a:lnTo>
                    <a:pt x="124" y="1211"/>
                  </a:lnTo>
                  <a:lnTo>
                    <a:pt x="223" y="1334"/>
                  </a:lnTo>
                  <a:lnTo>
                    <a:pt x="346" y="1433"/>
                  </a:lnTo>
                  <a:lnTo>
                    <a:pt x="470" y="1507"/>
                  </a:lnTo>
                  <a:lnTo>
                    <a:pt x="618" y="1557"/>
                  </a:lnTo>
                  <a:lnTo>
                    <a:pt x="939" y="1557"/>
                  </a:lnTo>
                  <a:lnTo>
                    <a:pt x="1088" y="1507"/>
                  </a:lnTo>
                  <a:lnTo>
                    <a:pt x="1211" y="1433"/>
                  </a:lnTo>
                  <a:lnTo>
                    <a:pt x="1335" y="1334"/>
                  </a:lnTo>
                  <a:lnTo>
                    <a:pt x="1433" y="1211"/>
                  </a:lnTo>
                  <a:lnTo>
                    <a:pt x="1508" y="1087"/>
                  </a:lnTo>
                  <a:lnTo>
                    <a:pt x="1557" y="939"/>
                  </a:lnTo>
                  <a:lnTo>
                    <a:pt x="1557" y="791"/>
                  </a:lnTo>
                  <a:lnTo>
                    <a:pt x="1557" y="618"/>
                  </a:lnTo>
                  <a:lnTo>
                    <a:pt x="1508" y="470"/>
                  </a:lnTo>
                  <a:lnTo>
                    <a:pt x="1433" y="346"/>
                  </a:lnTo>
                  <a:lnTo>
                    <a:pt x="1335" y="223"/>
                  </a:lnTo>
                  <a:lnTo>
                    <a:pt x="1211" y="124"/>
                  </a:lnTo>
                  <a:lnTo>
                    <a:pt x="1088" y="50"/>
                  </a:lnTo>
                  <a:lnTo>
                    <a:pt x="9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p:nvPr/>
          </p:nvSpPr>
          <p:spPr>
            <a:xfrm flipH="1">
              <a:off x="5993547" y="-5761521"/>
              <a:ext cx="175805" cy="175770"/>
            </a:xfrm>
            <a:custGeom>
              <a:avLst/>
              <a:gdLst/>
              <a:ahLst/>
              <a:cxnLst/>
              <a:rect l="l" t="t" r="r" b="b"/>
              <a:pathLst>
                <a:path w="5091" h="5090" extrusionOk="0">
                  <a:moveTo>
                    <a:pt x="4052" y="0"/>
                  </a:moveTo>
                  <a:lnTo>
                    <a:pt x="3879" y="49"/>
                  </a:lnTo>
                  <a:lnTo>
                    <a:pt x="3731" y="148"/>
                  </a:lnTo>
                  <a:lnTo>
                    <a:pt x="3583" y="247"/>
                  </a:lnTo>
                  <a:lnTo>
                    <a:pt x="272" y="3583"/>
                  </a:lnTo>
                  <a:lnTo>
                    <a:pt x="149" y="3706"/>
                  </a:lnTo>
                  <a:lnTo>
                    <a:pt x="74" y="3879"/>
                  </a:lnTo>
                  <a:lnTo>
                    <a:pt x="25" y="4027"/>
                  </a:lnTo>
                  <a:lnTo>
                    <a:pt x="0" y="4200"/>
                  </a:lnTo>
                  <a:lnTo>
                    <a:pt x="25" y="4373"/>
                  </a:lnTo>
                  <a:lnTo>
                    <a:pt x="74" y="4522"/>
                  </a:lnTo>
                  <a:lnTo>
                    <a:pt x="149" y="4695"/>
                  </a:lnTo>
                  <a:lnTo>
                    <a:pt x="272" y="4818"/>
                  </a:lnTo>
                  <a:lnTo>
                    <a:pt x="396" y="4942"/>
                  </a:lnTo>
                  <a:lnTo>
                    <a:pt x="544" y="5016"/>
                  </a:lnTo>
                  <a:lnTo>
                    <a:pt x="717" y="5065"/>
                  </a:lnTo>
                  <a:lnTo>
                    <a:pt x="890" y="5090"/>
                  </a:lnTo>
                  <a:lnTo>
                    <a:pt x="1063" y="5065"/>
                  </a:lnTo>
                  <a:lnTo>
                    <a:pt x="1211" y="5016"/>
                  </a:lnTo>
                  <a:lnTo>
                    <a:pt x="1359" y="4942"/>
                  </a:lnTo>
                  <a:lnTo>
                    <a:pt x="1507" y="4818"/>
                  </a:lnTo>
                  <a:lnTo>
                    <a:pt x="4843" y="1507"/>
                  </a:lnTo>
                  <a:lnTo>
                    <a:pt x="4942" y="1359"/>
                  </a:lnTo>
                  <a:lnTo>
                    <a:pt x="5041" y="1211"/>
                  </a:lnTo>
                  <a:lnTo>
                    <a:pt x="5065" y="1038"/>
                  </a:lnTo>
                  <a:lnTo>
                    <a:pt x="5090" y="865"/>
                  </a:lnTo>
                  <a:lnTo>
                    <a:pt x="5065" y="717"/>
                  </a:lnTo>
                  <a:lnTo>
                    <a:pt x="5041" y="544"/>
                  </a:lnTo>
                  <a:lnTo>
                    <a:pt x="4942" y="395"/>
                  </a:lnTo>
                  <a:lnTo>
                    <a:pt x="4843" y="247"/>
                  </a:lnTo>
                  <a:lnTo>
                    <a:pt x="4695" y="148"/>
                  </a:lnTo>
                  <a:lnTo>
                    <a:pt x="4547" y="49"/>
                  </a:lnTo>
                  <a:lnTo>
                    <a:pt x="4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1"/>
            <p:cNvSpPr/>
            <p:nvPr/>
          </p:nvSpPr>
          <p:spPr>
            <a:xfrm flipH="1">
              <a:off x="5993547" y="-5761521"/>
              <a:ext cx="175805" cy="175770"/>
            </a:xfrm>
            <a:custGeom>
              <a:avLst/>
              <a:gdLst/>
              <a:ahLst/>
              <a:cxnLst/>
              <a:rect l="l" t="t" r="r" b="b"/>
              <a:pathLst>
                <a:path w="5091" h="5090" extrusionOk="0">
                  <a:moveTo>
                    <a:pt x="717" y="0"/>
                  </a:moveTo>
                  <a:lnTo>
                    <a:pt x="544" y="49"/>
                  </a:lnTo>
                  <a:lnTo>
                    <a:pt x="396" y="148"/>
                  </a:lnTo>
                  <a:lnTo>
                    <a:pt x="272" y="247"/>
                  </a:lnTo>
                  <a:lnTo>
                    <a:pt x="149" y="395"/>
                  </a:lnTo>
                  <a:lnTo>
                    <a:pt x="74" y="544"/>
                  </a:lnTo>
                  <a:lnTo>
                    <a:pt x="25" y="717"/>
                  </a:lnTo>
                  <a:lnTo>
                    <a:pt x="0" y="865"/>
                  </a:lnTo>
                  <a:lnTo>
                    <a:pt x="25" y="1038"/>
                  </a:lnTo>
                  <a:lnTo>
                    <a:pt x="74" y="1211"/>
                  </a:lnTo>
                  <a:lnTo>
                    <a:pt x="149" y="1359"/>
                  </a:lnTo>
                  <a:lnTo>
                    <a:pt x="272" y="1507"/>
                  </a:lnTo>
                  <a:lnTo>
                    <a:pt x="3583" y="4818"/>
                  </a:lnTo>
                  <a:lnTo>
                    <a:pt x="3731" y="4942"/>
                  </a:lnTo>
                  <a:lnTo>
                    <a:pt x="3879" y="5016"/>
                  </a:lnTo>
                  <a:lnTo>
                    <a:pt x="4052" y="5065"/>
                  </a:lnTo>
                  <a:lnTo>
                    <a:pt x="4201" y="5090"/>
                  </a:lnTo>
                  <a:lnTo>
                    <a:pt x="4374" y="5065"/>
                  </a:lnTo>
                  <a:lnTo>
                    <a:pt x="4547" y="5016"/>
                  </a:lnTo>
                  <a:lnTo>
                    <a:pt x="4695" y="4942"/>
                  </a:lnTo>
                  <a:lnTo>
                    <a:pt x="4843" y="4818"/>
                  </a:lnTo>
                  <a:lnTo>
                    <a:pt x="4942" y="4695"/>
                  </a:lnTo>
                  <a:lnTo>
                    <a:pt x="5041" y="4522"/>
                  </a:lnTo>
                  <a:lnTo>
                    <a:pt x="5065" y="4373"/>
                  </a:lnTo>
                  <a:lnTo>
                    <a:pt x="5090" y="4200"/>
                  </a:lnTo>
                  <a:lnTo>
                    <a:pt x="5065" y="4027"/>
                  </a:lnTo>
                  <a:lnTo>
                    <a:pt x="5041" y="3879"/>
                  </a:lnTo>
                  <a:lnTo>
                    <a:pt x="4942" y="3706"/>
                  </a:lnTo>
                  <a:lnTo>
                    <a:pt x="4843" y="3583"/>
                  </a:lnTo>
                  <a:lnTo>
                    <a:pt x="1507" y="247"/>
                  </a:lnTo>
                  <a:lnTo>
                    <a:pt x="1359" y="148"/>
                  </a:lnTo>
                  <a:lnTo>
                    <a:pt x="1211" y="49"/>
                  </a:lnTo>
                  <a:lnTo>
                    <a:pt x="10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1"/>
            <p:cNvSpPr/>
            <p:nvPr/>
          </p:nvSpPr>
          <p:spPr>
            <a:xfrm flipH="1">
              <a:off x="6763824" y="-5734226"/>
              <a:ext cx="109226" cy="109261"/>
            </a:xfrm>
            <a:custGeom>
              <a:avLst/>
              <a:gdLst/>
              <a:ahLst/>
              <a:cxnLst/>
              <a:rect l="l" t="t" r="r" b="b"/>
              <a:pathLst>
                <a:path w="3163" h="3164" extrusionOk="0">
                  <a:moveTo>
                    <a:pt x="1581" y="1"/>
                  </a:moveTo>
                  <a:lnTo>
                    <a:pt x="1408" y="25"/>
                  </a:lnTo>
                  <a:lnTo>
                    <a:pt x="1260" y="25"/>
                  </a:lnTo>
                  <a:lnTo>
                    <a:pt x="1112" y="75"/>
                  </a:lnTo>
                  <a:lnTo>
                    <a:pt x="964" y="124"/>
                  </a:lnTo>
                  <a:lnTo>
                    <a:pt x="840" y="198"/>
                  </a:lnTo>
                  <a:lnTo>
                    <a:pt x="692" y="272"/>
                  </a:lnTo>
                  <a:lnTo>
                    <a:pt x="470" y="470"/>
                  </a:lnTo>
                  <a:lnTo>
                    <a:pt x="272" y="692"/>
                  </a:lnTo>
                  <a:lnTo>
                    <a:pt x="198" y="841"/>
                  </a:lnTo>
                  <a:lnTo>
                    <a:pt x="124" y="964"/>
                  </a:lnTo>
                  <a:lnTo>
                    <a:pt x="74" y="1112"/>
                  </a:lnTo>
                  <a:lnTo>
                    <a:pt x="50" y="1261"/>
                  </a:lnTo>
                  <a:lnTo>
                    <a:pt x="25" y="1409"/>
                  </a:lnTo>
                  <a:lnTo>
                    <a:pt x="0" y="1582"/>
                  </a:lnTo>
                  <a:lnTo>
                    <a:pt x="25" y="1730"/>
                  </a:lnTo>
                  <a:lnTo>
                    <a:pt x="50" y="1903"/>
                  </a:lnTo>
                  <a:lnTo>
                    <a:pt x="74" y="2051"/>
                  </a:lnTo>
                  <a:lnTo>
                    <a:pt x="124" y="2200"/>
                  </a:lnTo>
                  <a:lnTo>
                    <a:pt x="198" y="2323"/>
                  </a:lnTo>
                  <a:lnTo>
                    <a:pt x="272" y="2447"/>
                  </a:lnTo>
                  <a:lnTo>
                    <a:pt x="470" y="2694"/>
                  </a:lnTo>
                  <a:lnTo>
                    <a:pt x="692" y="2891"/>
                  </a:lnTo>
                  <a:lnTo>
                    <a:pt x="840" y="2966"/>
                  </a:lnTo>
                  <a:lnTo>
                    <a:pt x="964" y="3040"/>
                  </a:lnTo>
                  <a:lnTo>
                    <a:pt x="1112" y="3089"/>
                  </a:lnTo>
                  <a:lnTo>
                    <a:pt x="1260" y="3114"/>
                  </a:lnTo>
                  <a:lnTo>
                    <a:pt x="1408" y="3138"/>
                  </a:lnTo>
                  <a:lnTo>
                    <a:pt x="1581" y="3163"/>
                  </a:lnTo>
                  <a:lnTo>
                    <a:pt x="1754" y="3138"/>
                  </a:lnTo>
                  <a:lnTo>
                    <a:pt x="1903" y="3114"/>
                  </a:lnTo>
                  <a:lnTo>
                    <a:pt x="2051" y="3089"/>
                  </a:lnTo>
                  <a:lnTo>
                    <a:pt x="2199" y="3040"/>
                  </a:lnTo>
                  <a:lnTo>
                    <a:pt x="2323" y="2966"/>
                  </a:lnTo>
                  <a:lnTo>
                    <a:pt x="2471" y="2891"/>
                  </a:lnTo>
                  <a:lnTo>
                    <a:pt x="2693" y="2694"/>
                  </a:lnTo>
                  <a:lnTo>
                    <a:pt x="2891" y="2447"/>
                  </a:lnTo>
                  <a:lnTo>
                    <a:pt x="2965" y="2323"/>
                  </a:lnTo>
                  <a:lnTo>
                    <a:pt x="3039" y="2200"/>
                  </a:lnTo>
                  <a:lnTo>
                    <a:pt x="3089" y="2051"/>
                  </a:lnTo>
                  <a:lnTo>
                    <a:pt x="3113" y="1903"/>
                  </a:lnTo>
                  <a:lnTo>
                    <a:pt x="3138" y="1730"/>
                  </a:lnTo>
                  <a:lnTo>
                    <a:pt x="3163" y="1582"/>
                  </a:lnTo>
                  <a:lnTo>
                    <a:pt x="3138" y="1409"/>
                  </a:lnTo>
                  <a:lnTo>
                    <a:pt x="3113" y="1261"/>
                  </a:lnTo>
                  <a:lnTo>
                    <a:pt x="3089" y="1112"/>
                  </a:lnTo>
                  <a:lnTo>
                    <a:pt x="3039" y="964"/>
                  </a:lnTo>
                  <a:lnTo>
                    <a:pt x="2965" y="841"/>
                  </a:lnTo>
                  <a:lnTo>
                    <a:pt x="2891" y="692"/>
                  </a:lnTo>
                  <a:lnTo>
                    <a:pt x="2693" y="470"/>
                  </a:lnTo>
                  <a:lnTo>
                    <a:pt x="2471" y="272"/>
                  </a:lnTo>
                  <a:lnTo>
                    <a:pt x="2323" y="198"/>
                  </a:lnTo>
                  <a:lnTo>
                    <a:pt x="2199" y="124"/>
                  </a:lnTo>
                  <a:lnTo>
                    <a:pt x="2051" y="75"/>
                  </a:lnTo>
                  <a:lnTo>
                    <a:pt x="1903" y="25"/>
                  </a:lnTo>
                  <a:lnTo>
                    <a:pt x="1754" y="25"/>
                  </a:lnTo>
                  <a:lnTo>
                    <a:pt x="15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CUSTOM_14_1_1">
    <p:bg>
      <p:bgPr>
        <a:solidFill>
          <a:schemeClr val="lt2"/>
        </a:solidFill>
        <a:effectLst/>
      </p:bgPr>
    </p:bg>
    <p:spTree>
      <p:nvGrpSpPr>
        <p:cNvPr id="1" name="Shape 254"/>
        <p:cNvGrpSpPr/>
        <p:nvPr/>
      </p:nvGrpSpPr>
      <p:grpSpPr>
        <a:xfrm>
          <a:off x="0" y="0"/>
          <a:ext cx="0" cy="0"/>
          <a:chOff x="0" y="0"/>
          <a:chExt cx="0" cy="0"/>
        </a:xfrm>
      </p:grpSpPr>
      <p:sp>
        <p:nvSpPr>
          <p:cNvPr id="255" name="Google Shape;255;p22"/>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dk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56" name="Google Shape;256;p22"/>
          <p:cNvSpPr txBox="1">
            <a:spLocks noGrp="1"/>
          </p:cNvSpPr>
          <p:nvPr>
            <p:ph type="subTitle" idx="1"/>
          </p:nvPr>
        </p:nvSpPr>
        <p:spPr>
          <a:xfrm flipH="1">
            <a:off x="4108770" y="1187000"/>
            <a:ext cx="3314400" cy="365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Font typeface="Titillium Web"/>
              <a:buNone/>
              <a:defRPr sz="2500">
                <a:solidFill>
                  <a:schemeClr val="dk1"/>
                </a:solidFill>
                <a:latin typeface="Manrope"/>
                <a:ea typeface="Manrope"/>
                <a:cs typeface="Manrope"/>
                <a:sym typeface="Manrop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7" name="Google Shape;257;p22"/>
          <p:cNvSpPr txBox="1">
            <a:spLocks noGrp="1"/>
          </p:cNvSpPr>
          <p:nvPr>
            <p:ph type="subTitle" idx="2"/>
          </p:nvPr>
        </p:nvSpPr>
        <p:spPr>
          <a:xfrm flipH="1">
            <a:off x="4108770" y="1553712"/>
            <a:ext cx="3314400" cy="548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8" name="Google Shape;258;p22"/>
          <p:cNvSpPr txBox="1">
            <a:spLocks noGrp="1"/>
          </p:cNvSpPr>
          <p:nvPr>
            <p:ph type="subTitle" idx="3"/>
          </p:nvPr>
        </p:nvSpPr>
        <p:spPr>
          <a:xfrm flipH="1">
            <a:off x="4108770" y="2381850"/>
            <a:ext cx="3314400" cy="365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Font typeface="Titillium Web"/>
              <a:buNone/>
              <a:defRPr sz="2500">
                <a:solidFill>
                  <a:schemeClr val="dk1"/>
                </a:solidFill>
                <a:latin typeface="Manrope"/>
                <a:ea typeface="Manrope"/>
                <a:cs typeface="Manrope"/>
                <a:sym typeface="Manrop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9" name="Google Shape;259;p22"/>
          <p:cNvSpPr txBox="1">
            <a:spLocks noGrp="1"/>
          </p:cNvSpPr>
          <p:nvPr>
            <p:ph type="subTitle" idx="4"/>
          </p:nvPr>
        </p:nvSpPr>
        <p:spPr>
          <a:xfrm flipH="1">
            <a:off x="4108770" y="2748562"/>
            <a:ext cx="3314400" cy="548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0" name="Google Shape;260;p22"/>
          <p:cNvSpPr txBox="1">
            <a:spLocks noGrp="1"/>
          </p:cNvSpPr>
          <p:nvPr>
            <p:ph type="subTitle" idx="5"/>
          </p:nvPr>
        </p:nvSpPr>
        <p:spPr>
          <a:xfrm flipH="1">
            <a:off x="4108770" y="3576390"/>
            <a:ext cx="3314400" cy="365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Font typeface="Titillium Web"/>
              <a:buNone/>
              <a:defRPr sz="2500">
                <a:solidFill>
                  <a:schemeClr val="dk1"/>
                </a:solidFill>
                <a:latin typeface="Manrope"/>
                <a:ea typeface="Manrope"/>
                <a:cs typeface="Manrope"/>
                <a:sym typeface="Manrop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1" name="Google Shape;261;p22"/>
          <p:cNvSpPr txBox="1">
            <a:spLocks noGrp="1"/>
          </p:cNvSpPr>
          <p:nvPr>
            <p:ph type="subTitle" idx="6"/>
          </p:nvPr>
        </p:nvSpPr>
        <p:spPr>
          <a:xfrm flipH="1">
            <a:off x="4108770" y="3943102"/>
            <a:ext cx="3314400" cy="548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262" name="Google Shape;262;p22"/>
          <p:cNvGrpSpPr/>
          <p:nvPr/>
        </p:nvGrpSpPr>
        <p:grpSpPr>
          <a:xfrm rot="10800000">
            <a:off x="-417586" y="-602475"/>
            <a:ext cx="1624594" cy="1726157"/>
            <a:chOff x="2027214" y="1701600"/>
            <a:chExt cx="1624594" cy="1726157"/>
          </a:xfrm>
        </p:grpSpPr>
        <p:sp>
          <p:nvSpPr>
            <p:cNvPr id="263" name="Google Shape;263;p22"/>
            <p:cNvSpPr/>
            <p:nvPr/>
          </p:nvSpPr>
          <p:spPr>
            <a:xfrm>
              <a:off x="2546872" y="2323650"/>
              <a:ext cx="1104936" cy="1104108"/>
            </a:xfrm>
            <a:custGeom>
              <a:avLst/>
              <a:gdLst/>
              <a:ahLst/>
              <a:cxnLst/>
              <a:rect l="l" t="t" r="r" b="b"/>
              <a:pathLst>
                <a:path w="31997" h="31973" extrusionOk="0">
                  <a:moveTo>
                    <a:pt x="15986" y="692"/>
                  </a:moveTo>
                  <a:lnTo>
                    <a:pt x="16777" y="717"/>
                  </a:lnTo>
                  <a:lnTo>
                    <a:pt x="17567" y="766"/>
                  </a:lnTo>
                  <a:lnTo>
                    <a:pt x="18333" y="865"/>
                  </a:lnTo>
                  <a:lnTo>
                    <a:pt x="19075" y="1013"/>
                  </a:lnTo>
                  <a:lnTo>
                    <a:pt x="19816" y="1186"/>
                  </a:lnTo>
                  <a:lnTo>
                    <a:pt x="20532" y="1384"/>
                  </a:lnTo>
                  <a:lnTo>
                    <a:pt x="21249" y="1631"/>
                  </a:lnTo>
                  <a:lnTo>
                    <a:pt x="21941" y="1903"/>
                  </a:lnTo>
                  <a:lnTo>
                    <a:pt x="22608" y="2199"/>
                  </a:lnTo>
                  <a:lnTo>
                    <a:pt x="23275" y="2545"/>
                  </a:lnTo>
                  <a:lnTo>
                    <a:pt x="23917" y="2916"/>
                  </a:lnTo>
                  <a:lnTo>
                    <a:pt x="24535" y="3311"/>
                  </a:lnTo>
                  <a:lnTo>
                    <a:pt x="25128" y="3731"/>
                  </a:lnTo>
                  <a:lnTo>
                    <a:pt x="25721" y="4201"/>
                  </a:lnTo>
                  <a:lnTo>
                    <a:pt x="26265" y="4670"/>
                  </a:lnTo>
                  <a:lnTo>
                    <a:pt x="26808" y="5189"/>
                  </a:lnTo>
                  <a:lnTo>
                    <a:pt x="27302" y="5708"/>
                  </a:lnTo>
                  <a:lnTo>
                    <a:pt x="27797" y="6276"/>
                  </a:lnTo>
                  <a:lnTo>
                    <a:pt x="28241" y="6844"/>
                  </a:lnTo>
                  <a:lnTo>
                    <a:pt x="28661" y="7437"/>
                  </a:lnTo>
                  <a:lnTo>
                    <a:pt x="29057" y="8055"/>
                  </a:lnTo>
                  <a:lnTo>
                    <a:pt x="29427" y="8697"/>
                  </a:lnTo>
                  <a:lnTo>
                    <a:pt x="29773" y="9365"/>
                  </a:lnTo>
                  <a:lnTo>
                    <a:pt x="30070" y="10032"/>
                  </a:lnTo>
                  <a:lnTo>
                    <a:pt x="30342" y="10723"/>
                  </a:lnTo>
                  <a:lnTo>
                    <a:pt x="30589" y="11440"/>
                  </a:lnTo>
                  <a:lnTo>
                    <a:pt x="30811" y="12157"/>
                  </a:lnTo>
                  <a:lnTo>
                    <a:pt x="30959" y="12898"/>
                  </a:lnTo>
                  <a:lnTo>
                    <a:pt x="31108" y="13664"/>
                  </a:lnTo>
                  <a:lnTo>
                    <a:pt x="31206" y="14430"/>
                  </a:lnTo>
                  <a:lnTo>
                    <a:pt x="31256" y="15196"/>
                  </a:lnTo>
                  <a:lnTo>
                    <a:pt x="31280" y="15986"/>
                  </a:lnTo>
                  <a:lnTo>
                    <a:pt x="31256" y="16777"/>
                  </a:lnTo>
                  <a:lnTo>
                    <a:pt x="31206" y="17543"/>
                  </a:lnTo>
                  <a:lnTo>
                    <a:pt x="31108" y="18309"/>
                  </a:lnTo>
                  <a:lnTo>
                    <a:pt x="30959" y="19050"/>
                  </a:lnTo>
                  <a:lnTo>
                    <a:pt x="30811" y="19791"/>
                  </a:lnTo>
                  <a:lnTo>
                    <a:pt x="30589" y="20533"/>
                  </a:lnTo>
                  <a:lnTo>
                    <a:pt x="30342" y="21224"/>
                  </a:lnTo>
                  <a:lnTo>
                    <a:pt x="30070" y="21916"/>
                  </a:lnTo>
                  <a:lnTo>
                    <a:pt x="29773" y="22608"/>
                  </a:lnTo>
                  <a:lnTo>
                    <a:pt x="29427" y="23251"/>
                  </a:lnTo>
                  <a:lnTo>
                    <a:pt x="29057" y="23893"/>
                  </a:lnTo>
                  <a:lnTo>
                    <a:pt x="28661" y="24511"/>
                  </a:lnTo>
                  <a:lnTo>
                    <a:pt x="28241" y="25128"/>
                  </a:lnTo>
                  <a:lnTo>
                    <a:pt x="27797" y="25697"/>
                  </a:lnTo>
                  <a:lnTo>
                    <a:pt x="27302" y="26240"/>
                  </a:lnTo>
                  <a:lnTo>
                    <a:pt x="26808" y="26784"/>
                  </a:lnTo>
                  <a:lnTo>
                    <a:pt x="26265" y="27278"/>
                  </a:lnTo>
                  <a:lnTo>
                    <a:pt x="25721" y="27772"/>
                  </a:lnTo>
                  <a:lnTo>
                    <a:pt x="25128" y="28217"/>
                  </a:lnTo>
                  <a:lnTo>
                    <a:pt x="24535" y="28662"/>
                  </a:lnTo>
                  <a:lnTo>
                    <a:pt x="23917" y="29057"/>
                  </a:lnTo>
                  <a:lnTo>
                    <a:pt x="23275" y="29428"/>
                  </a:lnTo>
                  <a:lnTo>
                    <a:pt x="22608" y="29749"/>
                  </a:lnTo>
                  <a:lnTo>
                    <a:pt x="21941" y="30070"/>
                  </a:lnTo>
                  <a:lnTo>
                    <a:pt x="21249" y="30342"/>
                  </a:lnTo>
                  <a:lnTo>
                    <a:pt x="20532" y="30589"/>
                  </a:lnTo>
                  <a:lnTo>
                    <a:pt x="19816" y="30787"/>
                  </a:lnTo>
                  <a:lnTo>
                    <a:pt x="19075" y="30959"/>
                  </a:lnTo>
                  <a:lnTo>
                    <a:pt x="18333" y="31083"/>
                  </a:lnTo>
                  <a:lnTo>
                    <a:pt x="17567" y="31182"/>
                  </a:lnTo>
                  <a:lnTo>
                    <a:pt x="16777" y="31256"/>
                  </a:lnTo>
                  <a:lnTo>
                    <a:pt x="15220" y="31256"/>
                  </a:lnTo>
                  <a:lnTo>
                    <a:pt x="14430" y="31182"/>
                  </a:lnTo>
                  <a:lnTo>
                    <a:pt x="13664" y="31083"/>
                  </a:lnTo>
                  <a:lnTo>
                    <a:pt x="12922" y="30959"/>
                  </a:lnTo>
                  <a:lnTo>
                    <a:pt x="12181" y="30787"/>
                  </a:lnTo>
                  <a:lnTo>
                    <a:pt x="11465" y="30589"/>
                  </a:lnTo>
                  <a:lnTo>
                    <a:pt x="10748" y="30342"/>
                  </a:lnTo>
                  <a:lnTo>
                    <a:pt x="10056" y="30070"/>
                  </a:lnTo>
                  <a:lnTo>
                    <a:pt x="9389" y="29749"/>
                  </a:lnTo>
                  <a:lnTo>
                    <a:pt x="8722" y="29428"/>
                  </a:lnTo>
                  <a:lnTo>
                    <a:pt x="8080" y="29057"/>
                  </a:lnTo>
                  <a:lnTo>
                    <a:pt x="7462" y="28662"/>
                  </a:lnTo>
                  <a:lnTo>
                    <a:pt x="6869" y="28217"/>
                  </a:lnTo>
                  <a:lnTo>
                    <a:pt x="6276" y="27772"/>
                  </a:lnTo>
                  <a:lnTo>
                    <a:pt x="5732" y="27278"/>
                  </a:lnTo>
                  <a:lnTo>
                    <a:pt x="5189" y="26784"/>
                  </a:lnTo>
                  <a:lnTo>
                    <a:pt x="4695" y="26240"/>
                  </a:lnTo>
                  <a:lnTo>
                    <a:pt x="4200" y="25697"/>
                  </a:lnTo>
                  <a:lnTo>
                    <a:pt x="3756" y="25128"/>
                  </a:lnTo>
                  <a:lnTo>
                    <a:pt x="3336" y="24511"/>
                  </a:lnTo>
                  <a:lnTo>
                    <a:pt x="2940" y="23893"/>
                  </a:lnTo>
                  <a:lnTo>
                    <a:pt x="2570" y="23251"/>
                  </a:lnTo>
                  <a:lnTo>
                    <a:pt x="2224" y="22608"/>
                  </a:lnTo>
                  <a:lnTo>
                    <a:pt x="1927" y="21916"/>
                  </a:lnTo>
                  <a:lnTo>
                    <a:pt x="1631" y="21224"/>
                  </a:lnTo>
                  <a:lnTo>
                    <a:pt x="1408" y="20533"/>
                  </a:lnTo>
                  <a:lnTo>
                    <a:pt x="1186" y="19791"/>
                  </a:lnTo>
                  <a:lnTo>
                    <a:pt x="1013" y="19050"/>
                  </a:lnTo>
                  <a:lnTo>
                    <a:pt x="890" y="18309"/>
                  </a:lnTo>
                  <a:lnTo>
                    <a:pt x="791" y="17543"/>
                  </a:lnTo>
                  <a:lnTo>
                    <a:pt x="741" y="16777"/>
                  </a:lnTo>
                  <a:lnTo>
                    <a:pt x="717" y="15986"/>
                  </a:lnTo>
                  <a:lnTo>
                    <a:pt x="741" y="15196"/>
                  </a:lnTo>
                  <a:lnTo>
                    <a:pt x="791" y="14430"/>
                  </a:lnTo>
                  <a:lnTo>
                    <a:pt x="890" y="13664"/>
                  </a:lnTo>
                  <a:lnTo>
                    <a:pt x="1013" y="12898"/>
                  </a:lnTo>
                  <a:lnTo>
                    <a:pt x="1186" y="12157"/>
                  </a:lnTo>
                  <a:lnTo>
                    <a:pt x="1408" y="11440"/>
                  </a:lnTo>
                  <a:lnTo>
                    <a:pt x="1631" y="10723"/>
                  </a:lnTo>
                  <a:lnTo>
                    <a:pt x="1927" y="10032"/>
                  </a:lnTo>
                  <a:lnTo>
                    <a:pt x="2224" y="9365"/>
                  </a:lnTo>
                  <a:lnTo>
                    <a:pt x="2570" y="8697"/>
                  </a:lnTo>
                  <a:lnTo>
                    <a:pt x="2940" y="8055"/>
                  </a:lnTo>
                  <a:lnTo>
                    <a:pt x="3336" y="7437"/>
                  </a:lnTo>
                  <a:lnTo>
                    <a:pt x="3756" y="6844"/>
                  </a:lnTo>
                  <a:lnTo>
                    <a:pt x="4200" y="6276"/>
                  </a:lnTo>
                  <a:lnTo>
                    <a:pt x="4695" y="5708"/>
                  </a:lnTo>
                  <a:lnTo>
                    <a:pt x="5189" y="5189"/>
                  </a:lnTo>
                  <a:lnTo>
                    <a:pt x="5732" y="4670"/>
                  </a:lnTo>
                  <a:lnTo>
                    <a:pt x="6276" y="4201"/>
                  </a:lnTo>
                  <a:lnTo>
                    <a:pt x="6869" y="3731"/>
                  </a:lnTo>
                  <a:lnTo>
                    <a:pt x="7462" y="3311"/>
                  </a:lnTo>
                  <a:lnTo>
                    <a:pt x="8080" y="2916"/>
                  </a:lnTo>
                  <a:lnTo>
                    <a:pt x="8722" y="2545"/>
                  </a:lnTo>
                  <a:lnTo>
                    <a:pt x="9389" y="2199"/>
                  </a:lnTo>
                  <a:lnTo>
                    <a:pt x="10056" y="1903"/>
                  </a:lnTo>
                  <a:lnTo>
                    <a:pt x="10748" y="1631"/>
                  </a:lnTo>
                  <a:lnTo>
                    <a:pt x="11465" y="1384"/>
                  </a:lnTo>
                  <a:lnTo>
                    <a:pt x="12181" y="1186"/>
                  </a:lnTo>
                  <a:lnTo>
                    <a:pt x="12922" y="1013"/>
                  </a:lnTo>
                  <a:lnTo>
                    <a:pt x="13664" y="865"/>
                  </a:lnTo>
                  <a:lnTo>
                    <a:pt x="14430" y="766"/>
                  </a:lnTo>
                  <a:lnTo>
                    <a:pt x="15220" y="717"/>
                  </a:lnTo>
                  <a:lnTo>
                    <a:pt x="15986" y="692"/>
                  </a:lnTo>
                  <a:close/>
                  <a:moveTo>
                    <a:pt x="15986" y="0"/>
                  </a:moveTo>
                  <a:lnTo>
                    <a:pt x="15171" y="25"/>
                  </a:lnTo>
                  <a:lnTo>
                    <a:pt x="14355" y="74"/>
                  </a:lnTo>
                  <a:lnTo>
                    <a:pt x="13565" y="173"/>
                  </a:lnTo>
                  <a:lnTo>
                    <a:pt x="12774" y="321"/>
                  </a:lnTo>
                  <a:lnTo>
                    <a:pt x="12008" y="494"/>
                  </a:lnTo>
                  <a:lnTo>
                    <a:pt x="11242" y="717"/>
                  </a:lnTo>
                  <a:lnTo>
                    <a:pt x="10501" y="964"/>
                  </a:lnTo>
                  <a:lnTo>
                    <a:pt x="9784" y="1260"/>
                  </a:lnTo>
                  <a:lnTo>
                    <a:pt x="9068" y="1581"/>
                  </a:lnTo>
                  <a:lnTo>
                    <a:pt x="8376" y="1927"/>
                  </a:lnTo>
                  <a:lnTo>
                    <a:pt x="7709" y="2298"/>
                  </a:lnTo>
                  <a:lnTo>
                    <a:pt x="7067" y="2718"/>
                  </a:lnTo>
                  <a:lnTo>
                    <a:pt x="6449" y="3163"/>
                  </a:lnTo>
                  <a:lnTo>
                    <a:pt x="5831" y="3657"/>
                  </a:lnTo>
                  <a:lnTo>
                    <a:pt x="5263" y="4151"/>
                  </a:lnTo>
                  <a:lnTo>
                    <a:pt x="4695" y="4670"/>
                  </a:lnTo>
                  <a:lnTo>
                    <a:pt x="4176" y="5238"/>
                  </a:lnTo>
                  <a:lnTo>
                    <a:pt x="3657" y="5807"/>
                  </a:lnTo>
                  <a:lnTo>
                    <a:pt x="3187" y="6424"/>
                  </a:lnTo>
                  <a:lnTo>
                    <a:pt x="2743" y="7042"/>
                  </a:lnTo>
                  <a:lnTo>
                    <a:pt x="2323" y="7684"/>
                  </a:lnTo>
                  <a:lnTo>
                    <a:pt x="1952" y="8376"/>
                  </a:lnTo>
                  <a:lnTo>
                    <a:pt x="1581" y="9043"/>
                  </a:lnTo>
                  <a:lnTo>
                    <a:pt x="1260" y="9760"/>
                  </a:lnTo>
                  <a:lnTo>
                    <a:pt x="988" y="10501"/>
                  </a:lnTo>
                  <a:lnTo>
                    <a:pt x="717" y="11242"/>
                  </a:lnTo>
                  <a:lnTo>
                    <a:pt x="519" y="11984"/>
                  </a:lnTo>
                  <a:lnTo>
                    <a:pt x="321" y="12774"/>
                  </a:lnTo>
                  <a:lnTo>
                    <a:pt x="198" y="13540"/>
                  </a:lnTo>
                  <a:lnTo>
                    <a:pt x="99" y="14356"/>
                  </a:lnTo>
                  <a:lnTo>
                    <a:pt x="25" y="15171"/>
                  </a:lnTo>
                  <a:lnTo>
                    <a:pt x="0" y="15986"/>
                  </a:lnTo>
                  <a:lnTo>
                    <a:pt x="25" y="16802"/>
                  </a:lnTo>
                  <a:lnTo>
                    <a:pt x="99" y="17617"/>
                  </a:lnTo>
                  <a:lnTo>
                    <a:pt x="198" y="18408"/>
                  </a:lnTo>
                  <a:lnTo>
                    <a:pt x="321" y="19198"/>
                  </a:lnTo>
                  <a:lnTo>
                    <a:pt x="519" y="19964"/>
                  </a:lnTo>
                  <a:lnTo>
                    <a:pt x="717" y="20730"/>
                  </a:lnTo>
                  <a:lnTo>
                    <a:pt x="988" y="21472"/>
                  </a:lnTo>
                  <a:lnTo>
                    <a:pt x="1260" y="22188"/>
                  </a:lnTo>
                  <a:lnTo>
                    <a:pt x="1581" y="22905"/>
                  </a:lnTo>
                  <a:lnTo>
                    <a:pt x="1952" y="23596"/>
                  </a:lnTo>
                  <a:lnTo>
                    <a:pt x="2323" y="24264"/>
                  </a:lnTo>
                  <a:lnTo>
                    <a:pt x="2743" y="24906"/>
                  </a:lnTo>
                  <a:lnTo>
                    <a:pt x="3187" y="25548"/>
                  </a:lnTo>
                  <a:lnTo>
                    <a:pt x="3657" y="26141"/>
                  </a:lnTo>
                  <a:lnTo>
                    <a:pt x="4176" y="26734"/>
                  </a:lnTo>
                  <a:lnTo>
                    <a:pt x="4695" y="27278"/>
                  </a:lnTo>
                  <a:lnTo>
                    <a:pt x="5263" y="27822"/>
                  </a:lnTo>
                  <a:lnTo>
                    <a:pt x="5831" y="28316"/>
                  </a:lnTo>
                  <a:lnTo>
                    <a:pt x="6449" y="28785"/>
                  </a:lnTo>
                  <a:lnTo>
                    <a:pt x="7067" y="29230"/>
                  </a:lnTo>
                  <a:lnTo>
                    <a:pt x="7709" y="29650"/>
                  </a:lnTo>
                  <a:lnTo>
                    <a:pt x="8376" y="30045"/>
                  </a:lnTo>
                  <a:lnTo>
                    <a:pt x="9068" y="30391"/>
                  </a:lnTo>
                  <a:lnTo>
                    <a:pt x="9784" y="30712"/>
                  </a:lnTo>
                  <a:lnTo>
                    <a:pt x="10501" y="31009"/>
                  </a:lnTo>
                  <a:lnTo>
                    <a:pt x="11242" y="31256"/>
                  </a:lnTo>
                  <a:lnTo>
                    <a:pt x="12008" y="31478"/>
                  </a:lnTo>
                  <a:lnTo>
                    <a:pt x="12774" y="31651"/>
                  </a:lnTo>
                  <a:lnTo>
                    <a:pt x="13565" y="31775"/>
                  </a:lnTo>
                  <a:lnTo>
                    <a:pt x="14355" y="31898"/>
                  </a:lnTo>
                  <a:lnTo>
                    <a:pt x="15171" y="31948"/>
                  </a:lnTo>
                  <a:lnTo>
                    <a:pt x="15986" y="31973"/>
                  </a:lnTo>
                  <a:lnTo>
                    <a:pt x="16826" y="31948"/>
                  </a:lnTo>
                  <a:lnTo>
                    <a:pt x="17642" y="31898"/>
                  </a:lnTo>
                  <a:lnTo>
                    <a:pt x="18432" y="31775"/>
                  </a:lnTo>
                  <a:lnTo>
                    <a:pt x="19223" y="31651"/>
                  </a:lnTo>
                  <a:lnTo>
                    <a:pt x="19989" y="31478"/>
                  </a:lnTo>
                  <a:lnTo>
                    <a:pt x="20755" y="31256"/>
                  </a:lnTo>
                  <a:lnTo>
                    <a:pt x="21496" y="31009"/>
                  </a:lnTo>
                  <a:lnTo>
                    <a:pt x="22213" y="30712"/>
                  </a:lnTo>
                  <a:lnTo>
                    <a:pt x="22929" y="30391"/>
                  </a:lnTo>
                  <a:lnTo>
                    <a:pt x="23621" y="30045"/>
                  </a:lnTo>
                  <a:lnTo>
                    <a:pt x="24288" y="29650"/>
                  </a:lnTo>
                  <a:lnTo>
                    <a:pt x="24931" y="29230"/>
                  </a:lnTo>
                  <a:lnTo>
                    <a:pt x="25548" y="28785"/>
                  </a:lnTo>
                  <a:lnTo>
                    <a:pt x="26166" y="28316"/>
                  </a:lnTo>
                  <a:lnTo>
                    <a:pt x="26734" y="27822"/>
                  </a:lnTo>
                  <a:lnTo>
                    <a:pt x="27302" y="27278"/>
                  </a:lnTo>
                  <a:lnTo>
                    <a:pt x="27821" y="26734"/>
                  </a:lnTo>
                  <a:lnTo>
                    <a:pt x="28340" y="26141"/>
                  </a:lnTo>
                  <a:lnTo>
                    <a:pt x="28810" y="25548"/>
                  </a:lnTo>
                  <a:lnTo>
                    <a:pt x="29254" y="24906"/>
                  </a:lnTo>
                  <a:lnTo>
                    <a:pt x="29674" y="24264"/>
                  </a:lnTo>
                  <a:lnTo>
                    <a:pt x="30045" y="23596"/>
                  </a:lnTo>
                  <a:lnTo>
                    <a:pt x="30416" y="22905"/>
                  </a:lnTo>
                  <a:lnTo>
                    <a:pt x="30737" y="22188"/>
                  </a:lnTo>
                  <a:lnTo>
                    <a:pt x="31009" y="21472"/>
                  </a:lnTo>
                  <a:lnTo>
                    <a:pt x="31256" y="20730"/>
                  </a:lnTo>
                  <a:lnTo>
                    <a:pt x="31478" y="19964"/>
                  </a:lnTo>
                  <a:lnTo>
                    <a:pt x="31651" y="19198"/>
                  </a:lnTo>
                  <a:lnTo>
                    <a:pt x="31799" y="18408"/>
                  </a:lnTo>
                  <a:lnTo>
                    <a:pt x="31898" y="17617"/>
                  </a:lnTo>
                  <a:lnTo>
                    <a:pt x="31972" y="16802"/>
                  </a:lnTo>
                  <a:lnTo>
                    <a:pt x="31997" y="15986"/>
                  </a:lnTo>
                  <a:lnTo>
                    <a:pt x="31972" y="15171"/>
                  </a:lnTo>
                  <a:lnTo>
                    <a:pt x="31898" y="14356"/>
                  </a:lnTo>
                  <a:lnTo>
                    <a:pt x="31799" y="13540"/>
                  </a:lnTo>
                  <a:lnTo>
                    <a:pt x="31651" y="12774"/>
                  </a:lnTo>
                  <a:lnTo>
                    <a:pt x="31478" y="11984"/>
                  </a:lnTo>
                  <a:lnTo>
                    <a:pt x="31256" y="11242"/>
                  </a:lnTo>
                  <a:lnTo>
                    <a:pt x="31009" y="10501"/>
                  </a:lnTo>
                  <a:lnTo>
                    <a:pt x="30737" y="9760"/>
                  </a:lnTo>
                  <a:lnTo>
                    <a:pt x="30416" y="9043"/>
                  </a:lnTo>
                  <a:lnTo>
                    <a:pt x="30045" y="8376"/>
                  </a:lnTo>
                  <a:lnTo>
                    <a:pt x="29674" y="7684"/>
                  </a:lnTo>
                  <a:lnTo>
                    <a:pt x="29254" y="7042"/>
                  </a:lnTo>
                  <a:lnTo>
                    <a:pt x="28810" y="6424"/>
                  </a:lnTo>
                  <a:lnTo>
                    <a:pt x="28340" y="5807"/>
                  </a:lnTo>
                  <a:lnTo>
                    <a:pt x="27821" y="5238"/>
                  </a:lnTo>
                  <a:lnTo>
                    <a:pt x="27302" y="4670"/>
                  </a:lnTo>
                  <a:lnTo>
                    <a:pt x="26734" y="4151"/>
                  </a:lnTo>
                  <a:lnTo>
                    <a:pt x="26166" y="3657"/>
                  </a:lnTo>
                  <a:lnTo>
                    <a:pt x="25548" y="3163"/>
                  </a:lnTo>
                  <a:lnTo>
                    <a:pt x="24931" y="2718"/>
                  </a:lnTo>
                  <a:lnTo>
                    <a:pt x="24288" y="2298"/>
                  </a:lnTo>
                  <a:lnTo>
                    <a:pt x="23621" y="1927"/>
                  </a:lnTo>
                  <a:lnTo>
                    <a:pt x="22929" y="1581"/>
                  </a:lnTo>
                  <a:lnTo>
                    <a:pt x="22213" y="1260"/>
                  </a:lnTo>
                  <a:lnTo>
                    <a:pt x="21496" y="964"/>
                  </a:lnTo>
                  <a:lnTo>
                    <a:pt x="20755" y="717"/>
                  </a:lnTo>
                  <a:lnTo>
                    <a:pt x="19989" y="494"/>
                  </a:lnTo>
                  <a:lnTo>
                    <a:pt x="19223" y="321"/>
                  </a:lnTo>
                  <a:lnTo>
                    <a:pt x="18432" y="173"/>
                  </a:lnTo>
                  <a:lnTo>
                    <a:pt x="17642" y="74"/>
                  </a:lnTo>
                  <a:lnTo>
                    <a:pt x="16826" y="25"/>
                  </a:lnTo>
                  <a:lnTo>
                    <a:pt x="15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2899148" y="1701600"/>
              <a:ext cx="156156" cy="156190"/>
            </a:xfrm>
            <a:custGeom>
              <a:avLst/>
              <a:gdLst/>
              <a:ahLst/>
              <a:cxnLst/>
              <a:rect l="l" t="t" r="r" b="b"/>
              <a:pathLst>
                <a:path w="4522" h="4523" extrusionOk="0">
                  <a:moveTo>
                    <a:pt x="2026" y="1"/>
                  </a:moveTo>
                  <a:lnTo>
                    <a:pt x="1804" y="50"/>
                  </a:lnTo>
                  <a:lnTo>
                    <a:pt x="1606" y="100"/>
                  </a:lnTo>
                  <a:lnTo>
                    <a:pt x="1384" y="174"/>
                  </a:lnTo>
                  <a:lnTo>
                    <a:pt x="1186" y="273"/>
                  </a:lnTo>
                  <a:lnTo>
                    <a:pt x="1013" y="371"/>
                  </a:lnTo>
                  <a:lnTo>
                    <a:pt x="840" y="520"/>
                  </a:lnTo>
                  <a:lnTo>
                    <a:pt x="667" y="668"/>
                  </a:lnTo>
                  <a:lnTo>
                    <a:pt x="519" y="816"/>
                  </a:lnTo>
                  <a:lnTo>
                    <a:pt x="395" y="989"/>
                  </a:lnTo>
                  <a:lnTo>
                    <a:pt x="272" y="1187"/>
                  </a:lnTo>
                  <a:lnTo>
                    <a:pt x="198" y="1385"/>
                  </a:lnTo>
                  <a:lnTo>
                    <a:pt x="99" y="1582"/>
                  </a:lnTo>
                  <a:lnTo>
                    <a:pt x="49" y="1805"/>
                  </a:lnTo>
                  <a:lnTo>
                    <a:pt x="25" y="2027"/>
                  </a:lnTo>
                  <a:lnTo>
                    <a:pt x="0" y="2249"/>
                  </a:lnTo>
                  <a:lnTo>
                    <a:pt x="25" y="2496"/>
                  </a:lnTo>
                  <a:lnTo>
                    <a:pt x="49" y="2719"/>
                  </a:lnTo>
                  <a:lnTo>
                    <a:pt x="99" y="2916"/>
                  </a:lnTo>
                  <a:lnTo>
                    <a:pt x="198" y="3139"/>
                  </a:lnTo>
                  <a:lnTo>
                    <a:pt x="272" y="3336"/>
                  </a:lnTo>
                  <a:lnTo>
                    <a:pt x="395" y="3509"/>
                  </a:lnTo>
                  <a:lnTo>
                    <a:pt x="519" y="3682"/>
                  </a:lnTo>
                  <a:lnTo>
                    <a:pt x="667" y="3855"/>
                  </a:lnTo>
                  <a:lnTo>
                    <a:pt x="840" y="4004"/>
                  </a:lnTo>
                  <a:lnTo>
                    <a:pt x="1013" y="4127"/>
                  </a:lnTo>
                  <a:lnTo>
                    <a:pt x="1186" y="4251"/>
                  </a:lnTo>
                  <a:lnTo>
                    <a:pt x="1384" y="4350"/>
                  </a:lnTo>
                  <a:lnTo>
                    <a:pt x="1606" y="4424"/>
                  </a:lnTo>
                  <a:lnTo>
                    <a:pt x="1804" y="4473"/>
                  </a:lnTo>
                  <a:lnTo>
                    <a:pt x="2026" y="4498"/>
                  </a:lnTo>
                  <a:lnTo>
                    <a:pt x="2273" y="4522"/>
                  </a:lnTo>
                  <a:lnTo>
                    <a:pt x="2496" y="4498"/>
                  </a:lnTo>
                  <a:lnTo>
                    <a:pt x="2718" y="4473"/>
                  </a:lnTo>
                  <a:lnTo>
                    <a:pt x="2940" y="4424"/>
                  </a:lnTo>
                  <a:lnTo>
                    <a:pt x="3138" y="4350"/>
                  </a:lnTo>
                  <a:lnTo>
                    <a:pt x="3336" y="4251"/>
                  </a:lnTo>
                  <a:lnTo>
                    <a:pt x="3533" y="4127"/>
                  </a:lnTo>
                  <a:lnTo>
                    <a:pt x="3706" y="4004"/>
                  </a:lnTo>
                  <a:lnTo>
                    <a:pt x="3854" y="3855"/>
                  </a:lnTo>
                  <a:lnTo>
                    <a:pt x="4003" y="3682"/>
                  </a:lnTo>
                  <a:lnTo>
                    <a:pt x="4151" y="3509"/>
                  </a:lnTo>
                  <a:lnTo>
                    <a:pt x="4250" y="3336"/>
                  </a:lnTo>
                  <a:lnTo>
                    <a:pt x="4349" y="3139"/>
                  </a:lnTo>
                  <a:lnTo>
                    <a:pt x="4423" y="2916"/>
                  </a:lnTo>
                  <a:lnTo>
                    <a:pt x="4472" y="2719"/>
                  </a:lnTo>
                  <a:lnTo>
                    <a:pt x="4522" y="2496"/>
                  </a:lnTo>
                  <a:lnTo>
                    <a:pt x="4522" y="2249"/>
                  </a:lnTo>
                  <a:lnTo>
                    <a:pt x="4522" y="2027"/>
                  </a:lnTo>
                  <a:lnTo>
                    <a:pt x="4472" y="1805"/>
                  </a:lnTo>
                  <a:lnTo>
                    <a:pt x="4423" y="1582"/>
                  </a:lnTo>
                  <a:lnTo>
                    <a:pt x="4349" y="1385"/>
                  </a:lnTo>
                  <a:lnTo>
                    <a:pt x="4250" y="1187"/>
                  </a:lnTo>
                  <a:lnTo>
                    <a:pt x="4151" y="989"/>
                  </a:lnTo>
                  <a:lnTo>
                    <a:pt x="4003" y="816"/>
                  </a:lnTo>
                  <a:lnTo>
                    <a:pt x="3854" y="668"/>
                  </a:lnTo>
                  <a:lnTo>
                    <a:pt x="3706" y="520"/>
                  </a:lnTo>
                  <a:lnTo>
                    <a:pt x="3533" y="371"/>
                  </a:lnTo>
                  <a:lnTo>
                    <a:pt x="3336" y="273"/>
                  </a:lnTo>
                  <a:lnTo>
                    <a:pt x="3138" y="174"/>
                  </a:lnTo>
                  <a:lnTo>
                    <a:pt x="2940" y="100"/>
                  </a:lnTo>
                  <a:lnTo>
                    <a:pt x="2718" y="50"/>
                  </a:lnTo>
                  <a:lnTo>
                    <a:pt x="24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2027214" y="2015612"/>
              <a:ext cx="175805" cy="175805"/>
            </a:xfrm>
            <a:custGeom>
              <a:avLst/>
              <a:gdLst/>
              <a:ahLst/>
              <a:cxnLst/>
              <a:rect l="l" t="t" r="r" b="b"/>
              <a:pathLst>
                <a:path w="5091" h="5091" extrusionOk="0">
                  <a:moveTo>
                    <a:pt x="4201" y="0"/>
                  </a:moveTo>
                  <a:lnTo>
                    <a:pt x="4053" y="25"/>
                  </a:lnTo>
                  <a:lnTo>
                    <a:pt x="3880" y="75"/>
                  </a:lnTo>
                  <a:lnTo>
                    <a:pt x="3732" y="149"/>
                  </a:lnTo>
                  <a:lnTo>
                    <a:pt x="3583" y="272"/>
                  </a:lnTo>
                  <a:lnTo>
                    <a:pt x="248" y="3583"/>
                  </a:lnTo>
                  <a:lnTo>
                    <a:pt x="149" y="3731"/>
                  </a:lnTo>
                  <a:lnTo>
                    <a:pt x="75" y="3880"/>
                  </a:lnTo>
                  <a:lnTo>
                    <a:pt x="26" y="4053"/>
                  </a:lnTo>
                  <a:lnTo>
                    <a:pt x="1" y="4226"/>
                  </a:lnTo>
                  <a:lnTo>
                    <a:pt x="26" y="4374"/>
                  </a:lnTo>
                  <a:lnTo>
                    <a:pt x="75" y="4547"/>
                  </a:lnTo>
                  <a:lnTo>
                    <a:pt x="149" y="4695"/>
                  </a:lnTo>
                  <a:lnTo>
                    <a:pt x="248" y="4843"/>
                  </a:lnTo>
                  <a:lnTo>
                    <a:pt x="396" y="4942"/>
                  </a:lnTo>
                  <a:lnTo>
                    <a:pt x="544" y="5041"/>
                  </a:lnTo>
                  <a:lnTo>
                    <a:pt x="717" y="5090"/>
                  </a:lnTo>
                  <a:lnTo>
                    <a:pt x="1063" y="5090"/>
                  </a:lnTo>
                  <a:lnTo>
                    <a:pt x="1211" y="5041"/>
                  </a:lnTo>
                  <a:lnTo>
                    <a:pt x="1360" y="4942"/>
                  </a:lnTo>
                  <a:lnTo>
                    <a:pt x="1508" y="4843"/>
                  </a:lnTo>
                  <a:lnTo>
                    <a:pt x="4844" y="1508"/>
                  </a:lnTo>
                  <a:lnTo>
                    <a:pt x="4942" y="1384"/>
                  </a:lnTo>
                  <a:lnTo>
                    <a:pt x="5017" y="1211"/>
                  </a:lnTo>
                  <a:lnTo>
                    <a:pt x="5066" y="1063"/>
                  </a:lnTo>
                  <a:lnTo>
                    <a:pt x="5091" y="890"/>
                  </a:lnTo>
                  <a:lnTo>
                    <a:pt x="5066" y="717"/>
                  </a:lnTo>
                  <a:lnTo>
                    <a:pt x="5017" y="569"/>
                  </a:lnTo>
                  <a:lnTo>
                    <a:pt x="4942" y="396"/>
                  </a:lnTo>
                  <a:lnTo>
                    <a:pt x="4844" y="272"/>
                  </a:lnTo>
                  <a:lnTo>
                    <a:pt x="4695" y="149"/>
                  </a:lnTo>
                  <a:lnTo>
                    <a:pt x="4547" y="75"/>
                  </a:lnTo>
                  <a:lnTo>
                    <a:pt x="4374" y="25"/>
                  </a:lnTo>
                  <a:lnTo>
                    <a:pt x="4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a:off x="2027214" y="2015612"/>
              <a:ext cx="175805" cy="175805"/>
            </a:xfrm>
            <a:custGeom>
              <a:avLst/>
              <a:gdLst/>
              <a:ahLst/>
              <a:cxnLst/>
              <a:rect l="l" t="t" r="r" b="b"/>
              <a:pathLst>
                <a:path w="5091" h="5091" extrusionOk="0">
                  <a:moveTo>
                    <a:pt x="890" y="0"/>
                  </a:moveTo>
                  <a:lnTo>
                    <a:pt x="717" y="25"/>
                  </a:lnTo>
                  <a:lnTo>
                    <a:pt x="544" y="75"/>
                  </a:lnTo>
                  <a:lnTo>
                    <a:pt x="396" y="149"/>
                  </a:lnTo>
                  <a:lnTo>
                    <a:pt x="248" y="272"/>
                  </a:lnTo>
                  <a:lnTo>
                    <a:pt x="149" y="396"/>
                  </a:lnTo>
                  <a:lnTo>
                    <a:pt x="75" y="569"/>
                  </a:lnTo>
                  <a:lnTo>
                    <a:pt x="26" y="717"/>
                  </a:lnTo>
                  <a:lnTo>
                    <a:pt x="1" y="890"/>
                  </a:lnTo>
                  <a:lnTo>
                    <a:pt x="26" y="1063"/>
                  </a:lnTo>
                  <a:lnTo>
                    <a:pt x="75" y="1211"/>
                  </a:lnTo>
                  <a:lnTo>
                    <a:pt x="149" y="1384"/>
                  </a:lnTo>
                  <a:lnTo>
                    <a:pt x="248" y="1508"/>
                  </a:lnTo>
                  <a:lnTo>
                    <a:pt x="3583" y="4843"/>
                  </a:lnTo>
                  <a:lnTo>
                    <a:pt x="3732" y="4942"/>
                  </a:lnTo>
                  <a:lnTo>
                    <a:pt x="3880" y="5041"/>
                  </a:lnTo>
                  <a:lnTo>
                    <a:pt x="4053" y="5090"/>
                  </a:lnTo>
                  <a:lnTo>
                    <a:pt x="4374" y="5090"/>
                  </a:lnTo>
                  <a:lnTo>
                    <a:pt x="4547" y="5041"/>
                  </a:lnTo>
                  <a:lnTo>
                    <a:pt x="4695" y="4942"/>
                  </a:lnTo>
                  <a:lnTo>
                    <a:pt x="4844" y="4843"/>
                  </a:lnTo>
                  <a:lnTo>
                    <a:pt x="4942" y="4695"/>
                  </a:lnTo>
                  <a:lnTo>
                    <a:pt x="5017" y="4547"/>
                  </a:lnTo>
                  <a:lnTo>
                    <a:pt x="5066" y="4374"/>
                  </a:lnTo>
                  <a:lnTo>
                    <a:pt x="5091" y="4226"/>
                  </a:lnTo>
                  <a:lnTo>
                    <a:pt x="5066" y="4053"/>
                  </a:lnTo>
                  <a:lnTo>
                    <a:pt x="5017" y="3880"/>
                  </a:lnTo>
                  <a:lnTo>
                    <a:pt x="4942" y="3731"/>
                  </a:lnTo>
                  <a:lnTo>
                    <a:pt x="4844" y="3583"/>
                  </a:lnTo>
                  <a:lnTo>
                    <a:pt x="1508" y="272"/>
                  </a:lnTo>
                  <a:lnTo>
                    <a:pt x="1360" y="149"/>
                  </a:lnTo>
                  <a:lnTo>
                    <a:pt x="1211" y="75"/>
                  </a:lnTo>
                  <a:lnTo>
                    <a:pt x="1063" y="25"/>
                  </a:lnTo>
                  <a:lnTo>
                    <a:pt x="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22"/>
          <p:cNvSpPr/>
          <p:nvPr/>
        </p:nvSpPr>
        <p:spPr>
          <a:xfrm>
            <a:off x="8641166" y="-290000"/>
            <a:ext cx="1104108" cy="1104971"/>
          </a:xfrm>
          <a:custGeom>
            <a:avLst/>
            <a:gdLst/>
            <a:ahLst/>
            <a:cxnLst/>
            <a:rect l="l" t="t" r="r" b="b"/>
            <a:pathLst>
              <a:path w="31973" h="31998" extrusionOk="0">
                <a:moveTo>
                  <a:pt x="15986" y="717"/>
                </a:moveTo>
                <a:lnTo>
                  <a:pt x="16777" y="741"/>
                </a:lnTo>
                <a:lnTo>
                  <a:pt x="17543" y="791"/>
                </a:lnTo>
                <a:lnTo>
                  <a:pt x="18309" y="889"/>
                </a:lnTo>
                <a:lnTo>
                  <a:pt x="19075" y="1038"/>
                </a:lnTo>
                <a:lnTo>
                  <a:pt x="19816" y="1186"/>
                </a:lnTo>
                <a:lnTo>
                  <a:pt x="20533" y="1408"/>
                </a:lnTo>
                <a:lnTo>
                  <a:pt x="21249" y="1655"/>
                </a:lnTo>
                <a:lnTo>
                  <a:pt x="21941" y="1927"/>
                </a:lnTo>
                <a:lnTo>
                  <a:pt x="22608" y="2224"/>
                </a:lnTo>
                <a:lnTo>
                  <a:pt x="23275" y="2570"/>
                </a:lnTo>
                <a:lnTo>
                  <a:pt x="23918" y="2940"/>
                </a:lnTo>
                <a:lnTo>
                  <a:pt x="24535" y="3336"/>
                </a:lnTo>
                <a:lnTo>
                  <a:pt x="25128" y="3756"/>
                </a:lnTo>
                <a:lnTo>
                  <a:pt x="25697" y="4200"/>
                </a:lnTo>
                <a:lnTo>
                  <a:pt x="26265" y="4695"/>
                </a:lnTo>
                <a:lnTo>
                  <a:pt x="26784" y="5189"/>
                </a:lnTo>
                <a:lnTo>
                  <a:pt x="27303" y="5732"/>
                </a:lnTo>
                <a:lnTo>
                  <a:pt x="27772" y="6276"/>
                </a:lnTo>
                <a:lnTo>
                  <a:pt x="28242" y="6869"/>
                </a:lnTo>
                <a:lnTo>
                  <a:pt x="28662" y="7462"/>
                </a:lnTo>
                <a:lnTo>
                  <a:pt x="29057" y="8080"/>
                </a:lnTo>
                <a:lnTo>
                  <a:pt x="29428" y="8722"/>
                </a:lnTo>
                <a:lnTo>
                  <a:pt x="29774" y="9389"/>
                </a:lnTo>
                <a:lnTo>
                  <a:pt x="30070" y="10056"/>
                </a:lnTo>
                <a:lnTo>
                  <a:pt x="30342" y="10748"/>
                </a:lnTo>
                <a:lnTo>
                  <a:pt x="30589" y="11465"/>
                </a:lnTo>
                <a:lnTo>
                  <a:pt x="30787" y="12181"/>
                </a:lnTo>
                <a:lnTo>
                  <a:pt x="30960" y="12922"/>
                </a:lnTo>
                <a:lnTo>
                  <a:pt x="31108" y="13664"/>
                </a:lnTo>
                <a:lnTo>
                  <a:pt x="31207" y="14430"/>
                </a:lnTo>
                <a:lnTo>
                  <a:pt x="31256" y="15220"/>
                </a:lnTo>
                <a:lnTo>
                  <a:pt x="31281" y="16011"/>
                </a:lnTo>
                <a:lnTo>
                  <a:pt x="31256" y="16777"/>
                </a:lnTo>
                <a:lnTo>
                  <a:pt x="31207" y="17568"/>
                </a:lnTo>
                <a:lnTo>
                  <a:pt x="31108" y="18333"/>
                </a:lnTo>
                <a:lnTo>
                  <a:pt x="30960" y="19075"/>
                </a:lnTo>
                <a:lnTo>
                  <a:pt x="30787" y="19816"/>
                </a:lnTo>
                <a:lnTo>
                  <a:pt x="30589" y="20532"/>
                </a:lnTo>
                <a:lnTo>
                  <a:pt x="30342" y="21249"/>
                </a:lnTo>
                <a:lnTo>
                  <a:pt x="30070" y="21941"/>
                </a:lnTo>
                <a:lnTo>
                  <a:pt x="29774" y="22608"/>
                </a:lnTo>
                <a:lnTo>
                  <a:pt x="29428" y="23275"/>
                </a:lnTo>
                <a:lnTo>
                  <a:pt x="29057" y="23918"/>
                </a:lnTo>
                <a:lnTo>
                  <a:pt x="28662" y="24535"/>
                </a:lnTo>
                <a:lnTo>
                  <a:pt x="28242" y="25128"/>
                </a:lnTo>
                <a:lnTo>
                  <a:pt x="27772" y="25721"/>
                </a:lnTo>
                <a:lnTo>
                  <a:pt x="27303" y="26265"/>
                </a:lnTo>
                <a:lnTo>
                  <a:pt x="26784" y="26808"/>
                </a:lnTo>
                <a:lnTo>
                  <a:pt x="26265" y="27303"/>
                </a:lnTo>
                <a:lnTo>
                  <a:pt x="25697" y="27797"/>
                </a:lnTo>
                <a:lnTo>
                  <a:pt x="25128" y="28241"/>
                </a:lnTo>
                <a:lnTo>
                  <a:pt x="24535" y="28661"/>
                </a:lnTo>
                <a:lnTo>
                  <a:pt x="23918" y="29057"/>
                </a:lnTo>
                <a:lnTo>
                  <a:pt x="23275" y="29427"/>
                </a:lnTo>
                <a:lnTo>
                  <a:pt x="22608" y="29773"/>
                </a:lnTo>
                <a:lnTo>
                  <a:pt x="21941" y="30070"/>
                </a:lnTo>
                <a:lnTo>
                  <a:pt x="21249" y="30342"/>
                </a:lnTo>
                <a:lnTo>
                  <a:pt x="20533" y="30589"/>
                </a:lnTo>
                <a:lnTo>
                  <a:pt x="19816" y="30811"/>
                </a:lnTo>
                <a:lnTo>
                  <a:pt x="19075" y="30959"/>
                </a:lnTo>
                <a:lnTo>
                  <a:pt x="18309" y="31108"/>
                </a:lnTo>
                <a:lnTo>
                  <a:pt x="17543" y="31206"/>
                </a:lnTo>
                <a:lnTo>
                  <a:pt x="16777" y="31256"/>
                </a:lnTo>
                <a:lnTo>
                  <a:pt x="15986" y="31281"/>
                </a:lnTo>
                <a:lnTo>
                  <a:pt x="15196" y="31256"/>
                </a:lnTo>
                <a:lnTo>
                  <a:pt x="14430" y="31206"/>
                </a:lnTo>
                <a:lnTo>
                  <a:pt x="13664" y="31108"/>
                </a:lnTo>
                <a:lnTo>
                  <a:pt x="12923" y="30959"/>
                </a:lnTo>
                <a:lnTo>
                  <a:pt x="12181" y="30811"/>
                </a:lnTo>
                <a:lnTo>
                  <a:pt x="11440" y="30589"/>
                </a:lnTo>
                <a:lnTo>
                  <a:pt x="10748" y="30342"/>
                </a:lnTo>
                <a:lnTo>
                  <a:pt x="10057" y="30070"/>
                </a:lnTo>
                <a:lnTo>
                  <a:pt x="9365" y="29773"/>
                </a:lnTo>
                <a:lnTo>
                  <a:pt x="8722" y="29427"/>
                </a:lnTo>
                <a:lnTo>
                  <a:pt x="8080" y="29057"/>
                </a:lnTo>
                <a:lnTo>
                  <a:pt x="7462" y="28661"/>
                </a:lnTo>
                <a:lnTo>
                  <a:pt x="6845" y="28241"/>
                </a:lnTo>
                <a:lnTo>
                  <a:pt x="6276" y="27797"/>
                </a:lnTo>
                <a:lnTo>
                  <a:pt x="5708" y="27303"/>
                </a:lnTo>
                <a:lnTo>
                  <a:pt x="5189" y="26808"/>
                </a:lnTo>
                <a:lnTo>
                  <a:pt x="4670" y="26265"/>
                </a:lnTo>
                <a:lnTo>
                  <a:pt x="4201" y="25721"/>
                </a:lnTo>
                <a:lnTo>
                  <a:pt x="3756" y="25128"/>
                </a:lnTo>
                <a:lnTo>
                  <a:pt x="3311" y="24535"/>
                </a:lnTo>
                <a:lnTo>
                  <a:pt x="2916" y="23918"/>
                </a:lnTo>
                <a:lnTo>
                  <a:pt x="2545" y="23275"/>
                </a:lnTo>
                <a:lnTo>
                  <a:pt x="2224" y="22608"/>
                </a:lnTo>
                <a:lnTo>
                  <a:pt x="1903" y="21941"/>
                </a:lnTo>
                <a:lnTo>
                  <a:pt x="1631" y="21249"/>
                </a:lnTo>
                <a:lnTo>
                  <a:pt x="1384" y="20532"/>
                </a:lnTo>
                <a:lnTo>
                  <a:pt x="1186" y="19816"/>
                </a:lnTo>
                <a:lnTo>
                  <a:pt x="1013" y="19075"/>
                </a:lnTo>
                <a:lnTo>
                  <a:pt x="890" y="18333"/>
                </a:lnTo>
                <a:lnTo>
                  <a:pt x="791" y="17568"/>
                </a:lnTo>
                <a:lnTo>
                  <a:pt x="717" y="16777"/>
                </a:lnTo>
                <a:lnTo>
                  <a:pt x="717" y="16011"/>
                </a:lnTo>
                <a:lnTo>
                  <a:pt x="717" y="15220"/>
                </a:lnTo>
                <a:lnTo>
                  <a:pt x="791" y="14430"/>
                </a:lnTo>
                <a:lnTo>
                  <a:pt x="890" y="13664"/>
                </a:lnTo>
                <a:lnTo>
                  <a:pt x="1013" y="12922"/>
                </a:lnTo>
                <a:lnTo>
                  <a:pt x="1186" y="12181"/>
                </a:lnTo>
                <a:lnTo>
                  <a:pt x="1384" y="11465"/>
                </a:lnTo>
                <a:lnTo>
                  <a:pt x="1631" y="10748"/>
                </a:lnTo>
                <a:lnTo>
                  <a:pt x="1903" y="10056"/>
                </a:lnTo>
                <a:lnTo>
                  <a:pt x="2224" y="9389"/>
                </a:lnTo>
                <a:lnTo>
                  <a:pt x="2545" y="8722"/>
                </a:lnTo>
                <a:lnTo>
                  <a:pt x="2916" y="8080"/>
                </a:lnTo>
                <a:lnTo>
                  <a:pt x="3311" y="7462"/>
                </a:lnTo>
                <a:lnTo>
                  <a:pt x="3756" y="6869"/>
                </a:lnTo>
                <a:lnTo>
                  <a:pt x="4201" y="6276"/>
                </a:lnTo>
                <a:lnTo>
                  <a:pt x="4670" y="5732"/>
                </a:lnTo>
                <a:lnTo>
                  <a:pt x="5189" y="5189"/>
                </a:lnTo>
                <a:lnTo>
                  <a:pt x="5708" y="4695"/>
                </a:lnTo>
                <a:lnTo>
                  <a:pt x="6276" y="4200"/>
                </a:lnTo>
                <a:lnTo>
                  <a:pt x="6845" y="3756"/>
                </a:lnTo>
                <a:lnTo>
                  <a:pt x="7462" y="3336"/>
                </a:lnTo>
                <a:lnTo>
                  <a:pt x="8080" y="2940"/>
                </a:lnTo>
                <a:lnTo>
                  <a:pt x="8722" y="2570"/>
                </a:lnTo>
                <a:lnTo>
                  <a:pt x="9365" y="2224"/>
                </a:lnTo>
                <a:lnTo>
                  <a:pt x="10057" y="1927"/>
                </a:lnTo>
                <a:lnTo>
                  <a:pt x="10748" y="1655"/>
                </a:lnTo>
                <a:lnTo>
                  <a:pt x="11440" y="1408"/>
                </a:lnTo>
                <a:lnTo>
                  <a:pt x="12181" y="1186"/>
                </a:lnTo>
                <a:lnTo>
                  <a:pt x="12923" y="1038"/>
                </a:lnTo>
                <a:lnTo>
                  <a:pt x="13664" y="889"/>
                </a:lnTo>
                <a:lnTo>
                  <a:pt x="14430" y="791"/>
                </a:lnTo>
                <a:lnTo>
                  <a:pt x="15196" y="741"/>
                </a:lnTo>
                <a:lnTo>
                  <a:pt x="15986" y="717"/>
                </a:lnTo>
                <a:close/>
                <a:moveTo>
                  <a:pt x="15986" y="0"/>
                </a:moveTo>
                <a:lnTo>
                  <a:pt x="15171" y="25"/>
                </a:lnTo>
                <a:lnTo>
                  <a:pt x="14356" y="99"/>
                </a:lnTo>
                <a:lnTo>
                  <a:pt x="13565" y="198"/>
                </a:lnTo>
                <a:lnTo>
                  <a:pt x="12774" y="346"/>
                </a:lnTo>
                <a:lnTo>
                  <a:pt x="12008" y="519"/>
                </a:lnTo>
                <a:lnTo>
                  <a:pt x="11243" y="741"/>
                </a:lnTo>
                <a:lnTo>
                  <a:pt x="10501" y="988"/>
                </a:lnTo>
                <a:lnTo>
                  <a:pt x="9760" y="1260"/>
                </a:lnTo>
                <a:lnTo>
                  <a:pt x="9068" y="1581"/>
                </a:lnTo>
                <a:lnTo>
                  <a:pt x="8376" y="1952"/>
                </a:lnTo>
                <a:lnTo>
                  <a:pt x="7709" y="2323"/>
                </a:lnTo>
                <a:lnTo>
                  <a:pt x="7067" y="2743"/>
                </a:lnTo>
                <a:lnTo>
                  <a:pt x="6424" y="3187"/>
                </a:lnTo>
                <a:lnTo>
                  <a:pt x="5831" y="3657"/>
                </a:lnTo>
                <a:lnTo>
                  <a:pt x="5238" y="4176"/>
                </a:lnTo>
                <a:lnTo>
                  <a:pt x="4695" y="4695"/>
                </a:lnTo>
                <a:lnTo>
                  <a:pt x="4151" y="5263"/>
                </a:lnTo>
                <a:lnTo>
                  <a:pt x="3657" y="5831"/>
                </a:lnTo>
                <a:lnTo>
                  <a:pt x="3188" y="6449"/>
                </a:lnTo>
                <a:lnTo>
                  <a:pt x="2743" y="7067"/>
                </a:lnTo>
                <a:lnTo>
                  <a:pt x="2323" y="7709"/>
                </a:lnTo>
                <a:lnTo>
                  <a:pt x="1928" y="8376"/>
                </a:lnTo>
                <a:lnTo>
                  <a:pt x="1582" y="9068"/>
                </a:lnTo>
                <a:lnTo>
                  <a:pt x="1260" y="9784"/>
                </a:lnTo>
                <a:lnTo>
                  <a:pt x="964" y="10501"/>
                </a:lnTo>
                <a:lnTo>
                  <a:pt x="717" y="11242"/>
                </a:lnTo>
                <a:lnTo>
                  <a:pt x="495" y="12008"/>
                </a:lnTo>
                <a:lnTo>
                  <a:pt x="322" y="12774"/>
                </a:lnTo>
                <a:lnTo>
                  <a:pt x="173" y="13565"/>
                </a:lnTo>
                <a:lnTo>
                  <a:pt x="74" y="14355"/>
                </a:lnTo>
                <a:lnTo>
                  <a:pt x="25" y="15171"/>
                </a:lnTo>
                <a:lnTo>
                  <a:pt x="0" y="16011"/>
                </a:lnTo>
                <a:lnTo>
                  <a:pt x="25" y="16826"/>
                </a:lnTo>
                <a:lnTo>
                  <a:pt x="74" y="17642"/>
                </a:lnTo>
                <a:lnTo>
                  <a:pt x="173" y="18432"/>
                </a:lnTo>
                <a:lnTo>
                  <a:pt x="322" y="19223"/>
                </a:lnTo>
                <a:lnTo>
                  <a:pt x="495" y="19989"/>
                </a:lnTo>
                <a:lnTo>
                  <a:pt x="717" y="20755"/>
                </a:lnTo>
                <a:lnTo>
                  <a:pt x="964" y="21496"/>
                </a:lnTo>
                <a:lnTo>
                  <a:pt x="1260" y="22213"/>
                </a:lnTo>
                <a:lnTo>
                  <a:pt x="1582" y="22929"/>
                </a:lnTo>
                <a:lnTo>
                  <a:pt x="1928" y="23621"/>
                </a:lnTo>
                <a:lnTo>
                  <a:pt x="2323" y="24288"/>
                </a:lnTo>
                <a:lnTo>
                  <a:pt x="2743" y="24931"/>
                </a:lnTo>
                <a:lnTo>
                  <a:pt x="3188" y="25548"/>
                </a:lnTo>
                <a:lnTo>
                  <a:pt x="3657" y="26166"/>
                </a:lnTo>
                <a:lnTo>
                  <a:pt x="4151" y="26734"/>
                </a:lnTo>
                <a:lnTo>
                  <a:pt x="4695" y="27303"/>
                </a:lnTo>
                <a:lnTo>
                  <a:pt x="5238" y="27821"/>
                </a:lnTo>
                <a:lnTo>
                  <a:pt x="5831" y="28340"/>
                </a:lnTo>
                <a:lnTo>
                  <a:pt x="6424" y="28810"/>
                </a:lnTo>
                <a:lnTo>
                  <a:pt x="7067" y="29254"/>
                </a:lnTo>
                <a:lnTo>
                  <a:pt x="7709" y="29675"/>
                </a:lnTo>
                <a:lnTo>
                  <a:pt x="8376" y="30045"/>
                </a:lnTo>
                <a:lnTo>
                  <a:pt x="9068" y="30416"/>
                </a:lnTo>
                <a:lnTo>
                  <a:pt x="9760" y="30737"/>
                </a:lnTo>
                <a:lnTo>
                  <a:pt x="10501" y="31009"/>
                </a:lnTo>
                <a:lnTo>
                  <a:pt x="11243" y="31281"/>
                </a:lnTo>
                <a:lnTo>
                  <a:pt x="12008" y="31478"/>
                </a:lnTo>
                <a:lnTo>
                  <a:pt x="12774" y="31651"/>
                </a:lnTo>
                <a:lnTo>
                  <a:pt x="13565" y="31799"/>
                </a:lnTo>
                <a:lnTo>
                  <a:pt x="14356" y="31898"/>
                </a:lnTo>
                <a:lnTo>
                  <a:pt x="15171" y="31972"/>
                </a:lnTo>
                <a:lnTo>
                  <a:pt x="15986" y="31997"/>
                </a:lnTo>
                <a:lnTo>
                  <a:pt x="16802" y="31972"/>
                </a:lnTo>
                <a:lnTo>
                  <a:pt x="17617" y="31898"/>
                </a:lnTo>
                <a:lnTo>
                  <a:pt x="18433" y="31799"/>
                </a:lnTo>
                <a:lnTo>
                  <a:pt x="19199" y="31651"/>
                </a:lnTo>
                <a:lnTo>
                  <a:pt x="19989" y="31478"/>
                </a:lnTo>
                <a:lnTo>
                  <a:pt x="20730" y="31281"/>
                </a:lnTo>
                <a:lnTo>
                  <a:pt x="21472" y="31009"/>
                </a:lnTo>
                <a:lnTo>
                  <a:pt x="22213" y="30737"/>
                </a:lnTo>
                <a:lnTo>
                  <a:pt x="22905" y="30416"/>
                </a:lnTo>
                <a:lnTo>
                  <a:pt x="23597" y="30045"/>
                </a:lnTo>
                <a:lnTo>
                  <a:pt x="24264" y="29675"/>
                </a:lnTo>
                <a:lnTo>
                  <a:pt x="24931" y="29254"/>
                </a:lnTo>
                <a:lnTo>
                  <a:pt x="25549" y="28810"/>
                </a:lnTo>
                <a:lnTo>
                  <a:pt x="26166" y="28340"/>
                </a:lnTo>
                <a:lnTo>
                  <a:pt x="26735" y="27821"/>
                </a:lnTo>
                <a:lnTo>
                  <a:pt x="27303" y="27303"/>
                </a:lnTo>
                <a:lnTo>
                  <a:pt x="27822" y="26734"/>
                </a:lnTo>
                <a:lnTo>
                  <a:pt x="28316" y="26166"/>
                </a:lnTo>
                <a:lnTo>
                  <a:pt x="28810" y="25548"/>
                </a:lnTo>
                <a:lnTo>
                  <a:pt x="29255" y="24931"/>
                </a:lnTo>
                <a:lnTo>
                  <a:pt x="29650" y="24288"/>
                </a:lnTo>
                <a:lnTo>
                  <a:pt x="30045" y="23621"/>
                </a:lnTo>
                <a:lnTo>
                  <a:pt x="30391" y="22929"/>
                </a:lnTo>
                <a:lnTo>
                  <a:pt x="30713" y="22213"/>
                </a:lnTo>
                <a:lnTo>
                  <a:pt x="31009" y="21496"/>
                </a:lnTo>
                <a:lnTo>
                  <a:pt x="31256" y="20755"/>
                </a:lnTo>
                <a:lnTo>
                  <a:pt x="31478" y="19989"/>
                </a:lnTo>
                <a:lnTo>
                  <a:pt x="31651" y="19223"/>
                </a:lnTo>
                <a:lnTo>
                  <a:pt x="31800" y="18432"/>
                </a:lnTo>
                <a:lnTo>
                  <a:pt x="31899" y="17642"/>
                </a:lnTo>
                <a:lnTo>
                  <a:pt x="31948" y="16826"/>
                </a:lnTo>
                <a:lnTo>
                  <a:pt x="31973" y="16011"/>
                </a:lnTo>
                <a:lnTo>
                  <a:pt x="31948" y="15171"/>
                </a:lnTo>
                <a:lnTo>
                  <a:pt x="31899" y="14355"/>
                </a:lnTo>
                <a:lnTo>
                  <a:pt x="31800" y="13565"/>
                </a:lnTo>
                <a:lnTo>
                  <a:pt x="31651" y="12774"/>
                </a:lnTo>
                <a:lnTo>
                  <a:pt x="31478" y="12008"/>
                </a:lnTo>
                <a:lnTo>
                  <a:pt x="31256" y="11242"/>
                </a:lnTo>
                <a:lnTo>
                  <a:pt x="31009" y="10501"/>
                </a:lnTo>
                <a:lnTo>
                  <a:pt x="30713" y="9784"/>
                </a:lnTo>
                <a:lnTo>
                  <a:pt x="30391" y="9068"/>
                </a:lnTo>
                <a:lnTo>
                  <a:pt x="30045" y="8376"/>
                </a:lnTo>
                <a:lnTo>
                  <a:pt x="29650" y="7709"/>
                </a:lnTo>
                <a:lnTo>
                  <a:pt x="29255" y="7067"/>
                </a:lnTo>
                <a:lnTo>
                  <a:pt x="28810" y="6449"/>
                </a:lnTo>
                <a:lnTo>
                  <a:pt x="28316" y="5831"/>
                </a:lnTo>
                <a:lnTo>
                  <a:pt x="27822" y="5263"/>
                </a:lnTo>
                <a:lnTo>
                  <a:pt x="27303" y="4695"/>
                </a:lnTo>
                <a:lnTo>
                  <a:pt x="26735" y="4176"/>
                </a:lnTo>
                <a:lnTo>
                  <a:pt x="26166" y="3657"/>
                </a:lnTo>
                <a:lnTo>
                  <a:pt x="25549" y="3187"/>
                </a:lnTo>
                <a:lnTo>
                  <a:pt x="24931" y="2743"/>
                </a:lnTo>
                <a:lnTo>
                  <a:pt x="24264" y="2323"/>
                </a:lnTo>
                <a:lnTo>
                  <a:pt x="23597" y="1952"/>
                </a:lnTo>
                <a:lnTo>
                  <a:pt x="22905" y="1581"/>
                </a:lnTo>
                <a:lnTo>
                  <a:pt x="22213" y="1260"/>
                </a:lnTo>
                <a:lnTo>
                  <a:pt x="21472" y="988"/>
                </a:lnTo>
                <a:lnTo>
                  <a:pt x="20730" y="741"/>
                </a:lnTo>
                <a:lnTo>
                  <a:pt x="19989" y="519"/>
                </a:lnTo>
                <a:lnTo>
                  <a:pt x="19199" y="346"/>
                </a:lnTo>
                <a:lnTo>
                  <a:pt x="18433" y="198"/>
                </a:lnTo>
                <a:lnTo>
                  <a:pt x="17617" y="99"/>
                </a:lnTo>
                <a:lnTo>
                  <a:pt x="16802" y="25"/>
                </a:lnTo>
                <a:lnTo>
                  <a:pt x="15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8249966" y="291525"/>
            <a:ext cx="53802" cy="53802"/>
          </a:xfrm>
          <a:custGeom>
            <a:avLst/>
            <a:gdLst/>
            <a:ahLst/>
            <a:cxnLst/>
            <a:rect l="l" t="t" r="r" b="b"/>
            <a:pathLst>
              <a:path w="1558" h="1558" extrusionOk="0">
                <a:moveTo>
                  <a:pt x="618" y="1"/>
                </a:moveTo>
                <a:lnTo>
                  <a:pt x="470" y="50"/>
                </a:lnTo>
                <a:lnTo>
                  <a:pt x="346" y="124"/>
                </a:lnTo>
                <a:lnTo>
                  <a:pt x="223" y="223"/>
                </a:lnTo>
                <a:lnTo>
                  <a:pt x="124" y="347"/>
                </a:lnTo>
                <a:lnTo>
                  <a:pt x="50" y="470"/>
                </a:lnTo>
                <a:lnTo>
                  <a:pt x="1" y="618"/>
                </a:lnTo>
                <a:lnTo>
                  <a:pt x="1" y="767"/>
                </a:lnTo>
                <a:lnTo>
                  <a:pt x="1" y="940"/>
                </a:lnTo>
                <a:lnTo>
                  <a:pt x="50" y="1088"/>
                </a:lnTo>
                <a:lnTo>
                  <a:pt x="124" y="1211"/>
                </a:lnTo>
                <a:lnTo>
                  <a:pt x="223" y="1335"/>
                </a:lnTo>
                <a:lnTo>
                  <a:pt x="346" y="1434"/>
                </a:lnTo>
                <a:lnTo>
                  <a:pt x="470" y="1508"/>
                </a:lnTo>
                <a:lnTo>
                  <a:pt x="618" y="1557"/>
                </a:lnTo>
                <a:lnTo>
                  <a:pt x="939" y="1557"/>
                </a:lnTo>
                <a:lnTo>
                  <a:pt x="1088" y="1508"/>
                </a:lnTo>
                <a:lnTo>
                  <a:pt x="1211" y="1434"/>
                </a:lnTo>
                <a:lnTo>
                  <a:pt x="1335" y="1335"/>
                </a:lnTo>
                <a:lnTo>
                  <a:pt x="1434" y="1211"/>
                </a:lnTo>
                <a:lnTo>
                  <a:pt x="1508" y="1088"/>
                </a:lnTo>
                <a:lnTo>
                  <a:pt x="1557" y="940"/>
                </a:lnTo>
                <a:lnTo>
                  <a:pt x="1557" y="767"/>
                </a:lnTo>
                <a:lnTo>
                  <a:pt x="1557" y="618"/>
                </a:lnTo>
                <a:lnTo>
                  <a:pt x="1508" y="470"/>
                </a:lnTo>
                <a:lnTo>
                  <a:pt x="1434" y="347"/>
                </a:lnTo>
                <a:lnTo>
                  <a:pt x="1335" y="223"/>
                </a:lnTo>
                <a:lnTo>
                  <a:pt x="1211" y="124"/>
                </a:lnTo>
                <a:lnTo>
                  <a:pt x="1088" y="50"/>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7665046" y="25704"/>
            <a:ext cx="175805" cy="175770"/>
          </a:xfrm>
          <a:custGeom>
            <a:avLst/>
            <a:gdLst/>
            <a:ahLst/>
            <a:cxnLst/>
            <a:rect l="l" t="t" r="r" b="b"/>
            <a:pathLst>
              <a:path w="5091" h="5090" extrusionOk="0">
                <a:moveTo>
                  <a:pt x="4052" y="0"/>
                </a:moveTo>
                <a:lnTo>
                  <a:pt x="3879" y="49"/>
                </a:lnTo>
                <a:lnTo>
                  <a:pt x="3731" y="148"/>
                </a:lnTo>
                <a:lnTo>
                  <a:pt x="3583" y="247"/>
                </a:lnTo>
                <a:lnTo>
                  <a:pt x="272" y="3583"/>
                </a:lnTo>
                <a:lnTo>
                  <a:pt x="149" y="3706"/>
                </a:lnTo>
                <a:lnTo>
                  <a:pt x="74" y="3879"/>
                </a:lnTo>
                <a:lnTo>
                  <a:pt x="25" y="4027"/>
                </a:lnTo>
                <a:lnTo>
                  <a:pt x="0" y="4200"/>
                </a:lnTo>
                <a:lnTo>
                  <a:pt x="25" y="4373"/>
                </a:lnTo>
                <a:lnTo>
                  <a:pt x="74" y="4522"/>
                </a:lnTo>
                <a:lnTo>
                  <a:pt x="149" y="4695"/>
                </a:lnTo>
                <a:lnTo>
                  <a:pt x="272" y="4818"/>
                </a:lnTo>
                <a:lnTo>
                  <a:pt x="396" y="4942"/>
                </a:lnTo>
                <a:lnTo>
                  <a:pt x="544" y="5016"/>
                </a:lnTo>
                <a:lnTo>
                  <a:pt x="717" y="5065"/>
                </a:lnTo>
                <a:lnTo>
                  <a:pt x="890" y="5090"/>
                </a:lnTo>
                <a:lnTo>
                  <a:pt x="1063" y="5065"/>
                </a:lnTo>
                <a:lnTo>
                  <a:pt x="1211" y="5016"/>
                </a:lnTo>
                <a:lnTo>
                  <a:pt x="1359" y="4942"/>
                </a:lnTo>
                <a:lnTo>
                  <a:pt x="1507" y="4818"/>
                </a:lnTo>
                <a:lnTo>
                  <a:pt x="4843" y="1507"/>
                </a:lnTo>
                <a:lnTo>
                  <a:pt x="4942" y="1359"/>
                </a:lnTo>
                <a:lnTo>
                  <a:pt x="5041" y="1211"/>
                </a:lnTo>
                <a:lnTo>
                  <a:pt x="5065" y="1038"/>
                </a:lnTo>
                <a:lnTo>
                  <a:pt x="5090" y="865"/>
                </a:lnTo>
                <a:lnTo>
                  <a:pt x="5065" y="717"/>
                </a:lnTo>
                <a:lnTo>
                  <a:pt x="5041" y="544"/>
                </a:lnTo>
                <a:lnTo>
                  <a:pt x="4942" y="395"/>
                </a:lnTo>
                <a:lnTo>
                  <a:pt x="4843" y="247"/>
                </a:lnTo>
                <a:lnTo>
                  <a:pt x="4695" y="148"/>
                </a:lnTo>
                <a:lnTo>
                  <a:pt x="4547" y="49"/>
                </a:lnTo>
                <a:lnTo>
                  <a:pt x="4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a:off x="7665046" y="25704"/>
            <a:ext cx="175805" cy="175770"/>
          </a:xfrm>
          <a:custGeom>
            <a:avLst/>
            <a:gdLst/>
            <a:ahLst/>
            <a:cxnLst/>
            <a:rect l="l" t="t" r="r" b="b"/>
            <a:pathLst>
              <a:path w="5091" h="5090" extrusionOk="0">
                <a:moveTo>
                  <a:pt x="717" y="0"/>
                </a:moveTo>
                <a:lnTo>
                  <a:pt x="544" y="49"/>
                </a:lnTo>
                <a:lnTo>
                  <a:pt x="396" y="148"/>
                </a:lnTo>
                <a:lnTo>
                  <a:pt x="272" y="247"/>
                </a:lnTo>
                <a:lnTo>
                  <a:pt x="149" y="395"/>
                </a:lnTo>
                <a:lnTo>
                  <a:pt x="74" y="544"/>
                </a:lnTo>
                <a:lnTo>
                  <a:pt x="25" y="717"/>
                </a:lnTo>
                <a:lnTo>
                  <a:pt x="0" y="865"/>
                </a:lnTo>
                <a:lnTo>
                  <a:pt x="25" y="1038"/>
                </a:lnTo>
                <a:lnTo>
                  <a:pt x="74" y="1211"/>
                </a:lnTo>
                <a:lnTo>
                  <a:pt x="149" y="1359"/>
                </a:lnTo>
                <a:lnTo>
                  <a:pt x="272" y="1507"/>
                </a:lnTo>
                <a:lnTo>
                  <a:pt x="3583" y="4818"/>
                </a:lnTo>
                <a:lnTo>
                  <a:pt x="3731" y="4942"/>
                </a:lnTo>
                <a:lnTo>
                  <a:pt x="3879" y="5016"/>
                </a:lnTo>
                <a:lnTo>
                  <a:pt x="4052" y="5065"/>
                </a:lnTo>
                <a:lnTo>
                  <a:pt x="4201" y="5090"/>
                </a:lnTo>
                <a:lnTo>
                  <a:pt x="4374" y="5065"/>
                </a:lnTo>
                <a:lnTo>
                  <a:pt x="4547" y="5016"/>
                </a:lnTo>
                <a:lnTo>
                  <a:pt x="4695" y="4942"/>
                </a:lnTo>
                <a:lnTo>
                  <a:pt x="4843" y="4818"/>
                </a:lnTo>
                <a:lnTo>
                  <a:pt x="4942" y="4695"/>
                </a:lnTo>
                <a:lnTo>
                  <a:pt x="5041" y="4522"/>
                </a:lnTo>
                <a:lnTo>
                  <a:pt x="5065" y="4373"/>
                </a:lnTo>
                <a:lnTo>
                  <a:pt x="5090" y="4200"/>
                </a:lnTo>
                <a:lnTo>
                  <a:pt x="5065" y="4027"/>
                </a:lnTo>
                <a:lnTo>
                  <a:pt x="5041" y="3879"/>
                </a:lnTo>
                <a:lnTo>
                  <a:pt x="4942" y="3706"/>
                </a:lnTo>
                <a:lnTo>
                  <a:pt x="4843" y="3583"/>
                </a:lnTo>
                <a:lnTo>
                  <a:pt x="1507" y="247"/>
                </a:lnTo>
                <a:lnTo>
                  <a:pt x="1359" y="148"/>
                </a:lnTo>
                <a:lnTo>
                  <a:pt x="1211" y="49"/>
                </a:lnTo>
                <a:lnTo>
                  <a:pt x="10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p:nvPr/>
        </p:nvSpPr>
        <p:spPr>
          <a:xfrm>
            <a:off x="9069381" y="1133224"/>
            <a:ext cx="53767" cy="53767"/>
          </a:xfrm>
          <a:custGeom>
            <a:avLst/>
            <a:gdLst/>
            <a:ahLst/>
            <a:cxnLst/>
            <a:rect l="l" t="t" r="r" b="b"/>
            <a:pathLst>
              <a:path w="1557" h="1557" extrusionOk="0">
                <a:moveTo>
                  <a:pt x="618" y="0"/>
                </a:moveTo>
                <a:lnTo>
                  <a:pt x="470" y="50"/>
                </a:lnTo>
                <a:lnTo>
                  <a:pt x="346" y="124"/>
                </a:lnTo>
                <a:lnTo>
                  <a:pt x="223" y="223"/>
                </a:lnTo>
                <a:lnTo>
                  <a:pt x="124" y="346"/>
                </a:lnTo>
                <a:lnTo>
                  <a:pt x="50" y="470"/>
                </a:lnTo>
                <a:lnTo>
                  <a:pt x="0" y="618"/>
                </a:lnTo>
                <a:lnTo>
                  <a:pt x="0" y="791"/>
                </a:lnTo>
                <a:lnTo>
                  <a:pt x="0" y="939"/>
                </a:lnTo>
                <a:lnTo>
                  <a:pt x="50" y="1087"/>
                </a:lnTo>
                <a:lnTo>
                  <a:pt x="124" y="1211"/>
                </a:lnTo>
                <a:lnTo>
                  <a:pt x="223" y="1334"/>
                </a:lnTo>
                <a:lnTo>
                  <a:pt x="346" y="1433"/>
                </a:lnTo>
                <a:lnTo>
                  <a:pt x="470" y="1507"/>
                </a:lnTo>
                <a:lnTo>
                  <a:pt x="618" y="1557"/>
                </a:lnTo>
                <a:lnTo>
                  <a:pt x="939" y="1557"/>
                </a:lnTo>
                <a:lnTo>
                  <a:pt x="1088" y="1507"/>
                </a:lnTo>
                <a:lnTo>
                  <a:pt x="1211" y="1433"/>
                </a:lnTo>
                <a:lnTo>
                  <a:pt x="1335" y="1334"/>
                </a:lnTo>
                <a:lnTo>
                  <a:pt x="1433" y="1211"/>
                </a:lnTo>
                <a:lnTo>
                  <a:pt x="1508" y="1087"/>
                </a:lnTo>
                <a:lnTo>
                  <a:pt x="1557" y="939"/>
                </a:lnTo>
                <a:lnTo>
                  <a:pt x="1557" y="791"/>
                </a:lnTo>
                <a:lnTo>
                  <a:pt x="1557" y="618"/>
                </a:lnTo>
                <a:lnTo>
                  <a:pt x="1508" y="470"/>
                </a:lnTo>
                <a:lnTo>
                  <a:pt x="1433" y="346"/>
                </a:lnTo>
                <a:lnTo>
                  <a:pt x="1335" y="223"/>
                </a:lnTo>
                <a:lnTo>
                  <a:pt x="1211" y="124"/>
                </a:lnTo>
                <a:lnTo>
                  <a:pt x="1088" y="50"/>
                </a:lnTo>
                <a:lnTo>
                  <a:pt x="9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5">
    <p:bg>
      <p:bgPr>
        <a:solidFill>
          <a:schemeClr val="dk1"/>
        </a:solidFill>
        <a:effectLst/>
      </p:bgPr>
    </p:bg>
    <p:spTree>
      <p:nvGrpSpPr>
        <p:cNvPr id="1" name="Shape 272"/>
        <p:cNvGrpSpPr/>
        <p:nvPr/>
      </p:nvGrpSpPr>
      <p:grpSpPr>
        <a:xfrm>
          <a:off x="0" y="0"/>
          <a:ext cx="0" cy="0"/>
          <a:chOff x="0" y="0"/>
          <a:chExt cx="0" cy="0"/>
        </a:xfrm>
      </p:grpSpPr>
      <p:sp>
        <p:nvSpPr>
          <p:cNvPr id="273" name="Google Shape;273;p23"/>
          <p:cNvSpPr txBox="1">
            <a:spLocks noGrp="1"/>
          </p:cNvSpPr>
          <p:nvPr>
            <p:ph type="title"/>
          </p:nvPr>
        </p:nvSpPr>
        <p:spPr>
          <a:xfrm>
            <a:off x="2364267" y="1541932"/>
            <a:ext cx="19782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latin typeface="Manrope"/>
                <a:ea typeface="Manrope"/>
                <a:cs typeface="Manrope"/>
                <a:sym typeface="Manrop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4" name="Google Shape;274;p23"/>
          <p:cNvSpPr txBox="1">
            <a:spLocks noGrp="1"/>
          </p:cNvSpPr>
          <p:nvPr>
            <p:ph type="subTitle" idx="1"/>
          </p:nvPr>
        </p:nvSpPr>
        <p:spPr>
          <a:xfrm>
            <a:off x="2364267" y="1911764"/>
            <a:ext cx="19782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75" name="Google Shape;275;p23"/>
          <p:cNvSpPr txBox="1">
            <a:spLocks noGrp="1"/>
          </p:cNvSpPr>
          <p:nvPr>
            <p:ph type="title" idx="2"/>
          </p:nvPr>
        </p:nvSpPr>
        <p:spPr>
          <a:xfrm>
            <a:off x="5798577" y="1541932"/>
            <a:ext cx="19782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latin typeface="Manrope"/>
                <a:ea typeface="Manrope"/>
                <a:cs typeface="Manrope"/>
                <a:sym typeface="Manrop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6" name="Google Shape;276;p23"/>
          <p:cNvSpPr txBox="1">
            <a:spLocks noGrp="1"/>
          </p:cNvSpPr>
          <p:nvPr>
            <p:ph type="subTitle" idx="3"/>
          </p:nvPr>
        </p:nvSpPr>
        <p:spPr>
          <a:xfrm>
            <a:off x="5798577" y="1911764"/>
            <a:ext cx="19782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77" name="Google Shape;277;p23"/>
          <p:cNvSpPr txBox="1">
            <a:spLocks noGrp="1"/>
          </p:cNvSpPr>
          <p:nvPr>
            <p:ph type="title" idx="4"/>
          </p:nvPr>
        </p:nvSpPr>
        <p:spPr>
          <a:xfrm>
            <a:off x="2364267" y="3065935"/>
            <a:ext cx="19752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latin typeface="Manrope"/>
                <a:ea typeface="Manrope"/>
                <a:cs typeface="Manrope"/>
                <a:sym typeface="Manrop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8" name="Google Shape;278;p23"/>
          <p:cNvSpPr txBox="1">
            <a:spLocks noGrp="1"/>
          </p:cNvSpPr>
          <p:nvPr>
            <p:ph type="subTitle" idx="5"/>
          </p:nvPr>
        </p:nvSpPr>
        <p:spPr>
          <a:xfrm>
            <a:off x="2364267" y="3435766"/>
            <a:ext cx="19782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79" name="Google Shape;279;p23"/>
          <p:cNvSpPr txBox="1">
            <a:spLocks noGrp="1"/>
          </p:cNvSpPr>
          <p:nvPr>
            <p:ph type="title" idx="6"/>
          </p:nvPr>
        </p:nvSpPr>
        <p:spPr>
          <a:xfrm>
            <a:off x="5798577" y="3065935"/>
            <a:ext cx="19782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latin typeface="Manrope"/>
                <a:ea typeface="Manrope"/>
                <a:cs typeface="Manrope"/>
                <a:sym typeface="Manrop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0" name="Google Shape;280;p23"/>
          <p:cNvSpPr txBox="1">
            <a:spLocks noGrp="1"/>
          </p:cNvSpPr>
          <p:nvPr>
            <p:ph type="subTitle" idx="7"/>
          </p:nvPr>
        </p:nvSpPr>
        <p:spPr>
          <a:xfrm>
            <a:off x="5798577" y="3435766"/>
            <a:ext cx="19782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81" name="Google Shape;281;p23"/>
          <p:cNvSpPr txBox="1">
            <a:spLocks noGrp="1"/>
          </p:cNvSpPr>
          <p:nvPr>
            <p:ph type="title" idx="8"/>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82" name="Google Shape;282;p23"/>
          <p:cNvSpPr/>
          <p:nvPr/>
        </p:nvSpPr>
        <p:spPr>
          <a:xfrm>
            <a:off x="672047" y="4710325"/>
            <a:ext cx="1104936" cy="1104108"/>
          </a:xfrm>
          <a:custGeom>
            <a:avLst/>
            <a:gdLst/>
            <a:ahLst/>
            <a:cxnLst/>
            <a:rect l="l" t="t" r="r" b="b"/>
            <a:pathLst>
              <a:path w="31997" h="31973" extrusionOk="0">
                <a:moveTo>
                  <a:pt x="15986" y="692"/>
                </a:moveTo>
                <a:lnTo>
                  <a:pt x="16777" y="717"/>
                </a:lnTo>
                <a:lnTo>
                  <a:pt x="17567" y="766"/>
                </a:lnTo>
                <a:lnTo>
                  <a:pt x="18333" y="865"/>
                </a:lnTo>
                <a:lnTo>
                  <a:pt x="19075" y="1013"/>
                </a:lnTo>
                <a:lnTo>
                  <a:pt x="19816" y="1186"/>
                </a:lnTo>
                <a:lnTo>
                  <a:pt x="20532" y="1384"/>
                </a:lnTo>
                <a:lnTo>
                  <a:pt x="21249" y="1631"/>
                </a:lnTo>
                <a:lnTo>
                  <a:pt x="21941" y="1903"/>
                </a:lnTo>
                <a:lnTo>
                  <a:pt x="22608" y="2199"/>
                </a:lnTo>
                <a:lnTo>
                  <a:pt x="23275" y="2545"/>
                </a:lnTo>
                <a:lnTo>
                  <a:pt x="23917" y="2916"/>
                </a:lnTo>
                <a:lnTo>
                  <a:pt x="24535" y="3311"/>
                </a:lnTo>
                <a:lnTo>
                  <a:pt x="25128" y="3731"/>
                </a:lnTo>
                <a:lnTo>
                  <a:pt x="25721" y="4201"/>
                </a:lnTo>
                <a:lnTo>
                  <a:pt x="26265" y="4670"/>
                </a:lnTo>
                <a:lnTo>
                  <a:pt x="26808" y="5189"/>
                </a:lnTo>
                <a:lnTo>
                  <a:pt x="27302" y="5708"/>
                </a:lnTo>
                <a:lnTo>
                  <a:pt x="27797" y="6276"/>
                </a:lnTo>
                <a:lnTo>
                  <a:pt x="28241" y="6844"/>
                </a:lnTo>
                <a:lnTo>
                  <a:pt x="28661" y="7437"/>
                </a:lnTo>
                <a:lnTo>
                  <a:pt x="29057" y="8055"/>
                </a:lnTo>
                <a:lnTo>
                  <a:pt x="29427" y="8697"/>
                </a:lnTo>
                <a:lnTo>
                  <a:pt x="29773" y="9365"/>
                </a:lnTo>
                <a:lnTo>
                  <a:pt x="30070" y="10032"/>
                </a:lnTo>
                <a:lnTo>
                  <a:pt x="30342" y="10723"/>
                </a:lnTo>
                <a:lnTo>
                  <a:pt x="30589" y="11440"/>
                </a:lnTo>
                <a:lnTo>
                  <a:pt x="30811" y="12157"/>
                </a:lnTo>
                <a:lnTo>
                  <a:pt x="30959" y="12898"/>
                </a:lnTo>
                <a:lnTo>
                  <a:pt x="31108" y="13664"/>
                </a:lnTo>
                <a:lnTo>
                  <a:pt x="31206" y="14430"/>
                </a:lnTo>
                <a:lnTo>
                  <a:pt x="31256" y="15196"/>
                </a:lnTo>
                <a:lnTo>
                  <a:pt x="31280" y="15986"/>
                </a:lnTo>
                <a:lnTo>
                  <a:pt x="31256" y="16777"/>
                </a:lnTo>
                <a:lnTo>
                  <a:pt x="31206" y="17543"/>
                </a:lnTo>
                <a:lnTo>
                  <a:pt x="31108" y="18309"/>
                </a:lnTo>
                <a:lnTo>
                  <a:pt x="30959" y="19050"/>
                </a:lnTo>
                <a:lnTo>
                  <a:pt x="30811" y="19791"/>
                </a:lnTo>
                <a:lnTo>
                  <a:pt x="30589" y="20533"/>
                </a:lnTo>
                <a:lnTo>
                  <a:pt x="30342" y="21224"/>
                </a:lnTo>
                <a:lnTo>
                  <a:pt x="30070" y="21916"/>
                </a:lnTo>
                <a:lnTo>
                  <a:pt x="29773" y="22608"/>
                </a:lnTo>
                <a:lnTo>
                  <a:pt x="29427" y="23251"/>
                </a:lnTo>
                <a:lnTo>
                  <a:pt x="29057" y="23893"/>
                </a:lnTo>
                <a:lnTo>
                  <a:pt x="28661" y="24511"/>
                </a:lnTo>
                <a:lnTo>
                  <a:pt x="28241" y="25128"/>
                </a:lnTo>
                <a:lnTo>
                  <a:pt x="27797" y="25697"/>
                </a:lnTo>
                <a:lnTo>
                  <a:pt x="27302" y="26240"/>
                </a:lnTo>
                <a:lnTo>
                  <a:pt x="26808" y="26784"/>
                </a:lnTo>
                <a:lnTo>
                  <a:pt x="26265" y="27278"/>
                </a:lnTo>
                <a:lnTo>
                  <a:pt x="25721" y="27772"/>
                </a:lnTo>
                <a:lnTo>
                  <a:pt x="25128" y="28217"/>
                </a:lnTo>
                <a:lnTo>
                  <a:pt x="24535" y="28662"/>
                </a:lnTo>
                <a:lnTo>
                  <a:pt x="23917" y="29057"/>
                </a:lnTo>
                <a:lnTo>
                  <a:pt x="23275" y="29428"/>
                </a:lnTo>
                <a:lnTo>
                  <a:pt x="22608" y="29749"/>
                </a:lnTo>
                <a:lnTo>
                  <a:pt x="21941" y="30070"/>
                </a:lnTo>
                <a:lnTo>
                  <a:pt x="21249" y="30342"/>
                </a:lnTo>
                <a:lnTo>
                  <a:pt x="20532" y="30589"/>
                </a:lnTo>
                <a:lnTo>
                  <a:pt x="19816" y="30787"/>
                </a:lnTo>
                <a:lnTo>
                  <a:pt x="19075" y="30959"/>
                </a:lnTo>
                <a:lnTo>
                  <a:pt x="18333" y="31083"/>
                </a:lnTo>
                <a:lnTo>
                  <a:pt x="17567" y="31182"/>
                </a:lnTo>
                <a:lnTo>
                  <a:pt x="16777" y="31256"/>
                </a:lnTo>
                <a:lnTo>
                  <a:pt x="15220" y="31256"/>
                </a:lnTo>
                <a:lnTo>
                  <a:pt x="14430" y="31182"/>
                </a:lnTo>
                <a:lnTo>
                  <a:pt x="13664" y="31083"/>
                </a:lnTo>
                <a:lnTo>
                  <a:pt x="12922" y="30959"/>
                </a:lnTo>
                <a:lnTo>
                  <a:pt x="12181" y="30787"/>
                </a:lnTo>
                <a:lnTo>
                  <a:pt x="11465" y="30589"/>
                </a:lnTo>
                <a:lnTo>
                  <a:pt x="10748" y="30342"/>
                </a:lnTo>
                <a:lnTo>
                  <a:pt x="10056" y="30070"/>
                </a:lnTo>
                <a:lnTo>
                  <a:pt x="9389" y="29749"/>
                </a:lnTo>
                <a:lnTo>
                  <a:pt x="8722" y="29428"/>
                </a:lnTo>
                <a:lnTo>
                  <a:pt x="8080" y="29057"/>
                </a:lnTo>
                <a:lnTo>
                  <a:pt x="7462" y="28662"/>
                </a:lnTo>
                <a:lnTo>
                  <a:pt x="6869" y="28217"/>
                </a:lnTo>
                <a:lnTo>
                  <a:pt x="6276" y="27772"/>
                </a:lnTo>
                <a:lnTo>
                  <a:pt x="5732" y="27278"/>
                </a:lnTo>
                <a:lnTo>
                  <a:pt x="5189" y="26784"/>
                </a:lnTo>
                <a:lnTo>
                  <a:pt x="4695" y="26240"/>
                </a:lnTo>
                <a:lnTo>
                  <a:pt x="4200" y="25697"/>
                </a:lnTo>
                <a:lnTo>
                  <a:pt x="3756" y="25128"/>
                </a:lnTo>
                <a:lnTo>
                  <a:pt x="3336" y="24511"/>
                </a:lnTo>
                <a:lnTo>
                  <a:pt x="2940" y="23893"/>
                </a:lnTo>
                <a:lnTo>
                  <a:pt x="2570" y="23251"/>
                </a:lnTo>
                <a:lnTo>
                  <a:pt x="2224" y="22608"/>
                </a:lnTo>
                <a:lnTo>
                  <a:pt x="1927" y="21916"/>
                </a:lnTo>
                <a:lnTo>
                  <a:pt x="1631" y="21224"/>
                </a:lnTo>
                <a:lnTo>
                  <a:pt x="1408" y="20533"/>
                </a:lnTo>
                <a:lnTo>
                  <a:pt x="1186" y="19791"/>
                </a:lnTo>
                <a:lnTo>
                  <a:pt x="1013" y="19050"/>
                </a:lnTo>
                <a:lnTo>
                  <a:pt x="890" y="18309"/>
                </a:lnTo>
                <a:lnTo>
                  <a:pt x="791" y="17543"/>
                </a:lnTo>
                <a:lnTo>
                  <a:pt x="741" y="16777"/>
                </a:lnTo>
                <a:lnTo>
                  <a:pt x="717" y="15986"/>
                </a:lnTo>
                <a:lnTo>
                  <a:pt x="741" y="15196"/>
                </a:lnTo>
                <a:lnTo>
                  <a:pt x="791" y="14430"/>
                </a:lnTo>
                <a:lnTo>
                  <a:pt x="890" y="13664"/>
                </a:lnTo>
                <a:lnTo>
                  <a:pt x="1013" y="12898"/>
                </a:lnTo>
                <a:lnTo>
                  <a:pt x="1186" y="12157"/>
                </a:lnTo>
                <a:lnTo>
                  <a:pt x="1408" y="11440"/>
                </a:lnTo>
                <a:lnTo>
                  <a:pt x="1631" y="10723"/>
                </a:lnTo>
                <a:lnTo>
                  <a:pt x="1927" y="10032"/>
                </a:lnTo>
                <a:lnTo>
                  <a:pt x="2224" y="9365"/>
                </a:lnTo>
                <a:lnTo>
                  <a:pt x="2570" y="8697"/>
                </a:lnTo>
                <a:lnTo>
                  <a:pt x="2940" y="8055"/>
                </a:lnTo>
                <a:lnTo>
                  <a:pt x="3336" y="7437"/>
                </a:lnTo>
                <a:lnTo>
                  <a:pt x="3756" y="6844"/>
                </a:lnTo>
                <a:lnTo>
                  <a:pt x="4200" y="6276"/>
                </a:lnTo>
                <a:lnTo>
                  <a:pt x="4695" y="5708"/>
                </a:lnTo>
                <a:lnTo>
                  <a:pt x="5189" y="5189"/>
                </a:lnTo>
                <a:lnTo>
                  <a:pt x="5732" y="4670"/>
                </a:lnTo>
                <a:lnTo>
                  <a:pt x="6276" y="4201"/>
                </a:lnTo>
                <a:lnTo>
                  <a:pt x="6869" y="3731"/>
                </a:lnTo>
                <a:lnTo>
                  <a:pt x="7462" y="3311"/>
                </a:lnTo>
                <a:lnTo>
                  <a:pt x="8080" y="2916"/>
                </a:lnTo>
                <a:lnTo>
                  <a:pt x="8722" y="2545"/>
                </a:lnTo>
                <a:lnTo>
                  <a:pt x="9389" y="2199"/>
                </a:lnTo>
                <a:lnTo>
                  <a:pt x="10056" y="1903"/>
                </a:lnTo>
                <a:lnTo>
                  <a:pt x="10748" y="1631"/>
                </a:lnTo>
                <a:lnTo>
                  <a:pt x="11465" y="1384"/>
                </a:lnTo>
                <a:lnTo>
                  <a:pt x="12181" y="1186"/>
                </a:lnTo>
                <a:lnTo>
                  <a:pt x="12922" y="1013"/>
                </a:lnTo>
                <a:lnTo>
                  <a:pt x="13664" y="865"/>
                </a:lnTo>
                <a:lnTo>
                  <a:pt x="14430" y="766"/>
                </a:lnTo>
                <a:lnTo>
                  <a:pt x="15220" y="717"/>
                </a:lnTo>
                <a:lnTo>
                  <a:pt x="15986" y="692"/>
                </a:lnTo>
                <a:close/>
                <a:moveTo>
                  <a:pt x="15986" y="0"/>
                </a:moveTo>
                <a:lnTo>
                  <a:pt x="15171" y="25"/>
                </a:lnTo>
                <a:lnTo>
                  <a:pt x="14355" y="74"/>
                </a:lnTo>
                <a:lnTo>
                  <a:pt x="13565" y="173"/>
                </a:lnTo>
                <a:lnTo>
                  <a:pt x="12774" y="321"/>
                </a:lnTo>
                <a:lnTo>
                  <a:pt x="12008" y="494"/>
                </a:lnTo>
                <a:lnTo>
                  <a:pt x="11242" y="717"/>
                </a:lnTo>
                <a:lnTo>
                  <a:pt x="10501" y="964"/>
                </a:lnTo>
                <a:lnTo>
                  <a:pt x="9784" y="1260"/>
                </a:lnTo>
                <a:lnTo>
                  <a:pt x="9068" y="1581"/>
                </a:lnTo>
                <a:lnTo>
                  <a:pt x="8376" y="1927"/>
                </a:lnTo>
                <a:lnTo>
                  <a:pt x="7709" y="2298"/>
                </a:lnTo>
                <a:lnTo>
                  <a:pt x="7067" y="2718"/>
                </a:lnTo>
                <a:lnTo>
                  <a:pt x="6449" y="3163"/>
                </a:lnTo>
                <a:lnTo>
                  <a:pt x="5831" y="3657"/>
                </a:lnTo>
                <a:lnTo>
                  <a:pt x="5263" y="4151"/>
                </a:lnTo>
                <a:lnTo>
                  <a:pt x="4695" y="4670"/>
                </a:lnTo>
                <a:lnTo>
                  <a:pt x="4176" y="5238"/>
                </a:lnTo>
                <a:lnTo>
                  <a:pt x="3657" y="5807"/>
                </a:lnTo>
                <a:lnTo>
                  <a:pt x="3187" y="6424"/>
                </a:lnTo>
                <a:lnTo>
                  <a:pt x="2743" y="7042"/>
                </a:lnTo>
                <a:lnTo>
                  <a:pt x="2323" y="7684"/>
                </a:lnTo>
                <a:lnTo>
                  <a:pt x="1952" y="8376"/>
                </a:lnTo>
                <a:lnTo>
                  <a:pt x="1581" y="9043"/>
                </a:lnTo>
                <a:lnTo>
                  <a:pt x="1260" y="9760"/>
                </a:lnTo>
                <a:lnTo>
                  <a:pt x="988" y="10501"/>
                </a:lnTo>
                <a:lnTo>
                  <a:pt x="717" y="11242"/>
                </a:lnTo>
                <a:lnTo>
                  <a:pt x="519" y="11984"/>
                </a:lnTo>
                <a:lnTo>
                  <a:pt x="321" y="12774"/>
                </a:lnTo>
                <a:lnTo>
                  <a:pt x="198" y="13540"/>
                </a:lnTo>
                <a:lnTo>
                  <a:pt x="99" y="14356"/>
                </a:lnTo>
                <a:lnTo>
                  <a:pt x="25" y="15171"/>
                </a:lnTo>
                <a:lnTo>
                  <a:pt x="0" y="15986"/>
                </a:lnTo>
                <a:lnTo>
                  <a:pt x="25" y="16802"/>
                </a:lnTo>
                <a:lnTo>
                  <a:pt x="99" y="17617"/>
                </a:lnTo>
                <a:lnTo>
                  <a:pt x="198" y="18408"/>
                </a:lnTo>
                <a:lnTo>
                  <a:pt x="321" y="19198"/>
                </a:lnTo>
                <a:lnTo>
                  <a:pt x="519" y="19964"/>
                </a:lnTo>
                <a:lnTo>
                  <a:pt x="717" y="20730"/>
                </a:lnTo>
                <a:lnTo>
                  <a:pt x="988" y="21472"/>
                </a:lnTo>
                <a:lnTo>
                  <a:pt x="1260" y="22188"/>
                </a:lnTo>
                <a:lnTo>
                  <a:pt x="1581" y="22905"/>
                </a:lnTo>
                <a:lnTo>
                  <a:pt x="1952" y="23596"/>
                </a:lnTo>
                <a:lnTo>
                  <a:pt x="2323" y="24264"/>
                </a:lnTo>
                <a:lnTo>
                  <a:pt x="2743" y="24906"/>
                </a:lnTo>
                <a:lnTo>
                  <a:pt x="3187" y="25548"/>
                </a:lnTo>
                <a:lnTo>
                  <a:pt x="3657" y="26141"/>
                </a:lnTo>
                <a:lnTo>
                  <a:pt x="4176" y="26734"/>
                </a:lnTo>
                <a:lnTo>
                  <a:pt x="4695" y="27278"/>
                </a:lnTo>
                <a:lnTo>
                  <a:pt x="5263" y="27822"/>
                </a:lnTo>
                <a:lnTo>
                  <a:pt x="5831" y="28316"/>
                </a:lnTo>
                <a:lnTo>
                  <a:pt x="6449" y="28785"/>
                </a:lnTo>
                <a:lnTo>
                  <a:pt x="7067" y="29230"/>
                </a:lnTo>
                <a:lnTo>
                  <a:pt x="7709" y="29650"/>
                </a:lnTo>
                <a:lnTo>
                  <a:pt x="8376" y="30045"/>
                </a:lnTo>
                <a:lnTo>
                  <a:pt x="9068" y="30391"/>
                </a:lnTo>
                <a:lnTo>
                  <a:pt x="9784" y="30712"/>
                </a:lnTo>
                <a:lnTo>
                  <a:pt x="10501" y="31009"/>
                </a:lnTo>
                <a:lnTo>
                  <a:pt x="11242" y="31256"/>
                </a:lnTo>
                <a:lnTo>
                  <a:pt x="12008" y="31478"/>
                </a:lnTo>
                <a:lnTo>
                  <a:pt x="12774" y="31651"/>
                </a:lnTo>
                <a:lnTo>
                  <a:pt x="13565" y="31775"/>
                </a:lnTo>
                <a:lnTo>
                  <a:pt x="14355" y="31898"/>
                </a:lnTo>
                <a:lnTo>
                  <a:pt x="15171" y="31948"/>
                </a:lnTo>
                <a:lnTo>
                  <a:pt x="15986" y="31973"/>
                </a:lnTo>
                <a:lnTo>
                  <a:pt x="16826" y="31948"/>
                </a:lnTo>
                <a:lnTo>
                  <a:pt x="17642" y="31898"/>
                </a:lnTo>
                <a:lnTo>
                  <a:pt x="18432" y="31775"/>
                </a:lnTo>
                <a:lnTo>
                  <a:pt x="19223" y="31651"/>
                </a:lnTo>
                <a:lnTo>
                  <a:pt x="19989" y="31478"/>
                </a:lnTo>
                <a:lnTo>
                  <a:pt x="20755" y="31256"/>
                </a:lnTo>
                <a:lnTo>
                  <a:pt x="21496" y="31009"/>
                </a:lnTo>
                <a:lnTo>
                  <a:pt x="22213" y="30712"/>
                </a:lnTo>
                <a:lnTo>
                  <a:pt x="22929" y="30391"/>
                </a:lnTo>
                <a:lnTo>
                  <a:pt x="23621" y="30045"/>
                </a:lnTo>
                <a:lnTo>
                  <a:pt x="24288" y="29650"/>
                </a:lnTo>
                <a:lnTo>
                  <a:pt x="24931" y="29230"/>
                </a:lnTo>
                <a:lnTo>
                  <a:pt x="25548" y="28785"/>
                </a:lnTo>
                <a:lnTo>
                  <a:pt x="26166" y="28316"/>
                </a:lnTo>
                <a:lnTo>
                  <a:pt x="26734" y="27822"/>
                </a:lnTo>
                <a:lnTo>
                  <a:pt x="27302" y="27278"/>
                </a:lnTo>
                <a:lnTo>
                  <a:pt x="27821" y="26734"/>
                </a:lnTo>
                <a:lnTo>
                  <a:pt x="28340" y="26141"/>
                </a:lnTo>
                <a:lnTo>
                  <a:pt x="28810" y="25548"/>
                </a:lnTo>
                <a:lnTo>
                  <a:pt x="29254" y="24906"/>
                </a:lnTo>
                <a:lnTo>
                  <a:pt x="29674" y="24264"/>
                </a:lnTo>
                <a:lnTo>
                  <a:pt x="30045" y="23596"/>
                </a:lnTo>
                <a:lnTo>
                  <a:pt x="30416" y="22905"/>
                </a:lnTo>
                <a:lnTo>
                  <a:pt x="30737" y="22188"/>
                </a:lnTo>
                <a:lnTo>
                  <a:pt x="31009" y="21472"/>
                </a:lnTo>
                <a:lnTo>
                  <a:pt x="31256" y="20730"/>
                </a:lnTo>
                <a:lnTo>
                  <a:pt x="31478" y="19964"/>
                </a:lnTo>
                <a:lnTo>
                  <a:pt x="31651" y="19198"/>
                </a:lnTo>
                <a:lnTo>
                  <a:pt x="31799" y="18408"/>
                </a:lnTo>
                <a:lnTo>
                  <a:pt x="31898" y="17617"/>
                </a:lnTo>
                <a:lnTo>
                  <a:pt x="31972" y="16802"/>
                </a:lnTo>
                <a:lnTo>
                  <a:pt x="31997" y="15986"/>
                </a:lnTo>
                <a:lnTo>
                  <a:pt x="31972" y="15171"/>
                </a:lnTo>
                <a:lnTo>
                  <a:pt x="31898" y="14356"/>
                </a:lnTo>
                <a:lnTo>
                  <a:pt x="31799" y="13540"/>
                </a:lnTo>
                <a:lnTo>
                  <a:pt x="31651" y="12774"/>
                </a:lnTo>
                <a:lnTo>
                  <a:pt x="31478" y="11984"/>
                </a:lnTo>
                <a:lnTo>
                  <a:pt x="31256" y="11242"/>
                </a:lnTo>
                <a:lnTo>
                  <a:pt x="31009" y="10501"/>
                </a:lnTo>
                <a:lnTo>
                  <a:pt x="30737" y="9760"/>
                </a:lnTo>
                <a:lnTo>
                  <a:pt x="30416" y="9043"/>
                </a:lnTo>
                <a:lnTo>
                  <a:pt x="30045" y="8376"/>
                </a:lnTo>
                <a:lnTo>
                  <a:pt x="29674" y="7684"/>
                </a:lnTo>
                <a:lnTo>
                  <a:pt x="29254" y="7042"/>
                </a:lnTo>
                <a:lnTo>
                  <a:pt x="28810" y="6424"/>
                </a:lnTo>
                <a:lnTo>
                  <a:pt x="28340" y="5807"/>
                </a:lnTo>
                <a:lnTo>
                  <a:pt x="27821" y="5238"/>
                </a:lnTo>
                <a:lnTo>
                  <a:pt x="27302" y="4670"/>
                </a:lnTo>
                <a:lnTo>
                  <a:pt x="26734" y="4151"/>
                </a:lnTo>
                <a:lnTo>
                  <a:pt x="26166" y="3657"/>
                </a:lnTo>
                <a:lnTo>
                  <a:pt x="25548" y="3163"/>
                </a:lnTo>
                <a:lnTo>
                  <a:pt x="24931" y="2718"/>
                </a:lnTo>
                <a:lnTo>
                  <a:pt x="24288" y="2298"/>
                </a:lnTo>
                <a:lnTo>
                  <a:pt x="23621" y="1927"/>
                </a:lnTo>
                <a:lnTo>
                  <a:pt x="22929" y="1581"/>
                </a:lnTo>
                <a:lnTo>
                  <a:pt x="22213" y="1260"/>
                </a:lnTo>
                <a:lnTo>
                  <a:pt x="21496" y="964"/>
                </a:lnTo>
                <a:lnTo>
                  <a:pt x="20755" y="717"/>
                </a:lnTo>
                <a:lnTo>
                  <a:pt x="19989" y="494"/>
                </a:lnTo>
                <a:lnTo>
                  <a:pt x="19223" y="321"/>
                </a:lnTo>
                <a:lnTo>
                  <a:pt x="18432" y="173"/>
                </a:lnTo>
                <a:lnTo>
                  <a:pt x="17642" y="74"/>
                </a:lnTo>
                <a:lnTo>
                  <a:pt x="16826" y="25"/>
                </a:lnTo>
                <a:lnTo>
                  <a:pt x="159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1786323" y="4545475"/>
            <a:ext cx="156156" cy="156190"/>
          </a:xfrm>
          <a:custGeom>
            <a:avLst/>
            <a:gdLst/>
            <a:ahLst/>
            <a:cxnLst/>
            <a:rect l="l" t="t" r="r" b="b"/>
            <a:pathLst>
              <a:path w="4522" h="4523" extrusionOk="0">
                <a:moveTo>
                  <a:pt x="2026" y="1"/>
                </a:moveTo>
                <a:lnTo>
                  <a:pt x="1804" y="50"/>
                </a:lnTo>
                <a:lnTo>
                  <a:pt x="1606" y="100"/>
                </a:lnTo>
                <a:lnTo>
                  <a:pt x="1384" y="174"/>
                </a:lnTo>
                <a:lnTo>
                  <a:pt x="1186" y="273"/>
                </a:lnTo>
                <a:lnTo>
                  <a:pt x="1013" y="371"/>
                </a:lnTo>
                <a:lnTo>
                  <a:pt x="840" y="520"/>
                </a:lnTo>
                <a:lnTo>
                  <a:pt x="667" y="668"/>
                </a:lnTo>
                <a:lnTo>
                  <a:pt x="519" y="816"/>
                </a:lnTo>
                <a:lnTo>
                  <a:pt x="395" y="989"/>
                </a:lnTo>
                <a:lnTo>
                  <a:pt x="272" y="1187"/>
                </a:lnTo>
                <a:lnTo>
                  <a:pt x="198" y="1385"/>
                </a:lnTo>
                <a:lnTo>
                  <a:pt x="99" y="1582"/>
                </a:lnTo>
                <a:lnTo>
                  <a:pt x="49" y="1805"/>
                </a:lnTo>
                <a:lnTo>
                  <a:pt x="25" y="2027"/>
                </a:lnTo>
                <a:lnTo>
                  <a:pt x="0" y="2249"/>
                </a:lnTo>
                <a:lnTo>
                  <a:pt x="25" y="2496"/>
                </a:lnTo>
                <a:lnTo>
                  <a:pt x="49" y="2719"/>
                </a:lnTo>
                <a:lnTo>
                  <a:pt x="99" y="2916"/>
                </a:lnTo>
                <a:lnTo>
                  <a:pt x="198" y="3139"/>
                </a:lnTo>
                <a:lnTo>
                  <a:pt x="272" y="3336"/>
                </a:lnTo>
                <a:lnTo>
                  <a:pt x="395" y="3509"/>
                </a:lnTo>
                <a:lnTo>
                  <a:pt x="519" y="3682"/>
                </a:lnTo>
                <a:lnTo>
                  <a:pt x="667" y="3855"/>
                </a:lnTo>
                <a:lnTo>
                  <a:pt x="840" y="4004"/>
                </a:lnTo>
                <a:lnTo>
                  <a:pt x="1013" y="4127"/>
                </a:lnTo>
                <a:lnTo>
                  <a:pt x="1186" y="4251"/>
                </a:lnTo>
                <a:lnTo>
                  <a:pt x="1384" y="4350"/>
                </a:lnTo>
                <a:lnTo>
                  <a:pt x="1606" y="4424"/>
                </a:lnTo>
                <a:lnTo>
                  <a:pt x="1804" y="4473"/>
                </a:lnTo>
                <a:lnTo>
                  <a:pt x="2026" y="4498"/>
                </a:lnTo>
                <a:lnTo>
                  <a:pt x="2273" y="4522"/>
                </a:lnTo>
                <a:lnTo>
                  <a:pt x="2496" y="4498"/>
                </a:lnTo>
                <a:lnTo>
                  <a:pt x="2718" y="4473"/>
                </a:lnTo>
                <a:lnTo>
                  <a:pt x="2940" y="4424"/>
                </a:lnTo>
                <a:lnTo>
                  <a:pt x="3138" y="4350"/>
                </a:lnTo>
                <a:lnTo>
                  <a:pt x="3336" y="4251"/>
                </a:lnTo>
                <a:lnTo>
                  <a:pt x="3533" y="4127"/>
                </a:lnTo>
                <a:lnTo>
                  <a:pt x="3706" y="4004"/>
                </a:lnTo>
                <a:lnTo>
                  <a:pt x="3854" y="3855"/>
                </a:lnTo>
                <a:lnTo>
                  <a:pt x="4003" y="3682"/>
                </a:lnTo>
                <a:lnTo>
                  <a:pt x="4151" y="3509"/>
                </a:lnTo>
                <a:lnTo>
                  <a:pt x="4250" y="3336"/>
                </a:lnTo>
                <a:lnTo>
                  <a:pt x="4349" y="3139"/>
                </a:lnTo>
                <a:lnTo>
                  <a:pt x="4423" y="2916"/>
                </a:lnTo>
                <a:lnTo>
                  <a:pt x="4472" y="2719"/>
                </a:lnTo>
                <a:lnTo>
                  <a:pt x="4522" y="2496"/>
                </a:lnTo>
                <a:lnTo>
                  <a:pt x="4522" y="2249"/>
                </a:lnTo>
                <a:lnTo>
                  <a:pt x="4522" y="2027"/>
                </a:lnTo>
                <a:lnTo>
                  <a:pt x="4472" y="1805"/>
                </a:lnTo>
                <a:lnTo>
                  <a:pt x="4423" y="1582"/>
                </a:lnTo>
                <a:lnTo>
                  <a:pt x="4349" y="1385"/>
                </a:lnTo>
                <a:lnTo>
                  <a:pt x="4250" y="1187"/>
                </a:lnTo>
                <a:lnTo>
                  <a:pt x="4151" y="989"/>
                </a:lnTo>
                <a:lnTo>
                  <a:pt x="4003" y="816"/>
                </a:lnTo>
                <a:lnTo>
                  <a:pt x="3854" y="668"/>
                </a:lnTo>
                <a:lnTo>
                  <a:pt x="3706" y="520"/>
                </a:lnTo>
                <a:lnTo>
                  <a:pt x="3533" y="371"/>
                </a:lnTo>
                <a:lnTo>
                  <a:pt x="3336" y="273"/>
                </a:lnTo>
                <a:lnTo>
                  <a:pt x="3138" y="174"/>
                </a:lnTo>
                <a:lnTo>
                  <a:pt x="2940" y="100"/>
                </a:lnTo>
                <a:lnTo>
                  <a:pt x="2718" y="50"/>
                </a:lnTo>
                <a:lnTo>
                  <a:pt x="24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304789" y="4630887"/>
            <a:ext cx="175805" cy="175805"/>
          </a:xfrm>
          <a:custGeom>
            <a:avLst/>
            <a:gdLst/>
            <a:ahLst/>
            <a:cxnLst/>
            <a:rect l="l" t="t" r="r" b="b"/>
            <a:pathLst>
              <a:path w="5091" h="5091" extrusionOk="0">
                <a:moveTo>
                  <a:pt x="4201" y="0"/>
                </a:moveTo>
                <a:lnTo>
                  <a:pt x="4053" y="25"/>
                </a:lnTo>
                <a:lnTo>
                  <a:pt x="3880" y="75"/>
                </a:lnTo>
                <a:lnTo>
                  <a:pt x="3732" y="149"/>
                </a:lnTo>
                <a:lnTo>
                  <a:pt x="3583" y="272"/>
                </a:lnTo>
                <a:lnTo>
                  <a:pt x="248" y="3583"/>
                </a:lnTo>
                <a:lnTo>
                  <a:pt x="149" y="3731"/>
                </a:lnTo>
                <a:lnTo>
                  <a:pt x="75" y="3880"/>
                </a:lnTo>
                <a:lnTo>
                  <a:pt x="26" y="4053"/>
                </a:lnTo>
                <a:lnTo>
                  <a:pt x="1" y="4226"/>
                </a:lnTo>
                <a:lnTo>
                  <a:pt x="26" y="4374"/>
                </a:lnTo>
                <a:lnTo>
                  <a:pt x="75" y="4547"/>
                </a:lnTo>
                <a:lnTo>
                  <a:pt x="149" y="4695"/>
                </a:lnTo>
                <a:lnTo>
                  <a:pt x="248" y="4843"/>
                </a:lnTo>
                <a:lnTo>
                  <a:pt x="396" y="4942"/>
                </a:lnTo>
                <a:lnTo>
                  <a:pt x="544" y="5041"/>
                </a:lnTo>
                <a:lnTo>
                  <a:pt x="717" y="5090"/>
                </a:lnTo>
                <a:lnTo>
                  <a:pt x="1063" y="5090"/>
                </a:lnTo>
                <a:lnTo>
                  <a:pt x="1211" y="5041"/>
                </a:lnTo>
                <a:lnTo>
                  <a:pt x="1360" y="4942"/>
                </a:lnTo>
                <a:lnTo>
                  <a:pt x="1508" y="4843"/>
                </a:lnTo>
                <a:lnTo>
                  <a:pt x="4844" y="1508"/>
                </a:lnTo>
                <a:lnTo>
                  <a:pt x="4942" y="1384"/>
                </a:lnTo>
                <a:lnTo>
                  <a:pt x="5017" y="1211"/>
                </a:lnTo>
                <a:lnTo>
                  <a:pt x="5066" y="1063"/>
                </a:lnTo>
                <a:lnTo>
                  <a:pt x="5091" y="890"/>
                </a:lnTo>
                <a:lnTo>
                  <a:pt x="5066" y="717"/>
                </a:lnTo>
                <a:lnTo>
                  <a:pt x="5017" y="569"/>
                </a:lnTo>
                <a:lnTo>
                  <a:pt x="4942" y="396"/>
                </a:lnTo>
                <a:lnTo>
                  <a:pt x="4844" y="272"/>
                </a:lnTo>
                <a:lnTo>
                  <a:pt x="4695" y="149"/>
                </a:lnTo>
                <a:lnTo>
                  <a:pt x="4547" y="75"/>
                </a:lnTo>
                <a:lnTo>
                  <a:pt x="4374" y="25"/>
                </a:lnTo>
                <a:lnTo>
                  <a:pt x="42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304789" y="4630887"/>
            <a:ext cx="175805" cy="175805"/>
          </a:xfrm>
          <a:custGeom>
            <a:avLst/>
            <a:gdLst/>
            <a:ahLst/>
            <a:cxnLst/>
            <a:rect l="l" t="t" r="r" b="b"/>
            <a:pathLst>
              <a:path w="5091" h="5091" extrusionOk="0">
                <a:moveTo>
                  <a:pt x="890" y="0"/>
                </a:moveTo>
                <a:lnTo>
                  <a:pt x="717" y="25"/>
                </a:lnTo>
                <a:lnTo>
                  <a:pt x="544" y="75"/>
                </a:lnTo>
                <a:lnTo>
                  <a:pt x="396" y="149"/>
                </a:lnTo>
                <a:lnTo>
                  <a:pt x="248" y="272"/>
                </a:lnTo>
                <a:lnTo>
                  <a:pt x="149" y="396"/>
                </a:lnTo>
                <a:lnTo>
                  <a:pt x="75" y="569"/>
                </a:lnTo>
                <a:lnTo>
                  <a:pt x="26" y="717"/>
                </a:lnTo>
                <a:lnTo>
                  <a:pt x="1" y="890"/>
                </a:lnTo>
                <a:lnTo>
                  <a:pt x="26" y="1063"/>
                </a:lnTo>
                <a:lnTo>
                  <a:pt x="75" y="1211"/>
                </a:lnTo>
                <a:lnTo>
                  <a:pt x="149" y="1384"/>
                </a:lnTo>
                <a:lnTo>
                  <a:pt x="248" y="1508"/>
                </a:lnTo>
                <a:lnTo>
                  <a:pt x="3583" y="4843"/>
                </a:lnTo>
                <a:lnTo>
                  <a:pt x="3732" y="4942"/>
                </a:lnTo>
                <a:lnTo>
                  <a:pt x="3880" y="5041"/>
                </a:lnTo>
                <a:lnTo>
                  <a:pt x="4053" y="5090"/>
                </a:lnTo>
                <a:lnTo>
                  <a:pt x="4374" y="5090"/>
                </a:lnTo>
                <a:lnTo>
                  <a:pt x="4547" y="5041"/>
                </a:lnTo>
                <a:lnTo>
                  <a:pt x="4695" y="4942"/>
                </a:lnTo>
                <a:lnTo>
                  <a:pt x="4844" y="4843"/>
                </a:lnTo>
                <a:lnTo>
                  <a:pt x="4942" y="4695"/>
                </a:lnTo>
                <a:lnTo>
                  <a:pt x="5017" y="4547"/>
                </a:lnTo>
                <a:lnTo>
                  <a:pt x="5066" y="4374"/>
                </a:lnTo>
                <a:lnTo>
                  <a:pt x="5091" y="4226"/>
                </a:lnTo>
                <a:lnTo>
                  <a:pt x="5066" y="4053"/>
                </a:lnTo>
                <a:lnTo>
                  <a:pt x="5017" y="3880"/>
                </a:lnTo>
                <a:lnTo>
                  <a:pt x="4942" y="3731"/>
                </a:lnTo>
                <a:lnTo>
                  <a:pt x="4844" y="3583"/>
                </a:lnTo>
                <a:lnTo>
                  <a:pt x="1508" y="272"/>
                </a:lnTo>
                <a:lnTo>
                  <a:pt x="1360" y="149"/>
                </a:lnTo>
                <a:lnTo>
                  <a:pt x="1211" y="75"/>
                </a:lnTo>
                <a:lnTo>
                  <a:pt x="1063" y="25"/>
                </a:lnTo>
                <a:lnTo>
                  <a:pt x="8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7953441" y="-239575"/>
            <a:ext cx="1104108" cy="1104971"/>
          </a:xfrm>
          <a:custGeom>
            <a:avLst/>
            <a:gdLst/>
            <a:ahLst/>
            <a:cxnLst/>
            <a:rect l="l" t="t" r="r" b="b"/>
            <a:pathLst>
              <a:path w="31973" h="31998" extrusionOk="0">
                <a:moveTo>
                  <a:pt x="15986" y="717"/>
                </a:moveTo>
                <a:lnTo>
                  <a:pt x="16777" y="741"/>
                </a:lnTo>
                <a:lnTo>
                  <a:pt x="17543" y="791"/>
                </a:lnTo>
                <a:lnTo>
                  <a:pt x="18309" y="889"/>
                </a:lnTo>
                <a:lnTo>
                  <a:pt x="19075" y="1038"/>
                </a:lnTo>
                <a:lnTo>
                  <a:pt x="19816" y="1186"/>
                </a:lnTo>
                <a:lnTo>
                  <a:pt x="20533" y="1408"/>
                </a:lnTo>
                <a:lnTo>
                  <a:pt x="21249" y="1655"/>
                </a:lnTo>
                <a:lnTo>
                  <a:pt x="21941" y="1927"/>
                </a:lnTo>
                <a:lnTo>
                  <a:pt x="22608" y="2224"/>
                </a:lnTo>
                <a:lnTo>
                  <a:pt x="23275" y="2570"/>
                </a:lnTo>
                <a:lnTo>
                  <a:pt x="23918" y="2940"/>
                </a:lnTo>
                <a:lnTo>
                  <a:pt x="24535" y="3336"/>
                </a:lnTo>
                <a:lnTo>
                  <a:pt x="25128" y="3756"/>
                </a:lnTo>
                <a:lnTo>
                  <a:pt x="25697" y="4200"/>
                </a:lnTo>
                <a:lnTo>
                  <a:pt x="26265" y="4695"/>
                </a:lnTo>
                <a:lnTo>
                  <a:pt x="26784" y="5189"/>
                </a:lnTo>
                <a:lnTo>
                  <a:pt x="27303" y="5732"/>
                </a:lnTo>
                <a:lnTo>
                  <a:pt x="27772" y="6276"/>
                </a:lnTo>
                <a:lnTo>
                  <a:pt x="28242" y="6869"/>
                </a:lnTo>
                <a:lnTo>
                  <a:pt x="28662" y="7462"/>
                </a:lnTo>
                <a:lnTo>
                  <a:pt x="29057" y="8080"/>
                </a:lnTo>
                <a:lnTo>
                  <a:pt x="29428" y="8722"/>
                </a:lnTo>
                <a:lnTo>
                  <a:pt x="29774" y="9389"/>
                </a:lnTo>
                <a:lnTo>
                  <a:pt x="30070" y="10056"/>
                </a:lnTo>
                <a:lnTo>
                  <a:pt x="30342" y="10748"/>
                </a:lnTo>
                <a:lnTo>
                  <a:pt x="30589" y="11465"/>
                </a:lnTo>
                <a:lnTo>
                  <a:pt x="30787" y="12181"/>
                </a:lnTo>
                <a:lnTo>
                  <a:pt x="30960" y="12922"/>
                </a:lnTo>
                <a:lnTo>
                  <a:pt x="31108" y="13664"/>
                </a:lnTo>
                <a:lnTo>
                  <a:pt x="31207" y="14430"/>
                </a:lnTo>
                <a:lnTo>
                  <a:pt x="31256" y="15220"/>
                </a:lnTo>
                <a:lnTo>
                  <a:pt x="31281" y="16011"/>
                </a:lnTo>
                <a:lnTo>
                  <a:pt x="31256" y="16777"/>
                </a:lnTo>
                <a:lnTo>
                  <a:pt x="31207" y="17568"/>
                </a:lnTo>
                <a:lnTo>
                  <a:pt x="31108" y="18333"/>
                </a:lnTo>
                <a:lnTo>
                  <a:pt x="30960" y="19075"/>
                </a:lnTo>
                <a:lnTo>
                  <a:pt x="30787" y="19816"/>
                </a:lnTo>
                <a:lnTo>
                  <a:pt x="30589" y="20532"/>
                </a:lnTo>
                <a:lnTo>
                  <a:pt x="30342" y="21249"/>
                </a:lnTo>
                <a:lnTo>
                  <a:pt x="30070" y="21941"/>
                </a:lnTo>
                <a:lnTo>
                  <a:pt x="29774" y="22608"/>
                </a:lnTo>
                <a:lnTo>
                  <a:pt x="29428" y="23275"/>
                </a:lnTo>
                <a:lnTo>
                  <a:pt x="29057" y="23918"/>
                </a:lnTo>
                <a:lnTo>
                  <a:pt x="28662" y="24535"/>
                </a:lnTo>
                <a:lnTo>
                  <a:pt x="28242" y="25128"/>
                </a:lnTo>
                <a:lnTo>
                  <a:pt x="27772" y="25721"/>
                </a:lnTo>
                <a:lnTo>
                  <a:pt x="27303" y="26265"/>
                </a:lnTo>
                <a:lnTo>
                  <a:pt x="26784" y="26808"/>
                </a:lnTo>
                <a:lnTo>
                  <a:pt x="26265" y="27303"/>
                </a:lnTo>
                <a:lnTo>
                  <a:pt x="25697" y="27797"/>
                </a:lnTo>
                <a:lnTo>
                  <a:pt x="25128" y="28241"/>
                </a:lnTo>
                <a:lnTo>
                  <a:pt x="24535" y="28661"/>
                </a:lnTo>
                <a:lnTo>
                  <a:pt x="23918" y="29057"/>
                </a:lnTo>
                <a:lnTo>
                  <a:pt x="23275" y="29427"/>
                </a:lnTo>
                <a:lnTo>
                  <a:pt x="22608" y="29773"/>
                </a:lnTo>
                <a:lnTo>
                  <a:pt x="21941" y="30070"/>
                </a:lnTo>
                <a:lnTo>
                  <a:pt x="21249" y="30342"/>
                </a:lnTo>
                <a:lnTo>
                  <a:pt x="20533" y="30589"/>
                </a:lnTo>
                <a:lnTo>
                  <a:pt x="19816" y="30811"/>
                </a:lnTo>
                <a:lnTo>
                  <a:pt x="19075" y="30959"/>
                </a:lnTo>
                <a:lnTo>
                  <a:pt x="18309" y="31108"/>
                </a:lnTo>
                <a:lnTo>
                  <a:pt x="17543" y="31206"/>
                </a:lnTo>
                <a:lnTo>
                  <a:pt x="16777" y="31256"/>
                </a:lnTo>
                <a:lnTo>
                  <a:pt x="15986" y="31281"/>
                </a:lnTo>
                <a:lnTo>
                  <a:pt x="15196" y="31256"/>
                </a:lnTo>
                <a:lnTo>
                  <a:pt x="14430" y="31206"/>
                </a:lnTo>
                <a:lnTo>
                  <a:pt x="13664" y="31108"/>
                </a:lnTo>
                <a:lnTo>
                  <a:pt x="12923" y="30959"/>
                </a:lnTo>
                <a:lnTo>
                  <a:pt x="12181" y="30811"/>
                </a:lnTo>
                <a:lnTo>
                  <a:pt x="11440" y="30589"/>
                </a:lnTo>
                <a:lnTo>
                  <a:pt x="10748" y="30342"/>
                </a:lnTo>
                <a:lnTo>
                  <a:pt x="10057" y="30070"/>
                </a:lnTo>
                <a:lnTo>
                  <a:pt x="9365" y="29773"/>
                </a:lnTo>
                <a:lnTo>
                  <a:pt x="8722" y="29427"/>
                </a:lnTo>
                <a:lnTo>
                  <a:pt x="8080" y="29057"/>
                </a:lnTo>
                <a:lnTo>
                  <a:pt x="7462" y="28661"/>
                </a:lnTo>
                <a:lnTo>
                  <a:pt x="6845" y="28241"/>
                </a:lnTo>
                <a:lnTo>
                  <a:pt x="6276" y="27797"/>
                </a:lnTo>
                <a:lnTo>
                  <a:pt x="5708" y="27303"/>
                </a:lnTo>
                <a:lnTo>
                  <a:pt x="5189" y="26808"/>
                </a:lnTo>
                <a:lnTo>
                  <a:pt x="4670" y="26265"/>
                </a:lnTo>
                <a:lnTo>
                  <a:pt x="4201" y="25721"/>
                </a:lnTo>
                <a:lnTo>
                  <a:pt x="3756" y="25128"/>
                </a:lnTo>
                <a:lnTo>
                  <a:pt x="3311" y="24535"/>
                </a:lnTo>
                <a:lnTo>
                  <a:pt x="2916" y="23918"/>
                </a:lnTo>
                <a:lnTo>
                  <a:pt x="2545" y="23275"/>
                </a:lnTo>
                <a:lnTo>
                  <a:pt x="2224" y="22608"/>
                </a:lnTo>
                <a:lnTo>
                  <a:pt x="1903" y="21941"/>
                </a:lnTo>
                <a:lnTo>
                  <a:pt x="1631" y="21249"/>
                </a:lnTo>
                <a:lnTo>
                  <a:pt x="1384" y="20532"/>
                </a:lnTo>
                <a:lnTo>
                  <a:pt x="1186" y="19816"/>
                </a:lnTo>
                <a:lnTo>
                  <a:pt x="1013" y="19075"/>
                </a:lnTo>
                <a:lnTo>
                  <a:pt x="890" y="18333"/>
                </a:lnTo>
                <a:lnTo>
                  <a:pt x="791" y="17568"/>
                </a:lnTo>
                <a:lnTo>
                  <a:pt x="717" y="16777"/>
                </a:lnTo>
                <a:lnTo>
                  <a:pt x="717" y="16011"/>
                </a:lnTo>
                <a:lnTo>
                  <a:pt x="717" y="15220"/>
                </a:lnTo>
                <a:lnTo>
                  <a:pt x="791" y="14430"/>
                </a:lnTo>
                <a:lnTo>
                  <a:pt x="890" y="13664"/>
                </a:lnTo>
                <a:lnTo>
                  <a:pt x="1013" y="12922"/>
                </a:lnTo>
                <a:lnTo>
                  <a:pt x="1186" y="12181"/>
                </a:lnTo>
                <a:lnTo>
                  <a:pt x="1384" y="11465"/>
                </a:lnTo>
                <a:lnTo>
                  <a:pt x="1631" y="10748"/>
                </a:lnTo>
                <a:lnTo>
                  <a:pt x="1903" y="10056"/>
                </a:lnTo>
                <a:lnTo>
                  <a:pt x="2224" y="9389"/>
                </a:lnTo>
                <a:lnTo>
                  <a:pt x="2545" y="8722"/>
                </a:lnTo>
                <a:lnTo>
                  <a:pt x="2916" y="8080"/>
                </a:lnTo>
                <a:lnTo>
                  <a:pt x="3311" y="7462"/>
                </a:lnTo>
                <a:lnTo>
                  <a:pt x="3756" y="6869"/>
                </a:lnTo>
                <a:lnTo>
                  <a:pt x="4201" y="6276"/>
                </a:lnTo>
                <a:lnTo>
                  <a:pt x="4670" y="5732"/>
                </a:lnTo>
                <a:lnTo>
                  <a:pt x="5189" y="5189"/>
                </a:lnTo>
                <a:lnTo>
                  <a:pt x="5708" y="4695"/>
                </a:lnTo>
                <a:lnTo>
                  <a:pt x="6276" y="4200"/>
                </a:lnTo>
                <a:lnTo>
                  <a:pt x="6845" y="3756"/>
                </a:lnTo>
                <a:lnTo>
                  <a:pt x="7462" y="3336"/>
                </a:lnTo>
                <a:lnTo>
                  <a:pt x="8080" y="2940"/>
                </a:lnTo>
                <a:lnTo>
                  <a:pt x="8722" y="2570"/>
                </a:lnTo>
                <a:lnTo>
                  <a:pt x="9365" y="2224"/>
                </a:lnTo>
                <a:lnTo>
                  <a:pt x="10057" y="1927"/>
                </a:lnTo>
                <a:lnTo>
                  <a:pt x="10748" y="1655"/>
                </a:lnTo>
                <a:lnTo>
                  <a:pt x="11440" y="1408"/>
                </a:lnTo>
                <a:lnTo>
                  <a:pt x="12181" y="1186"/>
                </a:lnTo>
                <a:lnTo>
                  <a:pt x="12923" y="1038"/>
                </a:lnTo>
                <a:lnTo>
                  <a:pt x="13664" y="889"/>
                </a:lnTo>
                <a:lnTo>
                  <a:pt x="14430" y="791"/>
                </a:lnTo>
                <a:lnTo>
                  <a:pt x="15196" y="741"/>
                </a:lnTo>
                <a:lnTo>
                  <a:pt x="15986" y="717"/>
                </a:lnTo>
                <a:close/>
                <a:moveTo>
                  <a:pt x="15986" y="0"/>
                </a:moveTo>
                <a:lnTo>
                  <a:pt x="15171" y="25"/>
                </a:lnTo>
                <a:lnTo>
                  <a:pt x="14356" y="99"/>
                </a:lnTo>
                <a:lnTo>
                  <a:pt x="13565" y="198"/>
                </a:lnTo>
                <a:lnTo>
                  <a:pt x="12774" y="346"/>
                </a:lnTo>
                <a:lnTo>
                  <a:pt x="12008" y="519"/>
                </a:lnTo>
                <a:lnTo>
                  <a:pt x="11243" y="741"/>
                </a:lnTo>
                <a:lnTo>
                  <a:pt x="10501" y="988"/>
                </a:lnTo>
                <a:lnTo>
                  <a:pt x="9760" y="1260"/>
                </a:lnTo>
                <a:lnTo>
                  <a:pt x="9068" y="1581"/>
                </a:lnTo>
                <a:lnTo>
                  <a:pt x="8376" y="1952"/>
                </a:lnTo>
                <a:lnTo>
                  <a:pt x="7709" y="2323"/>
                </a:lnTo>
                <a:lnTo>
                  <a:pt x="7067" y="2743"/>
                </a:lnTo>
                <a:lnTo>
                  <a:pt x="6424" y="3187"/>
                </a:lnTo>
                <a:lnTo>
                  <a:pt x="5831" y="3657"/>
                </a:lnTo>
                <a:lnTo>
                  <a:pt x="5238" y="4176"/>
                </a:lnTo>
                <a:lnTo>
                  <a:pt x="4695" y="4695"/>
                </a:lnTo>
                <a:lnTo>
                  <a:pt x="4151" y="5263"/>
                </a:lnTo>
                <a:lnTo>
                  <a:pt x="3657" y="5831"/>
                </a:lnTo>
                <a:lnTo>
                  <a:pt x="3188" y="6449"/>
                </a:lnTo>
                <a:lnTo>
                  <a:pt x="2743" y="7067"/>
                </a:lnTo>
                <a:lnTo>
                  <a:pt x="2323" y="7709"/>
                </a:lnTo>
                <a:lnTo>
                  <a:pt x="1928" y="8376"/>
                </a:lnTo>
                <a:lnTo>
                  <a:pt x="1582" y="9068"/>
                </a:lnTo>
                <a:lnTo>
                  <a:pt x="1260" y="9784"/>
                </a:lnTo>
                <a:lnTo>
                  <a:pt x="964" y="10501"/>
                </a:lnTo>
                <a:lnTo>
                  <a:pt x="717" y="11242"/>
                </a:lnTo>
                <a:lnTo>
                  <a:pt x="495" y="12008"/>
                </a:lnTo>
                <a:lnTo>
                  <a:pt x="322" y="12774"/>
                </a:lnTo>
                <a:lnTo>
                  <a:pt x="173" y="13565"/>
                </a:lnTo>
                <a:lnTo>
                  <a:pt x="74" y="14355"/>
                </a:lnTo>
                <a:lnTo>
                  <a:pt x="25" y="15171"/>
                </a:lnTo>
                <a:lnTo>
                  <a:pt x="0" y="16011"/>
                </a:lnTo>
                <a:lnTo>
                  <a:pt x="25" y="16826"/>
                </a:lnTo>
                <a:lnTo>
                  <a:pt x="74" y="17642"/>
                </a:lnTo>
                <a:lnTo>
                  <a:pt x="173" y="18432"/>
                </a:lnTo>
                <a:lnTo>
                  <a:pt x="322" y="19223"/>
                </a:lnTo>
                <a:lnTo>
                  <a:pt x="495" y="19989"/>
                </a:lnTo>
                <a:lnTo>
                  <a:pt x="717" y="20755"/>
                </a:lnTo>
                <a:lnTo>
                  <a:pt x="964" y="21496"/>
                </a:lnTo>
                <a:lnTo>
                  <a:pt x="1260" y="22213"/>
                </a:lnTo>
                <a:lnTo>
                  <a:pt x="1582" y="22929"/>
                </a:lnTo>
                <a:lnTo>
                  <a:pt x="1928" y="23621"/>
                </a:lnTo>
                <a:lnTo>
                  <a:pt x="2323" y="24288"/>
                </a:lnTo>
                <a:lnTo>
                  <a:pt x="2743" y="24931"/>
                </a:lnTo>
                <a:lnTo>
                  <a:pt x="3188" y="25548"/>
                </a:lnTo>
                <a:lnTo>
                  <a:pt x="3657" y="26166"/>
                </a:lnTo>
                <a:lnTo>
                  <a:pt x="4151" y="26734"/>
                </a:lnTo>
                <a:lnTo>
                  <a:pt x="4695" y="27303"/>
                </a:lnTo>
                <a:lnTo>
                  <a:pt x="5238" y="27821"/>
                </a:lnTo>
                <a:lnTo>
                  <a:pt x="5831" y="28340"/>
                </a:lnTo>
                <a:lnTo>
                  <a:pt x="6424" y="28810"/>
                </a:lnTo>
                <a:lnTo>
                  <a:pt x="7067" y="29254"/>
                </a:lnTo>
                <a:lnTo>
                  <a:pt x="7709" y="29675"/>
                </a:lnTo>
                <a:lnTo>
                  <a:pt x="8376" y="30045"/>
                </a:lnTo>
                <a:lnTo>
                  <a:pt x="9068" y="30416"/>
                </a:lnTo>
                <a:lnTo>
                  <a:pt x="9760" y="30737"/>
                </a:lnTo>
                <a:lnTo>
                  <a:pt x="10501" y="31009"/>
                </a:lnTo>
                <a:lnTo>
                  <a:pt x="11243" y="31281"/>
                </a:lnTo>
                <a:lnTo>
                  <a:pt x="12008" y="31478"/>
                </a:lnTo>
                <a:lnTo>
                  <a:pt x="12774" y="31651"/>
                </a:lnTo>
                <a:lnTo>
                  <a:pt x="13565" y="31799"/>
                </a:lnTo>
                <a:lnTo>
                  <a:pt x="14356" y="31898"/>
                </a:lnTo>
                <a:lnTo>
                  <a:pt x="15171" y="31972"/>
                </a:lnTo>
                <a:lnTo>
                  <a:pt x="15986" y="31997"/>
                </a:lnTo>
                <a:lnTo>
                  <a:pt x="16802" y="31972"/>
                </a:lnTo>
                <a:lnTo>
                  <a:pt x="17617" y="31898"/>
                </a:lnTo>
                <a:lnTo>
                  <a:pt x="18433" y="31799"/>
                </a:lnTo>
                <a:lnTo>
                  <a:pt x="19199" y="31651"/>
                </a:lnTo>
                <a:lnTo>
                  <a:pt x="19989" y="31478"/>
                </a:lnTo>
                <a:lnTo>
                  <a:pt x="20730" y="31281"/>
                </a:lnTo>
                <a:lnTo>
                  <a:pt x="21472" y="31009"/>
                </a:lnTo>
                <a:lnTo>
                  <a:pt x="22213" y="30737"/>
                </a:lnTo>
                <a:lnTo>
                  <a:pt x="22905" y="30416"/>
                </a:lnTo>
                <a:lnTo>
                  <a:pt x="23597" y="30045"/>
                </a:lnTo>
                <a:lnTo>
                  <a:pt x="24264" y="29675"/>
                </a:lnTo>
                <a:lnTo>
                  <a:pt x="24931" y="29254"/>
                </a:lnTo>
                <a:lnTo>
                  <a:pt x="25549" y="28810"/>
                </a:lnTo>
                <a:lnTo>
                  <a:pt x="26166" y="28340"/>
                </a:lnTo>
                <a:lnTo>
                  <a:pt x="26735" y="27821"/>
                </a:lnTo>
                <a:lnTo>
                  <a:pt x="27303" y="27303"/>
                </a:lnTo>
                <a:lnTo>
                  <a:pt x="27822" y="26734"/>
                </a:lnTo>
                <a:lnTo>
                  <a:pt x="28316" y="26166"/>
                </a:lnTo>
                <a:lnTo>
                  <a:pt x="28810" y="25548"/>
                </a:lnTo>
                <a:lnTo>
                  <a:pt x="29255" y="24931"/>
                </a:lnTo>
                <a:lnTo>
                  <a:pt x="29650" y="24288"/>
                </a:lnTo>
                <a:lnTo>
                  <a:pt x="30045" y="23621"/>
                </a:lnTo>
                <a:lnTo>
                  <a:pt x="30391" y="22929"/>
                </a:lnTo>
                <a:lnTo>
                  <a:pt x="30713" y="22213"/>
                </a:lnTo>
                <a:lnTo>
                  <a:pt x="31009" y="21496"/>
                </a:lnTo>
                <a:lnTo>
                  <a:pt x="31256" y="20755"/>
                </a:lnTo>
                <a:lnTo>
                  <a:pt x="31478" y="19989"/>
                </a:lnTo>
                <a:lnTo>
                  <a:pt x="31651" y="19223"/>
                </a:lnTo>
                <a:lnTo>
                  <a:pt x="31800" y="18432"/>
                </a:lnTo>
                <a:lnTo>
                  <a:pt x="31899" y="17642"/>
                </a:lnTo>
                <a:lnTo>
                  <a:pt x="31948" y="16826"/>
                </a:lnTo>
                <a:lnTo>
                  <a:pt x="31973" y="16011"/>
                </a:lnTo>
                <a:lnTo>
                  <a:pt x="31948" y="15171"/>
                </a:lnTo>
                <a:lnTo>
                  <a:pt x="31899" y="14355"/>
                </a:lnTo>
                <a:lnTo>
                  <a:pt x="31800" y="13565"/>
                </a:lnTo>
                <a:lnTo>
                  <a:pt x="31651" y="12774"/>
                </a:lnTo>
                <a:lnTo>
                  <a:pt x="31478" y="12008"/>
                </a:lnTo>
                <a:lnTo>
                  <a:pt x="31256" y="11242"/>
                </a:lnTo>
                <a:lnTo>
                  <a:pt x="31009" y="10501"/>
                </a:lnTo>
                <a:lnTo>
                  <a:pt x="30713" y="9784"/>
                </a:lnTo>
                <a:lnTo>
                  <a:pt x="30391" y="9068"/>
                </a:lnTo>
                <a:lnTo>
                  <a:pt x="30045" y="8376"/>
                </a:lnTo>
                <a:lnTo>
                  <a:pt x="29650" y="7709"/>
                </a:lnTo>
                <a:lnTo>
                  <a:pt x="29255" y="7067"/>
                </a:lnTo>
                <a:lnTo>
                  <a:pt x="28810" y="6449"/>
                </a:lnTo>
                <a:lnTo>
                  <a:pt x="28316" y="5831"/>
                </a:lnTo>
                <a:lnTo>
                  <a:pt x="27822" y="5263"/>
                </a:lnTo>
                <a:lnTo>
                  <a:pt x="27303" y="4695"/>
                </a:lnTo>
                <a:lnTo>
                  <a:pt x="26735" y="4176"/>
                </a:lnTo>
                <a:lnTo>
                  <a:pt x="26166" y="3657"/>
                </a:lnTo>
                <a:lnTo>
                  <a:pt x="25549" y="3187"/>
                </a:lnTo>
                <a:lnTo>
                  <a:pt x="24931" y="2743"/>
                </a:lnTo>
                <a:lnTo>
                  <a:pt x="24264" y="2323"/>
                </a:lnTo>
                <a:lnTo>
                  <a:pt x="23597" y="1952"/>
                </a:lnTo>
                <a:lnTo>
                  <a:pt x="22905" y="1581"/>
                </a:lnTo>
                <a:lnTo>
                  <a:pt x="22213" y="1260"/>
                </a:lnTo>
                <a:lnTo>
                  <a:pt x="21472" y="988"/>
                </a:lnTo>
                <a:lnTo>
                  <a:pt x="20730" y="741"/>
                </a:lnTo>
                <a:lnTo>
                  <a:pt x="19989" y="519"/>
                </a:lnTo>
                <a:lnTo>
                  <a:pt x="19199" y="346"/>
                </a:lnTo>
                <a:lnTo>
                  <a:pt x="18433" y="198"/>
                </a:lnTo>
                <a:lnTo>
                  <a:pt x="17617" y="99"/>
                </a:lnTo>
                <a:lnTo>
                  <a:pt x="16802" y="25"/>
                </a:lnTo>
                <a:lnTo>
                  <a:pt x="159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7181241" y="951550"/>
            <a:ext cx="53802" cy="53802"/>
          </a:xfrm>
          <a:custGeom>
            <a:avLst/>
            <a:gdLst/>
            <a:ahLst/>
            <a:cxnLst/>
            <a:rect l="l" t="t" r="r" b="b"/>
            <a:pathLst>
              <a:path w="1558" h="1558" extrusionOk="0">
                <a:moveTo>
                  <a:pt x="618" y="1"/>
                </a:moveTo>
                <a:lnTo>
                  <a:pt x="470" y="50"/>
                </a:lnTo>
                <a:lnTo>
                  <a:pt x="346" y="124"/>
                </a:lnTo>
                <a:lnTo>
                  <a:pt x="223" y="223"/>
                </a:lnTo>
                <a:lnTo>
                  <a:pt x="124" y="347"/>
                </a:lnTo>
                <a:lnTo>
                  <a:pt x="50" y="470"/>
                </a:lnTo>
                <a:lnTo>
                  <a:pt x="1" y="618"/>
                </a:lnTo>
                <a:lnTo>
                  <a:pt x="1" y="767"/>
                </a:lnTo>
                <a:lnTo>
                  <a:pt x="1" y="940"/>
                </a:lnTo>
                <a:lnTo>
                  <a:pt x="50" y="1088"/>
                </a:lnTo>
                <a:lnTo>
                  <a:pt x="124" y="1211"/>
                </a:lnTo>
                <a:lnTo>
                  <a:pt x="223" y="1335"/>
                </a:lnTo>
                <a:lnTo>
                  <a:pt x="346" y="1434"/>
                </a:lnTo>
                <a:lnTo>
                  <a:pt x="470" y="1508"/>
                </a:lnTo>
                <a:lnTo>
                  <a:pt x="618" y="1557"/>
                </a:lnTo>
                <a:lnTo>
                  <a:pt x="939" y="1557"/>
                </a:lnTo>
                <a:lnTo>
                  <a:pt x="1088" y="1508"/>
                </a:lnTo>
                <a:lnTo>
                  <a:pt x="1211" y="1434"/>
                </a:lnTo>
                <a:lnTo>
                  <a:pt x="1335" y="1335"/>
                </a:lnTo>
                <a:lnTo>
                  <a:pt x="1434" y="1211"/>
                </a:lnTo>
                <a:lnTo>
                  <a:pt x="1508" y="1088"/>
                </a:lnTo>
                <a:lnTo>
                  <a:pt x="1557" y="940"/>
                </a:lnTo>
                <a:lnTo>
                  <a:pt x="1557" y="767"/>
                </a:lnTo>
                <a:lnTo>
                  <a:pt x="1557" y="618"/>
                </a:lnTo>
                <a:lnTo>
                  <a:pt x="1508" y="470"/>
                </a:lnTo>
                <a:lnTo>
                  <a:pt x="1434" y="347"/>
                </a:lnTo>
                <a:lnTo>
                  <a:pt x="1335" y="223"/>
                </a:lnTo>
                <a:lnTo>
                  <a:pt x="1211" y="124"/>
                </a:lnTo>
                <a:lnTo>
                  <a:pt x="1088" y="50"/>
                </a:lnTo>
                <a:lnTo>
                  <a:pt x="9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a:off x="8915056" y="1183649"/>
            <a:ext cx="53767" cy="53767"/>
          </a:xfrm>
          <a:custGeom>
            <a:avLst/>
            <a:gdLst/>
            <a:ahLst/>
            <a:cxnLst/>
            <a:rect l="l" t="t" r="r" b="b"/>
            <a:pathLst>
              <a:path w="1557" h="1557" extrusionOk="0">
                <a:moveTo>
                  <a:pt x="618" y="0"/>
                </a:moveTo>
                <a:lnTo>
                  <a:pt x="470" y="50"/>
                </a:lnTo>
                <a:lnTo>
                  <a:pt x="346" y="124"/>
                </a:lnTo>
                <a:lnTo>
                  <a:pt x="223" y="223"/>
                </a:lnTo>
                <a:lnTo>
                  <a:pt x="124" y="346"/>
                </a:lnTo>
                <a:lnTo>
                  <a:pt x="50" y="470"/>
                </a:lnTo>
                <a:lnTo>
                  <a:pt x="0" y="618"/>
                </a:lnTo>
                <a:lnTo>
                  <a:pt x="0" y="791"/>
                </a:lnTo>
                <a:lnTo>
                  <a:pt x="0" y="939"/>
                </a:lnTo>
                <a:lnTo>
                  <a:pt x="50" y="1087"/>
                </a:lnTo>
                <a:lnTo>
                  <a:pt x="124" y="1211"/>
                </a:lnTo>
                <a:lnTo>
                  <a:pt x="223" y="1334"/>
                </a:lnTo>
                <a:lnTo>
                  <a:pt x="346" y="1433"/>
                </a:lnTo>
                <a:lnTo>
                  <a:pt x="470" y="1507"/>
                </a:lnTo>
                <a:lnTo>
                  <a:pt x="618" y="1557"/>
                </a:lnTo>
                <a:lnTo>
                  <a:pt x="939" y="1557"/>
                </a:lnTo>
                <a:lnTo>
                  <a:pt x="1088" y="1507"/>
                </a:lnTo>
                <a:lnTo>
                  <a:pt x="1211" y="1433"/>
                </a:lnTo>
                <a:lnTo>
                  <a:pt x="1335" y="1334"/>
                </a:lnTo>
                <a:lnTo>
                  <a:pt x="1433" y="1211"/>
                </a:lnTo>
                <a:lnTo>
                  <a:pt x="1508" y="1087"/>
                </a:lnTo>
                <a:lnTo>
                  <a:pt x="1557" y="939"/>
                </a:lnTo>
                <a:lnTo>
                  <a:pt x="1557" y="791"/>
                </a:lnTo>
                <a:lnTo>
                  <a:pt x="1557" y="618"/>
                </a:lnTo>
                <a:lnTo>
                  <a:pt x="1508" y="470"/>
                </a:lnTo>
                <a:lnTo>
                  <a:pt x="1433" y="346"/>
                </a:lnTo>
                <a:lnTo>
                  <a:pt x="1335" y="223"/>
                </a:lnTo>
                <a:lnTo>
                  <a:pt x="1211" y="124"/>
                </a:lnTo>
                <a:lnTo>
                  <a:pt x="1088" y="50"/>
                </a:lnTo>
                <a:lnTo>
                  <a:pt x="9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3"/>
          <p:cNvSpPr/>
          <p:nvPr/>
        </p:nvSpPr>
        <p:spPr>
          <a:xfrm>
            <a:off x="6977321" y="76129"/>
            <a:ext cx="175805" cy="175770"/>
          </a:xfrm>
          <a:custGeom>
            <a:avLst/>
            <a:gdLst/>
            <a:ahLst/>
            <a:cxnLst/>
            <a:rect l="l" t="t" r="r" b="b"/>
            <a:pathLst>
              <a:path w="5091" h="5090" extrusionOk="0">
                <a:moveTo>
                  <a:pt x="4052" y="0"/>
                </a:moveTo>
                <a:lnTo>
                  <a:pt x="3879" y="49"/>
                </a:lnTo>
                <a:lnTo>
                  <a:pt x="3731" y="148"/>
                </a:lnTo>
                <a:lnTo>
                  <a:pt x="3583" y="247"/>
                </a:lnTo>
                <a:lnTo>
                  <a:pt x="272" y="3583"/>
                </a:lnTo>
                <a:lnTo>
                  <a:pt x="149" y="3706"/>
                </a:lnTo>
                <a:lnTo>
                  <a:pt x="74" y="3879"/>
                </a:lnTo>
                <a:lnTo>
                  <a:pt x="25" y="4027"/>
                </a:lnTo>
                <a:lnTo>
                  <a:pt x="0" y="4200"/>
                </a:lnTo>
                <a:lnTo>
                  <a:pt x="25" y="4373"/>
                </a:lnTo>
                <a:lnTo>
                  <a:pt x="74" y="4522"/>
                </a:lnTo>
                <a:lnTo>
                  <a:pt x="149" y="4695"/>
                </a:lnTo>
                <a:lnTo>
                  <a:pt x="272" y="4818"/>
                </a:lnTo>
                <a:lnTo>
                  <a:pt x="396" y="4942"/>
                </a:lnTo>
                <a:lnTo>
                  <a:pt x="544" y="5016"/>
                </a:lnTo>
                <a:lnTo>
                  <a:pt x="717" y="5065"/>
                </a:lnTo>
                <a:lnTo>
                  <a:pt x="890" y="5090"/>
                </a:lnTo>
                <a:lnTo>
                  <a:pt x="1063" y="5065"/>
                </a:lnTo>
                <a:lnTo>
                  <a:pt x="1211" y="5016"/>
                </a:lnTo>
                <a:lnTo>
                  <a:pt x="1359" y="4942"/>
                </a:lnTo>
                <a:lnTo>
                  <a:pt x="1507" y="4818"/>
                </a:lnTo>
                <a:lnTo>
                  <a:pt x="4843" y="1507"/>
                </a:lnTo>
                <a:lnTo>
                  <a:pt x="4942" y="1359"/>
                </a:lnTo>
                <a:lnTo>
                  <a:pt x="5041" y="1211"/>
                </a:lnTo>
                <a:lnTo>
                  <a:pt x="5065" y="1038"/>
                </a:lnTo>
                <a:lnTo>
                  <a:pt x="5090" y="865"/>
                </a:lnTo>
                <a:lnTo>
                  <a:pt x="5065" y="717"/>
                </a:lnTo>
                <a:lnTo>
                  <a:pt x="5041" y="544"/>
                </a:lnTo>
                <a:lnTo>
                  <a:pt x="4942" y="395"/>
                </a:lnTo>
                <a:lnTo>
                  <a:pt x="4843" y="247"/>
                </a:lnTo>
                <a:lnTo>
                  <a:pt x="4695" y="148"/>
                </a:lnTo>
                <a:lnTo>
                  <a:pt x="4547" y="49"/>
                </a:lnTo>
                <a:lnTo>
                  <a:pt x="4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3"/>
          <p:cNvSpPr/>
          <p:nvPr/>
        </p:nvSpPr>
        <p:spPr>
          <a:xfrm>
            <a:off x="6977321" y="76129"/>
            <a:ext cx="175805" cy="175770"/>
          </a:xfrm>
          <a:custGeom>
            <a:avLst/>
            <a:gdLst/>
            <a:ahLst/>
            <a:cxnLst/>
            <a:rect l="l" t="t" r="r" b="b"/>
            <a:pathLst>
              <a:path w="5091" h="5090" extrusionOk="0">
                <a:moveTo>
                  <a:pt x="717" y="0"/>
                </a:moveTo>
                <a:lnTo>
                  <a:pt x="544" y="49"/>
                </a:lnTo>
                <a:lnTo>
                  <a:pt x="396" y="148"/>
                </a:lnTo>
                <a:lnTo>
                  <a:pt x="272" y="247"/>
                </a:lnTo>
                <a:lnTo>
                  <a:pt x="149" y="395"/>
                </a:lnTo>
                <a:lnTo>
                  <a:pt x="74" y="544"/>
                </a:lnTo>
                <a:lnTo>
                  <a:pt x="25" y="717"/>
                </a:lnTo>
                <a:lnTo>
                  <a:pt x="0" y="865"/>
                </a:lnTo>
                <a:lnTo>
                  <a:pt x="25" y="1038"/>
                </a:lnTo>
                <a:lnTo>
                  <a:pt x="74" y="1211"/>
                </a:lnTo>
                <a:lnTo>
                  <a:pt x="149" y="1359"/>
                </a:lnTo>
                <a:lnTo>
                  <a:pt x="272" y="1507"/>
                </a:lnTo>
                <a:lnTo>
                  <a:pt x="3583" y="4818"/>
                </a:lnTo>
                <a:lnTo>
                  <a:pt x="3731" y="4942"/>
                </a:lnTo>
                <a:lnTo>
                  <a:pt x="3879" y="5016"/>
                </a:lnTo>
                <a:lnTo>
                  <a:pt x="4052" y="5065"/>
                </a:lnTo>
                <a:lnTo>
                  <a:pt x="4201" y="5090"/>
                </a:lnTo>
                <a:lnTo>
                  <a:pt x="4374" y="5065"/>
                </a:lnTo>
                <a:lnTo>
                  <a:pt x="4547" y="5016"/>
                </a:lnTo>
                <a:lnTo>
                  <a:pt x="4695" y="4942"/>
                </a:lnTo>
                <a:lnTo>
                  <a:pt x="4843" y="4818"/>
                </a:lnTo>
                <a:lnTo>
                  <a:pt x="4942" y="4695"/>
                </a:lnTo>
                <a:lnTo>
                  <a:pt x="5041" y="4522"/>
                </a:lnTo>
                <a:lnTo>
                  <a:pt x="5065" y="4373"/>
                </a:lnTo>
                <a:lnTo>
                  <a:pt x="5090" y="4200"/>
                </a:lnTo>
                <a:lnTo>
                  <a:pt x="5065" y="4027"/>
                </a:lnTo>
                <a:lnTo>
                  <a:pt x="5041" y="3879"/>
                </a:lnTo>
                <a:lnTo>
                  <a:pt x="4942" y="3706"/>
                </a:lnTo>
                <a:lnTo>
                  <a:pt x="4843" y="3583"/>
                </a:lnTo>
                <a:lnTo>
                  <a:pt x="1507" y="247"/>
                </a:lnTo>
                <a:lnTo>
                  <a:pt x="1359" y="148"/>
                </a:lnTo>
                <a:lnTo>
                  <a:pt x="1211" y="49"/>
                </a:lnTo>
                <a:lnTo>
                  <a:pt x="10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7">
    <p:bg>
      <p:bgPr>
        <a:solidFill>
          <a:schemeClr val="dk1"/>
        </a:solidFill>
        <a:effectLst/>
      </p:bgPr>
    </p:bg>
    <p:spTree>
      <p:nvGrpSpPr>
        <p:cNvPr id="1" name="Shape 291"/>
        <p:cNvGrpSpPr/>
        <p:nvPr/>
      </p:nvGrpSpPr>
      <p:grpSpPr>
        <a:xfrm>
          <a:off x="0" y="0"/>
          <a:ext cx="0" cy="0"/>
          <a:chOff x="0" y="0"/>
          <a:chExt cx="0" cy="0"/>
        </a:xfrm>
      </p:grpSpPr>
      <p:sp>
        <p:nvSpPr>
          <p:cNvPr id="292" name="Google Shape;292;p24"/>
          <p:cNvSpPr txBox="1">
            <a:spLocks noGrp="1"/>
          </p:cNvSpPr>
          <p:nvPr>
            <p:ph type="title"/>
          </p:nvPr>
        </p:nvSpPr>
        <p:spPr>
          <a:xfrm flipH="1">
            <a:off x="1649804" y="1185229"/>
            <a:ext cx="19860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b="0">
                <a:solidFill>
                  <a:schemeClr val="lt1"/>
                </a:solidFill>
                <a:latin typeface="Manrope"/>
                <a:ea typeface="Manrope"/>
                <a:cs typeface="Manrope"/>
                <a:sym typeface="Manrop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3" name="Google Shape;293;p24"/>
          <p:cNvSpPr txBox="1">
            <a:spLocks noGrp="1"/>
          </p:cNvSpPr>
          <p:nvPr>
            <p:ph type="subTitle" idx="1"/>
          </p:nvPr>
        </p:nvSpPr>
        <p:spPr>
          <a:xfrm flipH="1">
            <a:off x="1649804" y="1552679"/>
            <a:ext cx="19860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94" name="Google Shape;294;p24"/>
          <p:cNvSpPr txBox="1">
            <a:spLocks noGrp="1"/>
          </p:cNvSpPr>
          <p:nvPr>
            <p:ph type="title" idx="2"/>
          </p:nvPr>
        </p:nvSpPr>
        <p:spPr>
          <a:xfrm>
            <a:off x="5508196" y="1185229"/>
            <a:ext cx="19860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latin typeface="Manrope"/>
                <a:ea typeface="Manrope"/>
                <a:cs typeface="Manrope"/>
                <a:sym typeface="Manrop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5" name="Google Shape;295;p24"/>
          <p:cNvSpPr txBox="1">
            <a:spLocks noGrp="1"/>
          </p:cNvSpPr>
          <p:nvPr>
            <p:ph type="subTitle" idx="3"/>
          </p:nvPr>
        </p:nvSpPr>
        <p:spPr>
          <a:xfrm>
            <a:off x="5508196" y="1552679"/>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96" name="Google Shape;296;p24"/>
          <p:cNvSpPr txBox="1">
            <a:spLocks noGrp="1"/>
          </p:cNvSpPr>
          <p:nvPr>
            <p:ph type="title" idx="4"/>
          </p:nvPr>
        </p:nvSpPr>
        <p:spPr>
          <a:xfrm flipH="1">
            <a:off x="1649804" y="2337080"/>
            <a:ext cx="19860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b="0">
                <a:solidFill>
                  <a:schemeClr val="lt1"/>
                </a:solidFill>
                <a:latin typeface="Manrope"/>
                <a:ea typeface="Manrope"/>
                <a:cs typeface="Manrope"/>
                <a:sym typeface="Manrop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7" name="Google Shape;297;p24"/>
          <p:cNvSpPr txBox="1">
            <a:spLocks noGrp="1"/>
          </p:cNvSpPr>
          <p:nvPr>
            <p:ph type="subTitle" idx="5"/>
          </p:nvPr>
        </p:nvSpPr>
        <p:spPr>
          <a:xfrm flipH="1">
            <a:off x="1649804" y="2704530"/>
            <a:ext cx="19860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98" name="Google Shape;298;p24"/>
          <p:cNvSpPr txBox="1">
            <a:spLocks noGrp="1"/>
          </p:cNvSpPr>
          <p:nvPr>
            <p:ph type="title" idx="6"/>
          </p:nvPr>
        </p:nvSpPr>
        <p:spPr>
          <a:xfrm>
            <a:off x="5508196" y="2337080"/>
            <a:ext cx="19860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latin typeface="Manrope"/>
                <a:ea typeface="Manrope"/>
                <a:cs typeface="Manrope"/>
                <a:sym typeface="Manrop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9" name="Google Shape;299;p24"/>
          <p:cNvSpPr txBox="1">
            <a:spLocks noGrp="1"/>
          </p:cNvSpPr>
          <p:nvPr>
            <p:ph type="subTitle" idx="7"/>
          </p:nvPr>
        </p:nvSpPr>
        <p:spPr>
          <a:xfrm>
            <a:off x="5508196" y="2704530"/>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00" name="Google Shape;300;p24"/>
          <p:cNvSpPr txBox="1">
            <a:spLocks noGrp="1"/>
          </p:cNvSpPr>
          <p:nvPr>
            <p:ph type="title" idx="8"/>
          </p:nvPr>
        </p:nvSpPr>
        <p:spPr>
          <a:xfrm>
            <a:off x="5508196" y="3488936"/>
            <a:ext cx="19860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b="0">
                <a:solidFill>
                  <a:schemeClr val="lt1"/>
                </a:solidFill>
                <a:latin typeface="Manrope"/>
                <a:ea typeface="Manrope"/>
                <a:cs typeface="Manrope"/>
                <a:sym typeface="Manrop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1" name="Google Shape;301;p24"/>
          <p:cNvSpPr txBox="1">
            <a:spLocks noGrp="1"/>
          </p:cNvSpPr>
          <p:nvPr>
            <p:ph type="subTitle" idx="9"/>
          </p:nvPr>
        </p:nvSpPr>
        <p:spPr>
          <a:xfrm>
            <a:off x="5508196" y="3856386"/>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02" name="Google Shape;302;p24"/>
          <p:cNvSpPr txBox="1">
            <a:spLocks noGrp="1"/>
          </p:cNvSpPr>
          <p:nvPr>
            <p:ph type="title" idx="13"/>
          </p:nvPr>
        </p:nvSpPr>
        <p:spPr>
          <a:xfrm flipH="1">
            <a:off x="1649804" y="3488936"/>
            <a:ext cx="19860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b="0">
                <a:solidFill>
                  <a:schemeClr val="lt1"/>
                </a:solidFill>
                <a:latin typeface="Manrope"/>
                <a:ea typeface="Manrope"/>
                <a:cs typeface="Manrope"/>
                <a:sym typeface="Manrop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3" name="Google Shape;303;p24"/>
          <p:cNvSpPr txBox="1">
            <a:spLocks noGrp="1"/>
          </p:cNvSpPr>
          <p:nvPr>
            <p:ph type="subTitle" idx="14"/>
          </p:nvPr>
        </p:nvSpPr>
        <p:spPr>
          <a:xfrm flipH="1">
            <a:off x="1649804" y="3856386"/>
            <a:ext cx="19860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04" name="Google Shape;304;p24"/>
          <p:cNvSpPr txBox="1">
            <a:spLocks noGrp="1"/>
          </p:cNvSpPr>
          <p:nvPr>
            <p:ph type="title" idx="15"/>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05" name="Google Shape;305;p24"/>
          <p:cNvSpPr/>
          <p:nvPr/>
        </p:nvSpPr>
        <p:spPr>
          <a:xfrm>
            <a:off x="7892616" y="-582425"/>
            <a:ext cx="1104108" cy="1104971"/>
          </a:xfrm>
          <a:custGeom>
            <a:avLst/>
            <a:gdLst/>
            <a:ahLst/>
            <a:cxnLst/>
            <a:rect l="l" t="t" r="r" b="b"/>
            <a:pathLst>
              <a:path w="31973" h="31998" extrusionOk="0">
                <a:moveTo>
                  <a:pt x="15986" y="717"/>
                </a:moveTo>
                <a:lnTo>
                  <a:pt x="16777" y="741"/>
                </a:lnTo>
                <a:lnTo>
                  <a:pt x="17543" y="791"/>
                </a:lnTo>
                <a:lnTo>
                  <a:pt x="18309" y="889"/>
                </a:lnTo>
                <a:lnTo>
                  <a:pt x="19075" y="1038"/>
                </a:lnTo>
                <a:lnTo>
                  <a:pt x="19816" y="1186"/>
                </a:lnTo>
                <a:lnTo>
                  <a:pt x="20533" y="1408"/>
                </a:lnTo>
                <a:lnTo>
                  <a:pt x="21249" y="1655"/>
                </a:lnTo>
                <a:lnTo>
                  <a:pt x="21941" y="1927"/>
                </a:lnTo>
                <a:lnTo>
                  <a:pt x="22608" y="2224"/>
                </a:lnTo>
                <a:lnTo>
                  <a:pt x="23275" y="2570"/>
                </a:lnTo>
                <a:lnTo>
                  <a:pt x="23918" y="2940"/>
                </a:lnTo>
                <a:lnTo>
                  <a:pt x="24535" y="3336"/>
                </a:lnTo>
                <a:lnTo>
                  <a:pt x="25128" y="3756"/>
                </a:lnTo>
                <a:lnTo>
                  <a:pt x="25697" y="4200"/>
                </a:lnTo>
                <a:lnTo>
                  <a:pt x="26265" y="4695"/>
                </a:lnTo>
                <a:lnTo>
                  <a:pt x="26784" y="5189"/>
                </a:lnTo>
                <a:lnTo>
                  <a:pt x="27303" y="5732"/>
                </a:lnTo>
                <a:lnTo>
                  <a:pt x="27772" y="6276"/>
                </a:lnTo>
                <a:lnTo>
                  <a:pt x="28242" y="6869"/>
                </a:lnTo>
                <a:lnTo>
                  <a:pt x="28662" y="7462"/>
                </a:lnTo>
                <a:lnTo>
                  <a:pt x="29057" y="8080"/>
                </a:lnTo>
                <a:lnTo>
                  <a:pt x="29428" y="8722"/>
                </a:lnTo>
                <a:lnTo>
                  <a:pt x="29774" y="9389"/>
                </a:lnTo>
                <a:lnTo>
                  <a:pt x="30070" y="10056"/>
                </a:lnTo>
                <a:lnTo>
                  <a:pt x="30342" y="10748"/>
                </a:lnTo>
                <a:lnTo>
                  <a:pt x="30589" y="11465"/>
                </a:lnTo>
                <a:lnTo>
                  <a:pt x="30787" y="12181"/>
                </a:lnTo>
                <a:lnTo>
                  <a:pt x="30960" y="12922"/>
                </a:lnTo>
                <a:lnTo>
                  <a:pt x="31108" y="13664"/>
                </a:lnTo>
                <a:lnTo>
                  <a:pt x="31207" y="14430"/>
                </a:lnTo>
                <a:lnTo>
                  <a:pt x="31256" y="15220"/>
                </a:lnTo>
                <a:lnTo>
                  <a:pt x="31281" y="16011"/>
                </a:lnTo>
                <a:lnTo>
                  <a:pt x="31256" y="16777"/>
                </a:lnTo>
                <a:lnTo>
                  <a:pt x="31207" y="17568"/>
                </a:lnTo>
                <a:lnTo>
                  <a:pt x="31108" y="18333"/>
                </a:lnTo>
                <a:lnTo>
                  <a:pt x="30960" y="19075"/>
                </a:lnTo>
                <a:lnTo>
                  <a:pt x="30787" y="19816"/>
                </a:lnTo>
                <a:lnTo>
                  <a:pt x="30589" y="20532"/>
                </a:lnTo>
                <a:lnTo>
                  <a:pt x="30342" y="21249"/>
                </a:lnTo>
                <a:lnTo>
                  <a:pt x="30070" y="21941"/>
                </a:lnTo>
                <a:lnTo>
                  <a:pt x="29774" y="22608"/>
                </a:lnTo>
                <a:lnTo>
                  <a:pt x="29428" y="23275"/>
                </a:lnTo>
                <a:lnTo>
                  <a:pt x="29057" y="23918"/>
                </a:lnTo>
                <a:lnTo>
                  <a:pt x="28662" y="24535"/>
                </a:lnTo>
                <a:lnTo>
                  <a:pt x="28242" y="25128"/>
                </a:lnTo>
                <a:lnTo>
                  <a:pt x="27772" y="25721"/>
                </a:lnTo>
                <a:lnTo>
                  <a:pt x="27303" y="26265"/>
                </a:lnTo>
                <a:lnTo>
                  <a:pt x="26784" y="26808"/>
                </a:lnTo>
                <a:lnTo>
                  <a:pt x="26265" y="27303"/>
                </a:lnTo>
                <a:lnTo>
                  <a:pt x="25697" y="27797"/>
                </a:lnTo>
                <a:lnTo>
                  <a:pt x="25128" y="28241"/>
                </a:lnTo>
                <a:lnTo>
                  <a:pt x="24535" y="28661"/>
                </a:lnTo>
                <a:lnTo>
                  <a:pt x="23918" y="29057"/>
                </a:lnTo>
                <a:lnTo>
                  <a:pt x="23275" y="29427"/>
                </a:lnTo>
                <a:lnTo>
                  <a:pt x="22608" y="29773"/>
                </a:lnTo>
                <a:lnTo>
                  <a:pt x="21941" y="30070"/>
                </a:lnTo>
                <a:lnTo>
                  <a:pt x="21249" y="30342"/>
                </a:lnTo>
                <a:lnTo>
                  <a:pt x="20533" y="30589"/>
                </a:lnTo>
                <a:lnTo>
                  <a:pt x="19816" y="30811"/>
                </a:lnTo>
                <a:lnTo>
                  <a:pt x="19075" y="30959"/>
                </a:lnTo>
                <a:lnTo>
                  <a:pt x="18309" y="31108"/>
                </a:lnTo>
                <a:lnTo>
                  <a:pt x="17543" y="31206"/>
                </a:lnTo>
                <a:lnTo>
                  <a:pt x="16777" y="31256"/>
                </a:lnTo>
                <a:lnTo>
                  <a:pt x="15986" y="31281"/>
                </a:lnTo>
                <a:lnTo>
                  <a:pt x="15196" y="31256"/>
                </a:lnTo>
                <a:lnTo>
                  <a:pt x="14430" y="31206"/>
                </a:lnTo>
                <a:lnTo>
                  <a:pt x="13664" y="31108"/>
                </a:lnTo>
                <a:lnTo>
                  <a:pt x="12923" y="30959"/>
                </a:lnTo>
                <a:lnTo>
                  <a:pt x="12181" y="30811"/>
                </a:lnTo>
                <a:lnTo>
                  <a:pt x="11440" y="30589"/>
                </a:lnTo>
                <a:lnTo>
                  <a:pt x="10748" y="30342"/>
                </a:lnTo>
                <a:lnTo>
                  <a:pt x="10057" y="30070"/>
                </a:lnTo>
                <a:lnTo>
                  <a:pt x="9365" y="29773"/>
                </a:lnTo>
                <a:lnTo>
                  <a:pt x="8722" y="29427"/>
                </a:lnTo>
                <a:lnTo>
                  <a:pt x="8080" y="29057"/>
                </a:lnTo>
                <a:lnTo>
                  <a:pt x="7462" y="28661"/>
                </a:lnTo>
                <a:lnTo>
                  <a:pt x="6845" y="28241"/>
                </a:lnTo>
                <a:lnTo>
                  <a:pt x="6276" y="27797"/>
                </a:lnTo>
                <a:lnTo>
                  <a:pt x="5708" y="27303"/>
                </a:lnTo>
                <a:lnTo>
                  <a:pt x="5189" y="26808"/>
                </a:lnTo>
                <a:lnTo>
                  <a:pt x="4670" y="26265"/>
                </a:lnTo>
                <a:lnTo>
                  <a:pt x="4201" y="25721"/>
                </a:lnTo>
                <a:lnTo>
                  <a:pt x="3756" y="25128"/>
                </a:lnTo>
                <a:lnTo>
                  <a:pt x="3311" y="24535"/>
                </a:lnTo>
                <a:lnTo>
                  <a:pt x="2916" y="23918"/>
                </a:lnTo>
                <a:lnTo>
                  <a:pt x="2545" y="23275"/>
                </a:lnTo>
                <a:lnTo>
                  <a:pt x="2224" y="22608"/>
                </a:lnTo>
                <a:lnTo>
                  <a:pt x="1903" y="21941"/>
                </a:lnTo>
                <a:lnTo>
                  <a:pt x="1631" y="21249"/>
                </a:lnTo>
                <a:lnTo>
                  <a:pt x="1384" y="20532"/>
                </a:lnTo>
                <a:lnTo>
                  <a:pt x="1186" y="19816"/>
                </a:lnTo>
                <a:lnTo>
                  <a:pt x="1013" y="19075"/>
                </a:lnTo>
                <a:lnTo>
                  <a:pt x="890" y="18333"/>
                </a:lnTo>
                <a:lnTo>
                  <a:pt x="791" y="17568"/>
                </a:lnTo>
                <a:lnTo>
                  <a:pt x="717" y="16777"/>
                </a:lnTo>
                <a:lnTo>
                  <a:pt x="717" y="16011"/>
                </a:lnTo>
                <a:lnTo>
                  <a:pt x="717" y="15220"/>
                </a:lnTo>
                <a:lnTo>
                  <a:pt x="791" y="14430"/>
                </a:lnTo>
                <a:lnTo>
                  <a:pt x="890" y="13664"/>
                </a:lnTo>
                <a:lnTo>
                  <a:pt x="1013" y="12922"/>
                </a:lnTo>
                <a:lnTo>
                  <a:pt x="1186" y="12181"/>
                </a:lnTo>
                <a:lnTo>
                  <a:pt x="1384" y="11465"/>
                </a:lnTo>
                <a:lnTo>
                  <a:pt x="1631" y="10748"/>
                </a:lnTo>
                <a:lnTo>
                  <a:pt x="1903" y="10056"/>
                </a:lnTo>
                <a:lnTo>
                  <a:pt x="2224" y="9389"/>
                </a:lnTo>
                <a:lnTo>
                  <a:pt x="2545" y="8722"/>
                </a:lnTo>
                <a:lnTo>
                  <a:pt x="2916" y="8080"/>
                </a:lnTo>
                <a:lnTo>
                  <a:pt x="3311" y="7462"/>
                </a:lnTo>
                <a:lnTo>
                  <a:pt x="3756" y="6869"/>
                </a:lnTo>
                <a:lnTo>
                  <a:pt x="4201" y="6276"/>
                </a:lnTo>
                <a:lnTo>
                  <a:pt x="4670" y="5732"/>
                </a:lnTo>
                <a:lnTo>
                  <a:pt x="5189" y="5189"/>
                </a:lnTo>
                <a:lnTo>
                  <a:pt x="5708" y="4695"/>
                </a:lnTo>
                <a:lnTo>
                  <a:pt x="6276" y="4200"/>
                </a:lnTo>
                <a:lnTo>
                  <a:pt x="6845" y="3756"/>
                </a:lnTo>
                <a:lnTo>
                  <a:pt x="7462" y="3336"/>
                </a:lnTo>
                <a:lnTo>
                  <a:pt x="8080" y="2940"/>
                </a:lnTo>
                <a:lnTo>
                  <a:pt x="8722" y="2570"/>
                </a:lnTo>
                <a:lnTo>
                  <a:pt x="9365" y="2224"/>
                </a:lnTo>
                <a:lnTo>
                  <a:pt x="10057" y="1927"/>
                </a:lnTo>
                <a:lnTo>
                  <a:pt x="10748" y="1655"/>
                </a:lnTo>
                <a:lnTo>
                  <a:pt x="11440" y="1408"/>
                </a:lnTo>
                <a:lnTo>
                  <a:pt x="12181" y="1186"/>
                </a:lnTo>
                <a:lnTo>
                  <a:pt x="12923" y="1038"/>
                </a:lnTo>
                <a:lnTo>
                  <a:pt x="13664" y="889"/>
                </a:lnTo>
                <a:lnTo>
                  <a:pt x="14430" y="791"/>
                </a:lnTo>
                <a:lnTo>
                  <a:pt x="15196" y="741"/>
                </a:lnTo>
                <a:lnTo>
                  <a:pt x="15986" y="717"/>
                </a:lnTo>
                <a:close/>
                <a:moveTo>
                  <a:pt x="15986" y="0"/>
                </a:moveTo>
                <a:lnTo>
                  <a:pt x="15171" y="25"/>
                </a:lnTo>
                <a:lnTo>
                  <a:pt x="14356" y="99"/>
                </a:lnTo>
                <a:lnTo>
                  <a:pt x="13565" y="198"/>
                </a:lnTo>
                <a:lnTo>
                  <a:pt x="12774" y="346"/>
                </a:lnTo>
                <a:lnTo>
                  <a:pt x="12008" y="519"/>
                </a:lnTo>
                <a:lnTo>
                  <a:pt x="11243" y="741"/>
                </a:lnTo>
                <a:lnTo>
                  <a:pt x="10501" y="988"/>
                </a:lnTo>
                <a:lnTo>
                  <a:pt x="9760" y="1260"/>
                </a:lnTo>
                <a:lnTo>
                  <a:pt x="9068" y="1581"/>
                </a:lnTo>
                <a:lnTo>
                  <a:pt x="8376" y="1952"/>
                </a:lnTo>
                <a:lnTo>
                  <a:pt x="7709" y="2323"/>
                </a:lnTo>
                <a:lnTo>
                  <a:pt x="7067" y="2743"/>
                </a:lnTo>
                <a:lnTo>
                  <a:pt x="6424" y="3187"/>
                </a:lnTo>
                <a:lnTo>
                  <a:pt x="5831" y="3657"/>
                </a:lnTo>
                <a:lnTo>
                  <a:pt x="5238" y="4176"/>
                </a:lnTo>
                <a:lnTo>
                  <a:pt x="4695" y="4695"/>
                </a:lnTo>
                <a:lnTo>
                  <a:pt x="4151" y="5263"/>
                </a:lnTo>
                <a:lnTo>
                  <a:pt x="3657" y="5831"/>
                </a:lnTo>
                <a:lnTo>
                  <a:pt x="3188" y="6449"/>
                </a:lnTo>
                <a:lnTo>
                  <a:pt x="2743" y="7067"/>
                </a:lnTo>
                <a:lnTo>
                  <a:pt x="2323" y="7709"/>
                </a:lnTo>
                <a:lnTo>
                  <a:pt x="1928" y="8376"/>
                </a:lnTo>
                <a:lnTo>
                  <a:pt x="1582" y="9068"/>
                </a:lnTo>
                <a:lnTo>
                  <a:pt x="1260" y="9784"/>
                </a:lnTo>
                <a:lnTo>
                  <a:pt x="964" y="10501"/>
                </a:lnTo>
                <a:lnTo>
                  <a:pt x="717" y="11242"/>
                </a:lnTo>
                <a:lnTo>
                  <a:pt x="495" y="12008"/>
                </a:lnTo>
                <a:lnTo>
                  <a:pt x="322" y="12774"/>
                </a:lnTo>
                <a:lnTo>
                  <a:pt x="173" y="13565"/>
                </a:lnTo>
                <a:lnTo>
                  <a:pt x="74" y="14355"/>
                </a:lnTo>
                <a:lnTo>
                  <a:pt x="25" y="15171"/>
                </a:lnTo>
                <a:lnTo>
                  <a:pt x="0" y="16011"/>
                </a:lnTo>
                <a:lnTo>
                  <a:pt x="25" y="16826"/>
                </a:lnTo>
                <a:lnTo>
                  <a:pt x="74" y="17642"/>
                </a:lnTo>
                <a:lnTo>
                  <a:pt x="173" y="18432"/>
                </a:lnTo>
                <a:lnTo>
                  <a:pt x="322" y="19223"/>
                </a:lnTo>
                <a:lnTo>
                  <a:pt x="495" y="19989"/>
                </a:lnTo>
                <a:lnTo>
                  <a:pt x="717" y="20755"/>
                </a:lnTo>
                <a:lnTo>
                  <a:pt x="964" y="21496"/>
                </a:lnTo>
                <a:lnTo>
                  <a:pt x="1260" y="22213"/>
                </a:lnTo>
                <a:lnTo>
                  <a:pt x="1582" y="22929"/>
                </a:lnTo>
                <a:lnTo>
                  <a:pt x="1928" y="23621"/>
                </a:lnTo>
                <a:lnTo>
                  <a:pt x="2323" y="24288"/>
                </a:lnTo>
                <a:lnTo>
                  <a:pt x="2743" y="24931"/>
                </a:lnTo>
                <a:lnTo>
                  <a:pt x="3188" y="25548"/>
                </a:lnTo>
                <a:lnTo>
                  <a:pt x="3657" y="26166"/>
                </a:lnTo>
                <a:lnTo>
                  <a:pt x="4151" y="26734"/>
                </a:lnTo>
                <a:lnTo>
                  <a:pt x="4695" y="27303"/>
                </a:lnTo>
                <a:lnTo>
                  <a:pt x="5238" y="27821"/>
                </a:lnTo>
                <a:lnTo>
                  <a:pt x="5831" y="28340"/>
                </a:lnTo>
                <a:lnTo>
                  <a:pt x="6424" y="28810"/>
                </a:lnTo>
                <a:lnTo>
                  <a:pt x="7067" y="29254"/>
                </a:lnTo>
                <a:lnTo>
                  <a:pt x="7709" y="29675"/>
                </a:lnTo>
                <a:lnTo>
                  <a:pt x="8376" y="30045"/>
                </a:lnTo>
                <a:lnTo>
                  <a:pt x="9068" y="30416"/>
                </a:lnTo>
                <a:lnTo>
                  <a:pt x="9760" y="30737"/>
                </a:lnTo>
                <a:lnTo>
                  <a:pt x="10501" y="31009"/>
                </a:lnTo>
                <a:lnTo>
                  <a:pt x="11243" y="31281"/>
                </a:lnTo>
                <a:lnTo>
                  <a:pt x="12008" y="31478"/>
                </a:lnTo>
                <a:lnTo>
                  <a:pt x="12774" y="31651"/>
                </a:lnTo>
                <a:lnTo>
                  <a:pt x="13565" y="31799"/>
                </a:lnTo>
                <a:lnTo>
                  <a:pt x="14356" y="31898"/>
                </a:lnTo>
                <a:lnTo>
                  <a:pt x="15171" y="31972"/>
                </a:lnTo>
                <a:lnTo>
                  <a:pt x="15986" y="31997"/>
                </a:lnTo>
                <a:lnTo>
                  <a:pt x="16802" y="31972"/>
                </a:lnTo>
                <a:lnTo>
                  <a:pt x="17617" y="31898"/>
                </a:lnTo>
                <a:lnTo>
                  <a:pt x="18433" y="31799"/>
                </a:lnTo>
                <a:lnTo>
                  <a:pt x="19199" y="31651"/>
                </a:lnTo>
                <a:lnTo>
                  <a:pt x="19989" y="31478"/>
                </a:lnTo>
                <a:lnTo>
                  <a:pt x="20730" y="31281"/>
                </a:lnTo>
                <a:lnTo>
                  <a:pt x="21472" y="31009"/>
                </a:lnTo>
                <a:lnTo>
                  <a:pt x="22213" y="30737"/>
                </a:lnTo>
                <a:lnTo>
                  <a:pt x="22905" y="30416"/>
                </a:lnTo>
                <a:lnTo>
                  <a:pt x="23597" y="30045"/>
                </a:lnTo>
                <a:lnTo>
                  <a:pt x="24264" y="29675"/>
                </a:lnTo>
                <a:lnTo>
                  <a:pt x="24931" y="29254"/>
                </a:lnTo>
                <a:lnTo>
                  <a:pt x="25549" y="28810"/>
                </a:lnTo>
                <a:lnTo>
                  <a:pt x="26166" y="28340"/>
                </a:lnTo>
                <a:lnTo>
                  <a:pt x="26735" y="27821"/>
                </a:lnTo>
                <a:lnTo>
                  <a:pt x="27303" y="27303"/>
                </a:lnTo>
                <a:lnTo>
                  <a:pt x="27822" y="26734"/>
                </a:lnTo>
                <a:lnTo>
                  <a:pt x="28316" y="26166"/>
                </a:lnTo>
                <a:lnTo>
                  <a:pt x="28810" y="25548"/>
                </a:lnTo>
                <a:lnTo>
                  <a:pt x="29255" y="24931"/>
                </a:lnTo>
                <a:lnTo>
                  <a:pt x="29650" y="24288"/>
                </a:lnTo>
                <a:lnTo>
                  <a:pt x="30045" y="23621"/>
                </a:lnTo>
                <a:lnTo>
                  <a:pt x="30391" y="22929"/>
                </a:lnTo>
                <a:lnTo>
                  <a:pt x="30713" y="22213"/>
                </a:lnTo>
                <a:lnTo>
                  <a:pt x="31009" y="21496"/>
                </a:lnTo>
                <a:lnTo>
                  <a:pt x="31256" y="20755"/>
                </a:lnTo>
                <a:lnTo>
                  <a:pt x="31478" y="19989"/>
                </a:lnTo>
                <a:lnTo>
                  <a:pt x="31651" y="19223"/>
                </a:lnTo>
                <a:lnTo>
                  <a:pt x="31800" y="18432"/>
                </a:lnTo>
                <a:lnTo>
                  <a:pt x="31899" y="17642"/>
                </a:lnTo>
                <a:lnTo>
                  <a:pt x="31948" y="16826"/>
                </a:lnTo>
                <a:lnTo>
                  <a:pt x="31973" y="16011"/>
                </a:lnTo>
                <a:lnTo>
                  <a:pt x="31948" y="15171"/>
                </a:lnTo>
                <a:lnTo>
                  <a:pt x="31899" y="14355"/>
                </a:lnTo>
                <a:lnTo>
                  <a:pt x="31800" y="13565"/>
                </a:lnTo>
                <a:lnTo>
                  <a:pt x="31651" y="12774"/>
                </a:lnTo>
                <a:lnTo>
                  <a:pt x="31478" y="12008"/>
                </a:lnTo>
                <a:lnTo>
                  <a:pt x="31256" y="11242"/>
                </a:lnTo>
                <a:lnTo>
                  <a:pt x="31009" y="10501"/>
                </a:lnTo>
                <a:lnTo>
                  <a:pt x="30713" y="9784"/>
                </a:lnTo>
                <a:lnTo>
                  <a:pt x="30391" y="9068"/>
                </a:lnTo>
                <a:lnTo>
                  <a:pt x="30045" y="8376"/>
                </a:lnTo>
                <a:lnTo>
                  <a:pt x="29650" y="7709"/>
                </a:lnTo>
                <a:lnTo>
                  <a:pt x="29255" y="7067"/>
                </a:lnTo>
                <a:lnTo>
                  <a:pt x="28810" y="6449"/>
                </a:lnTo>
                <a:lnTo>
                  <a:pt x="28316" y="5831"/>
                </a:lnTo>
                <a:lnTo>
                  <a:pt x="27822" y="5263"/>
                </a:lnTo>
                <a:lnTo>
                  <a:pt x="27303" y="4695"/>
                </a:lnTo>
                <a:lnTo>
                  <a:pt x="26735" y="4176"/>
                </a:lnTo>
                <a:lnTo>
                  <a:pt x="26166" y="3657"/>
                </a:lnTo>
                <a:lnTo>
                  <a:pt x="25549" y="3187"/>
                </a:lnTo>
                <a:lnTo>
                  <a:pt x="24931" y="2743"/>
                </a:lnTo>
                <a:lnTo>
                  <a:pt x="24264" y="2323"/>
                </a:lnTo>
                <a:lnTo>
                  <a:pt x="23597" y="1952"/>
                </a:lnTo>
                <a:lnTo>
                  <a:pt x="22905" y="1581"/>
                </a:lnTo>
                <a:lnTo>
                  <a:pt x="22213" y="1260"/>
                </a:lnTo>
                <a:lnTo>
                  <a:pt x="21472" y="988"/>
                </a:lnTo>
                <a:lnTo>
                  <a:pt x="20730" y="741"/>
                </a:lnTo>
                <a:lnTo>
                  <a:pt x="19989" y="519"/>
                </a:lnTo>
                <a:lnTo>
                  <a:pt x="19199" y="346"/>
                </a:lnTo>
                <a:lnTo>
                  <a:pt x="18433" y="198"/>
                </a:lnTo>
                <a:lnTo>
                  <a:pt x="17617" y="99"/>
                </a:lnTo>
                <a:lnTo>
                  <a:pt x="16802" y="25"/>
                </a:lnTo>
                <a:lnTo>
                  <a:pt x="159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4"/>
          <p:cNvSpPr/>
          <p:nvPr/>
        </p:nvSpPr>
        <p:spPr>
          <a:xfrm>
            <a:off x="8742741" y="2391475"/>
            <a:ext cx="53802" cy="53802"/>
          </a:xfrm>
          <a:custGeom>
            <a:avLst/>
            <a:gdLst/>
            <a:ahLst/>
            <a:cxnLst/>
            <a:rect l="l" t="t" r="r" b="b"/>
            <a:pathLst>
              <a:path w="1558" h="1558" extrusionOk="0">
                <a:moveTo>
                  <a:pt x="618" y="1"/>
                </a:moveTo>
                <a:lnTo>
                  <a:pt x="470" y="50"/>
                </a:lnTo>
                <a:lnTo>
                  <a:pt x="346" y="124"/>
                </a:lnTo>
                <a:lnTo>
                  <a:pt x="223" y="223"/>
                </a:lnTo>
                <a:lnTo>
                  <a:pt x="124" y="347"/>
                </a:lnTo>
                <a:lnTo>
                  <a:pt x="50" y="470"/>
                </a:lnTo>
                <a:lnTo>
                  <a:pt x="1" y="618"/>
                </a:lnTo>
                <a:lnTo>
                  <a:pt x="1" y="767"/>
                </a:lnTo>
                <a:lnTo>
                  <a:pt x="1" y="940"/>
                </a:lnTo>
                <a:lnTo>
                  <a:pt x="50" y="1088"/>
                </a:lnTo>
                <a:lnTo>
                  <a:pt x="124" y="1211"/>
                </a:lnTo>
                <a:lnTo>
                  <a:pt x="223" y="1335"/>
                </a:lnTo>
                <a:lnTo>
                  <a:pt x="346" y="1434"/>
                </a:lnTo>
                <a:lnTo>
                  <a:pt x="470" y="1508"/>
                </a:lnTo>
                <a:lnTo>
                  <a:pt x="618" y="1557"/>
                </a:lnTo>
                <a:lnTo>
                  <a:pt x="939" y="1557"/>
                </a:lnTo>
                <a:lnTo>
                  <a:pt x="1088" y="1508"/>
                </a:lnTo>
                <a:lnTo>
                  <a:pt x="1211" y="1434"/>
                </a:lnTo>
                <a:lnTo>
                  <a:pt x="1335" y="1335"/>
                </a:lnTo>
                <a:lnTo>
                  <a:pt x="1434" y="1211"/>
                </a:lnTo>
                <a:lnTo>
                  <a:pt x="1508" y="1088"/>
                </a:lnTo>
                <a:lnTo>
                  <a:pt x="1557" y="940"/>
                </a:lnTo>
                <a:lnTo>
                  <a:pt x="1557" y="767"/>
                </a:lnTo>
                <a:lnTo>
                  <a:pt x="1557" y="618"/>
                </a:lnTo>
                <a:lnTo>
                  <a:pt x="1508" y="470"/>
                </a:lnTo>
                <a:lnTo>
                  <a:pt x="1434" y="347"/>
                </a:lnTo>
                <a:lnTo>
                  <a:pt x="1335" y="223"/>
                </a:lnTo>
                <a:lnTo>
                  <a:pt x="1211" y="124"/>
                </a:lnTo>
                <a:lnTo>
                  <a:pt x="1088" y="50"/>
                </a:lnTo>
                <a:lnTo>
                  <a:pt x="9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4"/>
          <p:cNvSpPr/>
          <p:nvPr/>
        </p:nvSpPr>
        <p:spPr>
          <a:xfrm>
            <a:off x="8854231" y="840799"/>
            <a:ext cx="53767" cy="53767"/>
          </a:xfrm>
          <a:custGeom>
            <a:avLst/>
            <a:gdLst/>
            <a:ahLst/>
            <a:cxnLst/>
            <a:rect l="l" t="t" r="r" b="b"/>
            <a:pathLst>
              <a:path w="1557" h="1557" extrusionOk="0">
                <a:moveTo>
                  <a:pt x="618" y="0"/>
                </a:moveTo>
                <a:lnTo>
                  <a:pt x="470" y="50"/>
                </a:lnTo>
                <a:lnTo>
                  <a:pt x="346" y="124"/>
                </a:lnTo>
                <a:lnTo>
                  <a:pt x="223" y="223"/>
                </a:lnTo>
                <a:lnTo>
                  <a:pt x="124" y="346"/>
                </a:lnTo>
                <a:lnTo>
                  <a:pt x="50" y="470"/>
                </a:lnTo>
                <a:lnTo>
                  <a:pt x="0" y="618"/>
                </a:lnTo>
                <a:lnTo>
                  <a:pt x="0" y="791"/>
                </a:lnTo>
                <a:lnTo>
                  <a:pt x="0" y="939"/>
                </a:lnTo>
                <a:lnTo>
                  <a:pt x="50" y="1087"/>
                </a:lnTo>
                <a:lnTo>
                  <a:pt x="124" y="1211"/>
                </a:lnTo>
                <a:lnTo>
                  <a:pt x="223" y="1334"/>
                </a:lnTo>
                <a:lnTo>
                  <a:pt x="346" y="1433"/>
                </a:lnTo>
                <a:lnTo>
                  <a:pt x="470" y="1507"/>
                </a:lnTo>
                <a:lnTo>
                  <a:pt x="618" y="1557"/>
                </a:lnTo>
                <a:lnTo>
                  <a:pt x="939" y="1557"/>
                </a:lnTo>
                <a:lnTo>
                  <a:pt x="1088" y="1507"/>
                </a:lnTo>
                <a:lnTo>
                  <a:pt x="1211" y="1433"/>
                </a:lnTo>
                <a:lnTo>
                  <a:pt x="1335" y="1334"/>
                </a:lnTo>
                <a:lnTo>
                  <a:pt x="1433" y="1211"/>
                </a:lnTo>
                <a:lnTo>
                  <a:pt x="1508" y="1087"/>
                </a:lnTo>
                <a:lnTo>
                  <a:pt x="1557" y="939"/>
                </a:lnTo>
                <a:lnTo>
                  <a:pt x="1557" y="791"/>
                </a:lnTo>
                <a:lnTo>
                  <a:pt x="1557" y="618"/>
                </a:lnTo>
                <a:lnTo>
                  <a:pt x="1508" y="470"/>
                </a:lnTo>
                <a:lnTo>
                  <a:pt x="1433" y="346"/>
                </a:lnTo>
                <a:lnTo>
                  <a:pt x="1335" y="223"/>
                </a:lnTo>
                <a:lnTo>
                  <a:pt x="1211" y="124"/>
                </a:lnTo>
                <a:lnTo>
                  <a:pt x="1088" y="50"/>
                </a:lnTo>
                <a:lnTo>
                  <a:pt x="9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4"/>
          <p:cNvSpPr/>
          <p:nvPr/>
        </p:nvSpPr>
        <p:spPr>
          <a:xfrm>
            <a:off x="8538821" y="1516054"/>
            <a:ext cx="175805" cy="175770"/>
          </a:xfrm>
          <a:custGeom>
            <a:avLst/>
            <a:gdLst/>
            <a:ahLst/>
            <a:cxnLst/>
            <a:rect l="l" t="t" r="r" b="b"/>
            <a:pathLst>
              <a:path w="5091" h="5090" extrusionOk="0">
                <a:moveTo>
                  <a:pt x="4052" y="0"/>
                </a:moveTo>
                <a:lnTo>
                  <a:pt x="3879" y="49"/>
                </a:lnTo>
                <a:lnTo>
                  <a:pt x="3731" y="148"/>
                </a:lnTo>
                <a:lnTo>
                  <a:pt x="3583" y="247"/>
                </a:lnTo>
                <a:lnTo>
                  <a:pt x="272" y="3583"/>
                </a:lnTo>
                <a:lnTo>
                  <a:pt x="149" y="3706"/>
                </a:lnTo>
                <a:lnTo>
                  <a:pt x="74" y="3879"/>
                </a:lnTo>
                <a:lnTo>
                  <a:pt x="25" y="4027"/>
                </a:lnTo>
                <a:lnTo>
                  <a:pt x="0" y="4200"/>
                </a:lnTo>
                <a:lnTo>
                  <a:pt x="25" y="4373"/>
                </a:lnTo>
                <a:lnTo>
                  <a:pt x="74" y="4522"/>
                </a:lnTo>
                <a:lnTo>
                  <a:pt x="149" y="4695"/>
                </a:lnTo>
                <a:lnTo>
                  <a:pt x="272" y="4818"/>
                </a:lnTo>
                <a:lnTo>
                  <a:pt x="396" y="4942"/>
                </a:lnTo>
                <a:lnTo>
                  <a:pt x="544" y="5016"/>
                </a:lnTo>
                <a:lnTo>
                  <a:pt x="717" y="5065"/>
                </a:lnTo>
                <a:lnTo>
                  <a:pt x="890" y="5090"/>
                </a:lnTo>
                <a:lnTo>
                  <a:pt x="1063" y="5065"/>
                </a:lnTo>
                <a:lnTo>
                  <a:pt x="1211" y="5016"/>
                </a:lnTo>
                <a:lnTo>
                  <a:pt x="1359" y="4942"/>
                </a:lnTo>
                <a:lnTo>
                  <a:pt x="1507" y="4818"/>
                </a:lnTo>
                <a:lnTo>
                  <a:pt x="4843" y="1507"/>
                </a:lnTo>
                <a:lnTo>
                  <a:pt x="4942" y="1359"/>
                </a:lnTo>
                <a:lnTo>
                  <a:pt x="5041" y="1211"/>
                </a:lnTo>
                <a:lnTo>
                  <a:pt x="5065" y="1038"/>
                </a:lnTo>
                <a:lnTo>
                  <a:pt x="5090" y="865"/>
                </a:lnTo>
                <a:lnTo>
                  <a:pt x="5065" y="717"/>
                </a:lnTo>
                <a:lnTo>
                  <a:pt x="5041" y="544"/>
                </a:lnTo>
                <a:lnTo>
                  <a:pt x="4942" y="395"/>
                </a:lnTo>
                <a:lnTo>
                  <a:pt x="4843" y="247"/>
                </a:lnTo>
                <a:lnTo>
                  <a:pt x="4695" y="148"/>
                </a:lnTo>
                <a:lnTo>
                  <a:pt x="4547" y="49"/>
                </a:lnTo>
                <a:lnTo>
                  <a:pt x="4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4"/>
          <p:cNvSpPr/>
          <p:nvPr/>
        </p:nvSpPr>
        <p:spPr>
          <a:xfrm>
            <a:off x="8538821" y="1516054"/>
            <a:ext cx="175805" cy="175770"/>
          </a:xfrm>
          <a:custGeom>
            <a:avLst/>
            <a:gdLst/>
            <a:ahLst/>
            <a:cxnLst/>
            <a:rect l="l" t="t" r="r" b="b"/>
            <a:pathLst>
              <a:path w="5091" h="5090" extrusionOk="0">
                <a:moveTo>
                  <a:pt x="717" y="0"/>
                </a:moveTo>
                <a:lnTo>
                  <a:pt x="544" y="49"/>
                </a:lnTo>
                <a:lnTo>
                  <a:pt x="396" y="148"/>
                </a:lnTo>
                <a:lnTo>
                  <a:pt x="272" y="247"/>
                </a:lnTo>
                <a:lnTo>
                  <a:pt x="149" y="395"/>
                </a:lnTo>
                <a:lnTo>
                  <a:pt x="74" y="544"/>
                </a:lnTo>
                <a:lnTo>
                  <a:pt x="25" y="717"/>
                </a:lnTo>
                <a:lnTo>
                  <a:pt x="0" y="865"/>
                </a:lnTo>
                <a:lnTo>
                  <a:pt x="25" y="1038"/>
                </a:lnTo>
                <a:lnTo>
                  <a:pt x="74" y="1211"/>
                </a:lnTo>
                <a:lnTo>
                  <a:pt x="149" y="1359"/>
                </a:lnTo>
                <a:lnTo>
                  <a:pt x="272" y="1507"/>
                </a:lnTo>
                <a:lnTo>
                  <a:pt x="3583" y="4818"/>
                </a:lnTo>
                <a:lnTo>
                  <a:pt x="3731" y="4942"/>
                </a:lnTo>
                <a:lnTo>
                  <a:pt x="3879" y="5016"/>
                </a:lnTo>
                <a:lnTo>
                  <a:pt x="4052" y="5065"/>
                </a:lnTo>
                <a:lnTo>
                  <a:pt x="4201" y="5090"/>
                </a:lnTo>
                <a:lnTo>
                  <a:pt x="4374" y="5065"/>
                </a:lnTo>
                <a:lnTo>
                  <a:pt x="4547" y="5016"/>
                </a:lnTo>
                <a:lnTo>
                  <a:pt x="4695" y="4942"/>
                </a:lnTo>
                <a:lnTo>
                  <a:pt x="4843" y="4818"/>
                </a:lnTo>
                <a:lnTo>
                  <a:pt x="4942" y="4695"/>
                </a:lnTo>
                <a:lnTo>
                  <a:pt x="5041" y="4522"/>
                </a:lnTo>
                <a:lnTo>
                  <a:pt x="5065" y="4373"/>
                </a:lnTo>
                <a:lnTo>
                  <a:pt x="5090" y="4200"/>
                </a:lnTo>
                <a:lnTo>
                  <a:pt x="5065" y="4027"/>
                </a:lnTo>
                <a:lnTo>
                  <a:pt x="5041" y="3879"/>
                </a:lnTo>
                <a:lnTo>
                  <a:pt x="4942" y="3706"/>
                </a:lnTo>
                <a:lnTo>
                  <a:pt x="4843" y="3583"/>
                </a:lnTo>
                <a:lnTo>
                  <a:pt x="1507" y="247"/>
                </a:lnTo>
                <a:lnTo>
                  <a:pt x="1359" y="148"/>
                </a:lnTo>
                <a:lnTo>
                  <a:pt x="1211" y="49"/>
                </a:lnTo>
                <a:lnTo>
                  <a:pt x="10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4"/>
          <p:cNvSpPr/>
          <p:nvPr/>
        </p:nvSpPr>
        <p:spPr>
          <a:xfrm>
            <a:off x="8836023" y="-203351"/>
            <a:ext cx="109226" cy="109261"/>
          </a:xfrm>
          <a:custGeom>
            <a:avLst/>
            <a:gdLst/>
            <a:ahLst/>
            <a:cxnLst/>
            <a:rect l="l" t="t" r="r" b="b"/>
            <a:pathLst>
              <a:path w="3163" h="3164" extrusionOk="0">
                <a:moveTo>
                  <a:pt x="1581" y="1"/>
                </a:moveTo>
                <a:lnTo>
                  <a:pt x="1408" y="25"/>
                </a:lnTo>
                <a:lnTo>
                  <a:pt x="1260" y="25"/>
                </a:lnTo>
                <a:lnTo>
                  <a:pt x="1112" y="75"/>
                </a:lnTo>
                <a:lnTo>
                  <a:pt x="964" y="124"/>
                </a:lnTo>
                <a:lnTo>
                  <a:pt x="840" y="198"/>
                </a:lnTo>
                <a:lnTo>
                  <a:pt x="692" y="272"/>
                </a:lnTo>
                <a:lnTo>
                  <a:pt x="470" y="470"/>
                </a:lnTo>
                <a:lnTo>
                  <a:pt x="272" y="692"/>
                </a:lnTo>
                <a:lnTo>
                  <a:pt x="198" y="841"/>
                </a:lnTo>
                <a:lnTo>
                  <a:pt x="124" y="964"/>
                </a:lnTo>
                <a:lnTo>
                  <a:pt x="74" y="1112"/>
                </a:lnTo>
                <a:lnTo>
                  <a:pt x="50" y="1261"/>
                </a:lnTo>
                <a:lnTo>
                  <a:pt x="25" y="1409"/>
                </a:lnTo>
                <a:lnTo>
                  <a:pt x="0" y="1582"/>
                </a:lnTo>
                <a:lnTo>
                  <a:pt x="25" y="1730"/>
                </a:lnTo>
                <a:lnTo>
                  <a:pt x="50" y="1903"/>
                </a:lnTo>
                <a:lnTo>
                  <a:pt x="74" y="2051"/>
                </a:lnTo>
                <a:lnTo>
                  <a:pt x="124" y="2200"/>
                </a:lnTo>
                <a:lnTo>
                  <a:pt x="198" y="2323"/>
                </a:lnTo>
                <a:lnTo>
                  <a:pt x="272" y="2447"/>
                </a:lnTo>
                <a:lnTo>
                  <a:pt x="470" y="2694"/>
                </a:lnTo>
                <a:lnTo>
                  <a:pt x="692" y="2891"/>
                </a:lnTo>
                <a:lnTo>
                  <a:pt x="840" y="2966"/>
                </a:lnTo>
                <a:lnTo>
                  <a:pt x="964" y="3040"/>
                </a:lnTo>
                <a:lnTo>
                  <a:pt x="1112" y="3089"/>
                </a:lnTo>
                <a:lnTo>
                  <a:pt x="1260" y="3114"/>
                </a:lnTo>
                <a:lnTo>
                  <a:pt x="1408" y="3138"/>
                </a:lnTo>
                <a:lnTo>
                  <a:pt x="1581" y="3163"/>
                </a:lnTo>
                <a:lnTo>
                  <a:pt x="1754" y="3138"/>
                </a:lnTo>
                <a:lnTo>
                  <a:pt x="1903" y="3114"/>
                </a:lnTo>
                <a:lnTo>
                  <a:pt x="2051" y="3089"/>
                </a:lnTo>
                <a:lnTo>
                  <a:pt x="2199" y="3040"/>
                </a:lnTo>
                <a:lnTo>
                  <a:pt x="2323" y="2966"/>
                </a:lnTo>
                <a:lnTo>
                  <a:pt x="2471" y="2891"/>
                </a:lnTo>
                <a:lnTo>
                  <a:pt x="2693" y="2694"/>
                </a:lnTo>
                <a:lnTo>
                  <a:pt x="2891" y="2447"/>
                </a:lnTo>
                <a:lnTo>
                  <a:pt x="2965" y="2323"/>
                </a:lnTo>
                <a:lnTo>
                  <a:pt x="3039" y="2200"/>
                </a:lnTo>
                <a:lnTo>
                  <a:pt x="3089" y="2051"/>
                </a:lnTo>
                <a:lnTo>
                  <a:pt x="3113" y="1903"/>
                </a:lnTo>
                <a:lnTo>
                  <a:pt x="3138" y="1730"/>
                </a:lnTo>
                <a:lnTo>
                  <a:pt x="3163" y="1582"/>
                </a:lnTo>
                <a:lnTo>
                  <a:pt x="3138" y="1409"/>
                </a:lnTo>
                <a:lnTo>
                  <a:pt x="3113" y="1261"/>
                </a:lnTo>
                <a:lnTo>
                  <a:pt x="3089" y="1112"/>
                </a:lnTo>
                <a:lnTo>
                  <a:pt x="3039" y="964"/>
                </a:lnTo>
                <a:lnTo>
                  <a:pt x="2965" y="841"/>
                </a:lnTo>
                <a:lnTo>
                  <a:pt x="2891" y="692"/>
                </a:lnTo>
                <a:lnTo>
                  <a:pt x="2693" y="470"/>
                </a:lnTo>
                <a:lnTo>
                  <a:pt x="2471" y="272"/>
                </a:lnTo>
                <a:lnTo>
                  <a:pt x="2323" y="198"/>
                </a:lnTo>
                <a:lnTo>
                  <a:pt x="2199" y="124"/>
                </a:lnTo>
                <a:lnTo>
                  <a:pt x="2051" y="75"/>
                </a:lnTo>
                <a:lnTo>
                  <a:pt x="1903" y="25"/>
                </a:lnTo>
                <a:lnTo>
                  <a:pt x="1754" y="25"/>
                </a:lnTo>
                <a:lnTo>
                  <a:pt x="15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4"/>
          <p:cNvSpPr/>
          <p:nvPr/>
        </p:nvSpPr>
        <p:spPr>
          <a:xfrm>
            <a:off x="8045037" y="905896"/>
            <a:ext cx="176668" cy="175805"/>
          </a:xfrm>
          <a:custGeom>
            <a:avLst/>
            <a:gdLst/>
            <a:ahLst/>
            <a:cxnLst/>
            <a:rect l="l" t="t" r="r" b="b"/>
            <a:pathLst>
              <a:path w="5116" h="5091" extrusionOk="0">
                <a:moveTo>
                  <a:pt x="4226" y="0"/>
                </a:moveTo>
                <a:lnTo>
                  <a:pt x="4053" y="25"/>
                </a:lnTo>
                <a:lnTo>
                  <a:pt x="3880" y="74"/>
                </a:lnTo>
                <a:lnTo>
                  <a:pt x="3732" y="148"/>
                </a:lnTo>
                <a:lnTo>
                  <a:pt x="3608" y="272"/>
                </a:lnTo>
                <a:lnTo>
                  <a:pt x="272" y="3583"/>
                </a:lnTo>
                <a:lnTo>
                  <a:pt x="149" y="3731"/>
                </a:lnTo>
                <a:lnTo>
                  <a:pt x="75" y="3879"/>
                </a:lnTo>
                <a:lnTo>
                  <a:pt x="25" y="4052"/>
                </a:lnTo>
                <a:lnTo>
                  <a:pt x="1" y="4225"/>
                </a:lnTo>
                <a:lnTo>
                  <a:pt x="25" y="4374"/>
                </a:lnTo>
                <a:lnTo>
                  <a:pt x="75" y="4546"/>
                </a:lnTo>
                <a:lnTo>
                  <a:pt x="149" y="4695"/>
                </a:lnTo>
                <a:lnTo>
                  <a:pt x="272" y="4843"/>
                </a:lnTo>
                <a:lnTo>
                  <a:pt x="421" y="4942"/>
                </a:lnTo>
                <a:lnTo>
                  <a:pt x="569" y="5041"/>
                </a:lnTo>
                <a:lnTo>
                  <a:pt x="717" y="5090"/>
                </a:lnTo>
                <a:lnTo>
                  <a:pt x="1063" y="5090"/>
                </a:lnTo>
                <a:lnTo>
                  <a:pt x="1236" y="5041"/>
                </a:lnTo>
                <a:lnTo>
                  <a:pt x="1384" y="4942"/>
                </a:lnTo>
                <a:lnTo>
                  <a:pt x="1508" y="4843"/>
                </a:lnTo>
                <a:lnTo>
                  <a:pt x="4843" y="1507"/>
                </a:lnTo>
                <a:lnTo>
                  <a:pt x="4967" y="1384"/>
                </a:lnTo>
                <a:lnTo>
                  <a:pt x="5041" y="1211"/>
                </a:lnTo>
                <a:lnTo>
                  <a:pt x="5091" y="1063"/>
                </a:lnTo>
                <a:lnTo>
                  <a:pt x="5115" y="890"/>
                </a:lnTo>
                <a:lnTo>
                  <a:pt x="5091" y="717"/>
                </a:lnTo>
                <a:lnTo>
                  <a:pt x="5041" y="544"/>
                </a:lnTo>
                <a:lnTo>
                  <a:pt x="4967" y="395"/>
                </a:lnTo>
                <a:lnTo>
                  <a:pt x="4843" y="272"/>
                </a:lnTo>
                <a:lnTo>
                  <a:pt x="4720" y="148"/>
                </a:lnTo>
                <a:lnTo>
                  <a:pt x="4547" y="74"/>
                </a:lnTo>
                <a:lnTo>
                  <a:pt x="4399" y="25"/>
                </a:lnTo>
                <a:lnTo>
                  <a:pt x="4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4"/>
          <p:cNvSpPr/>
          <p:nvPr/>
        </p:nvSpPr>
        <p:spPr>
          <a:xfrm>
            <a:off x="8045037" y="905896"/>
            <a:ext cx="176668" cy="175805"/>
          </a:xfrm>
          <a:custGeom>
            <a:avLst/>
            <a:gdLst/>
            <a:ahLst/>
            <a:cxnLst/>
            <a:rect l="l" t="t" r="r" b="b"/>
            <a:pathLst>
              <a:path w="5116" h="5091" extrusionOk="0">
                <a:moveTo>
                  <a:pt x="890" y="0"/>
                </a:moveTo>
                <a:lnTo>
                  <a:pt x="717" y="25"/>
                </a:lnTo>
                <a:lnTo>
                  <a:pt x="569" y="74"/>
                </a:lnTo>
                <a:lnTo>
                  <a:pt x="421" y="148"/>
                </a:lnTo>
                <a:lnTo>
                  <a:pt x="272" y="272"/>
                </a:lnTo>
                <a:lnTo>
                  <a:pt x="149" y="395"/>
                </a:lnTo>
                <a:lnTo>
                  <a:pt x="75" y="544"/>
                </a:lnTo>
                <a:lnTo>
                  <a:pt x="25" y="717"/>
                </a:lnTo>
                <a:lnTo>
                  <a:pt x="1" y="890"/>
                </a:lnTo>
                <a:lnTo>
                  <a:pt x="25" y="1063"/>
                </a:lnTo>
                <a:lnTo>
                  <a:pt x="75" y="1211"/>
                </a:lnTo>
                <a:lnTo>
                  <a:pt x="149" y="1384"/>
                </a:lnTo>
                <a:lnTo>
                  <a:pt x="272" y="1507"/>
                </a:lnTo>
                <a:lnTo>
                  <a:pt x="3608" y="4843"/>
                </a:lnTo>
                <a:lnTo>
                  <a:pt x="3732" y="4942"/>
                </a:lnTo>
                <a:lnTo>
                  <a:pt x="3880" y="5041"/>
                </a:lnTo>
                <a:lnTo>
                  <a:pt x="4053" y="5090"/>
                </a:lnTo>
                <a:lnTo>
                  <a:pt x="4399" y="5090"/>
                </a:lnTo>
                <a:lnTo>
                  <a:pt x="4547" y="5041"/>
                </a:lnTo>
                <a:lnTo>
                  <a:pt x="4720" y="4942"/>
                </a:lnTo>
                <a:lnTo>
                  <a:pt x="4843" y="4843"/>
                </a:lnTo>
                <a:lnTo>
                  <a:pt x="4967" y="4695"/>
                </a:lnTo>
                <a:lnTo>
                  <a:pt x="5041" y="4546"/>
                </a:lnTo>
                <a:lnTo>
                  <a:pt x="5091" y="4374"/>
                </a:lnTo>
                <a:lnTo>
                  <a:pt x="5115" y="4225"/>
                </a:lnTo>
                <a:lnTo>
                  <a:pt x="5091" y="4052"/>
                </a:lnTo>
                <a:lnTo>
                  <a:pt x="5041" y="3879"/>
                </a:lnTo>
                <a:lnTo>
                  <a:pt x="4967" y="3731"/>
                </a:lnTo>
                <a:lnTo>
                  <a:pt x="4843" y="3583"/>
                </a:lnTo>
                <a:lnTo>
                  <a:pt x="1508" y="272"/>
                </a:lnTo>
                <a:lnTo>
                  <a:pt x="1384" y="148"/>
                </a:lnTo>
                <a:lnTo>
                  <a:pt x="1236" y="74"/>
                </a:lnTo>
                <a:lnTo>
                  <a:pt x="1063" y="25"/>
                </a:lnTo>
                <a:lnTo>
                  <a:pt x="8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 name="Google Shape;313;p24"/>
          <p:cNvGrpSpPr/>
          <p:nvPr/>
        </p:nvGrpSpPr>
        <p:grpSpPr>
          <a:xfrm flipH="1">
            <a:off x="-1798300" y="3785790"/>
            <a:ext cx="2730395" cy="2145055"/>
            <a:chOff x="-1654575" y="4709215"/>
            <a:chExt cx="2730395" cy="2145055"/>
          </a:xfrm>
        </p:grpSpPr>
        <p:sp>
          <p:nvSpPr>
            <p:cNvPr id="314" name="Google Shape;314;p24"/>
            <p:cNvSpPr/>
            <p:nvPr/>
          </p:nvSpPr>
          <p:spPr>
            <a:xfrm>
              <a:off x="-1070098" y="4709215"/>
              <a:ext cx="2145919" cy="2145055"/>
            </a:xfrm>
            <a:custGeom>
              <a:avLst/>
              <a:gdLst/>
              <a:ahLst/>
              <a:cxnLst/>
              <a:rect l="l" t="t" r="r" b="b"/>
              <a:pathLst>
                <a:path w="62142" h="62117" extrusionOk="0">
                  <a:moveTo>
                    <a:pt x="31059" y="692"/>
                  </a:moveTo>
                  <a:lnTo>
                    <a:pt x="31849" y="717"/>
                  </a:lnTo>
                  <a:lnTo>
                    <a:pt x="32640" y="742"/>
                  </a:lnTo>
                  <a:lnTo>
                    <a:pt x="33406" y="791"/>
                  </a:lnTo>
                  <a:lnTo>
                    <a:pt x="34172" y="865"/>
                  </a:lnTo>
                  <a:lnTo>
                    <a:pt x="34938" y="940"/>
                  </a:lnTo>
                  <a:lnTo>
                    <a:pt x="35679" y="1038"/>
                  </a:lnTo>
                  <a:lnTo>
                    <a:pt x="36445" y="1162"/>
                  </a:lnTo>
                  <a:lnTo>
                    <a:pt x="37186" y="1310"/>
                  </a:lnTo>
                  <a:lnTo>
                    <a:pt x="37927" y="1483"/>
                  </a:lnTo>
                  <a:lnTo>
                    <a:pt x="38644" y="1656"/>
                  </a:lnTo>
                  <a:lnTo>
                    <a:pt x="39361" y="1854"/>
                  </a:lnTo>
                  <a:lnTo>
                    <a:pt x="40077" y="2076"/>
                  </a:lnTo>
                  <a:lnTo>
                    <a:pt x="40794" y="2299"/>
                  </a:lnTo>
                  <a:lnTo>
                    <a:pt x="41510" y="2546"/>
                  </a:lnTo>
                  <a:lnTo>
                    <a:pt x="42202" y="2817"/>
                  </a:lnTo>
                  <a:lnTo>
                    <a:pt x="42869" y="3089"/>
                  </a:lnTo>
                  <a:lnTo>
                    <a:pt x="43561" y="3386"/>
                  </a:lnTo>
                  <a:lnTo>
                    <a:pt x="44228" y="3707"/>
                  </a:lnTo>
                  <a:lnTo>
                    <a:pt x="44870" y="4028"/>
                  </a:lnTo>
                  <a:lnTo>
                    <a:pt x="45538" y="4374"/>
                  </a:lnTo>
                  <a:lnTo>
                    <a:pt x="46180" y="4720"/>
                  </a:lnTo>
                  <a:lnTo>
                    <a:pt x="46798" y="5091"/>
                  </a:lnTo>
                  <a:lnTo>
                    <a:pt x="47415" y="5486"/>
                  </a:lnTo>
                  <a:lnTo>
                    <a:pt x="48033" y="5881"/>
                  </a:lnTo>
                  <a:lnTo>
                    <a:pt x="48626" y="6301"/>
                  </a:lnTo>
                  <a:lnTo>
                    <a:pt x="49219" y="6746"/>
                  </a:lnTo>
                  <a:lnTo>
                    <a:pt x="49812" y="7191"/>
                  </a:lnTo>
                  <a:lnTo>
                    <a:pt x="50380" y="7635"/>
                  </a:lnTo>
                  <a:lnTo>
                    <a:pt x="50924" y="8105"/>
                  </a:lnTo>
                  <a:lnTo>
                    <a:pt x="51468" y="8599"/>
                  </a:lnTo>
                  <a:lnTo>
                    <a:pt x="52011" y="9093"/>
                  </a:lnTo>
                  <a:lnTo>
                    <a:pt x="52530" y="9612"/>
                  </a:lnTo>
                  <a:lnTo>
                    <a:pt x="53049" y="10131"/>
                  </a:lnTo>
                  <a:lnTo>
                    <a:pt x="53543" y="10650"/>
                  </a:lnTo>
                  <a:lnTo>
                    <a:pt x="54012" y="11193"/>
                  </a:lnTo>
                  <a:lnTo>
                    <a:pt x="54482" y="11762"/>
                  </a:lnTo>
                  <a:lnTo>
                    <a:pt x="54951" y="12330"/>
                  </a:lnTo>
                  <a:lnTo>
                    <a:pt x="55396" y="12898"/>
                  </a:lnTo>
                  <a:lnTo>
                    <a:pt x="55816" y="13491"/>
                  </a:lnTo>
                  <a:lnTo>
                    <a:pt x="56236" y="14084"/>
                  </a:lnTo>
                  <a:lnTo>
                    <a:pt x="56632" y="14702"/>
                  </a:lnTo>
                  <a:lnTo>
                    <a:pt x="57027" y="15320"/>
                  </a:lnTo>
                  <a:lnTo>
                    <a:pt x="57397" y="15962"/>
                  </a:lnTo>
                  <a:lnTo>
                    <a:pt x="57768" y="16605"/>
                  </a:lnTo>
                  <a:lnTo>
                    <a:pt x="58114" y="17247"/>
                  </a:lnTo>
                  <a:lnTo>
                    <a:pt x="58435" y="17914"/>
                  </a:lnTo>
                  <a:lnTo>
                    <a:pt x="58732" y="18581"/>
                  </a:lnTo>
                  <a:lnTo>
                    <a:pt x="59028" y="19248"/>
                  </a:lnTo>
                  <a:lnTo>
                    <a:pt x="59325" y="19940"/>
                  </a:lnTo>
                  <a:lnTo>
                    <a:pt x="59596" y="20632"/>
                  </a:lnTo>
                  <a:lnTo>
                    <a:pt x="59844" y="21324"/>
                  </a:lnTo>
                  <a:lnTo>
                    <a:pt x="60066" y="22040"/>
                  </a:lnTo>
                  <a:lnTo>
                    <a:pt x="60288" y="22757"/>
                  </a:lnTo>
                  <a:lnTo>
                    <a:pt x="60461" y="23473"/>
                  </a:lnTo>
                  <a:lnTo>
                    <a:pt x="60659" y="24215"/>
                  </a:lnTo>
                  <a:lnTo>
                    <a:pt x="60807" y="24956"/>
                  </a:lnTo>
                  <a:lnTo>
                    <a:pt x="60955" y="25697"/>
                  </a:lnTo>
                  <a:lnTo>
                    <a:pt x="61079" y="26438"/>
                  </a:lnTo>
                  <a:lnTo>
                    <a:pt x="61178" y="27204"/>
                  </a:lnTo>
                  <a:lnTo>
                    <a:pt x="61277" y="27970"/>
                  </a:lnTo>
                  <a:lnTo>
                    <a:pt x="61351" y="28736"/>
                  </a:lnTo>
                  <a:lnTo>
                    <a:pt x="61400" y="29502"/>
                  </a:lnTo>
                  <a:lnTo>
                    <a:pt x="61425" y="30268"/>
                  </a:lnTo>
                  <a:lnTo>
                    <a:pt x="61425" y="31059"/>
                  </a:lnTo>
                  <a:lnTo>
                    <a:pt x="61425" y="31849"/>
                  </a:lnTo>
                  <a:lnTo>
                    <a:pt x="61400" y="32615"/>
                  </a:lnTo>
                  <a:lnTo>
                    <a:pt x="61351" y="33381"/>
                  </a:lnTo>
                  <a:lnTo>
                    <a:pt x="61277" y="34147"/>
                  </a:lnTo>
                  <a:lnTo>
                    <a:pt x="61178" y="34913"/>
                  </a:lnTo>
                  <a:lnTo>
                    <a:pt x="61079" y="35679"/>
                  </a:lnTo>
                  <a:lnTo>
                    <a:pt x="60955" y="36421"/>
                  </a:lnTo>
                  <a:lnTo>
                    <a:pt x="60807" y="37162"/>
                  </a:lnTo>
                  <a:lnTo>
                    <a:pt x="60659" y="37903"/>
                  </a:lnTo>
                  <a:lnTo>
                    <a:pt x="60461" y="38644"/>
                  </a:lnTo>
                  <a:lnTo>
                    <a:pt x="60288" y="39361"/>
                  </a:lnTo>
                  <a:lnTo>
                    <a:pt x="60066" y="40077"/>
                  </a:lnTo>
                  <a:lnTo>
                    <a:pt x="59844" y="40794"/>
                  </a:lnTo>
                  <a:lnTo>
                    <a:pt x="59596" y="41486"/>
                  </a:lnTo>
                  <a:lnTo>
                    <a:pt x="59325" y="42178"/>
                  </a:lnTo>
                  <a:lnTo>
                    <a:pt x="59028" y="42869"/>
                  </a:lnTo>
                  <a:lnTo>
                    <a:pt x="58732" y="43536"/>
                  </a:lnTo>
                  <a:lnTo>
                    <a:pt x="58435" y="44204"/>
                  </a:lnTo>
                  <a:lnTo>
                    <a:pt x="58114" y="44871"/>
                  </a:lnTo>
                  <a:lnTo>
                    <a:pt x="57768" y="45513"/>
                  </a:lnTo>
                  <a:lnTo>
                    <a:pt x="57397" y="46156"/>
                  </a:lnTo>
                  <a:lnTo>
                    <a:pt x="57027" y="46798"/>
                  </a:lnTo>
                  <a:lnTo>
                    <a:pt x="56632" y="47416"/>
                  </a:lnTo>
                  <a:lnTo>
                    <a:pt x="56236" y="48009"/>
                  </a:lnTo>
                  <a:lnTo>
                    <a:pt x="55816" y="48626"/>
                  </a:lnTo>
                  <a:lnTo>
                    <a:pt x="55396" y="49219"/>
                  </a:lnTo>
                  <a:lnTo>
                    <a:pt x="54951" y="49788"/>
                  </a:lnTo>
                  <a:lnTo>
                    <a:pt x="54482" y="50356"/>
                  </a:lnTo>
                  <a:lnTo>
                    <a:pt x="54012" y="50924"/>
                  </a:lnTo>
                  <a:lnTo>
                    <a:pt x="53543" y="51468"/>
                  </a:lnTo>
                  <a:lnTo>
                    <a:pt x="53049" y="51987"/>
                  </a:lnTo>
                  <a:lnTo>
                    <a:pt x="52530" y="52506"/>
                  </a:lnTo>
                  <a:lnTo>
                    <a:pt x="52011" y="53024"/>
                  </a:lnTo>
                  <a:lnTo>
                    <a:pt x="51468" y="53519"/>
                  </a:lnTo>
                  <a:lnTo>
                    <a:pt x="50924" y="54013"/>
                  </a:lnTo>
                  <a:lnTo>
                    <a:pt x="50380" y="54482"/>
                  </a:lnTo>
                  <a:lnTo>
                    <a:pt x="49812" y="54927"/>
                  </a:lnTo>
                  <a:lnTo>
                    <a:pt x="49219" y="55372"/>
                  </a:lnTo>
                  <a:lnTo>
                    <a:pt x="48626" y="55816"/>
                  </a:lnTo>
                  <a:lnTo>
                    <a:pt x="48033" y="56236"/>
                  </a:lnTo>
                  <a:lnTo>
                    <a:pt x="47415" y="56632"/>
                  </a:lnTo>
                  <a:lnTo>
                    <a:pt x="46798" y="57027"/>
                  </a:lnTo>
                  <a:lnTo>
                    <a:pt x="46180" y="57398"/>
                  </a:lnTo>
                  <a:lnTo>
                    <a:pt x="45538" y="57744"/>
                  </a:lnTo>
                  <a:lnTo>
                    <a:pt x="44870" y="58090"/>
                  </a:lnTo>
                  <a:lnTo>
                    <a:pt x="44228" y="58411"/>
                  </a:lnTo>
                  <a:lnTo>
                    <a:pt x="43561" y="58732"/>
                  </a:lnTo>
                  <a:lnTo>
                    <a:pt x="42869" y="59028"/>
                  </a:lnTo>
                  <a:lnTo>
                    <a:pt x="42202" y="59300"/>
                  </a:lnTo>
                  <a:lnTo>
                    <a:pt x="41510" y="59572"/>
                  </a:lnTo>
                  <a:lnTo>
                    <a:pt x="40794" y="59819"/>
                  </a:lnTo>
                  <a:lnTo>
                    <a:pt x="40077" y="60042"/>
                  </a:lnTo>
                  <a:lnTo>
                    <a:pt x="39361" y="60264"/>
                  </a:lnTo>
                  <a:lnTo>
                    <a:pt x="38644" y="60462"/>
                  </a:lnTo>
                  <a:lnTo>
                    <a:pt x="37927" y="60635"/>
                  </a:lnTo>
                  <a:lnTo>
                    <a:pt x="37186" y="60807"/>
                  </a:lnTo>
                  <a:lnTo>
                    <a:pt x="36445" y="60931"/>
                  </a:lnTo>
                  <a:lnTo>
                    <a:pt x="35679" y="61055"/>
                  </a:lnTo>
                  <a:lnTo>
                    <a:pt x="34938" y="61178"/>
                  </a:lnTo>
                  <a:lnTo>
                    <a:pt x="34172" y="61252"/>
                  </a:lnTo>
                  <a:lnTo>
                    <a:pt x="33406" y="61326"/>
                  </a:lnTo>
                  <a:lnTo>
                    <a:pt x="32640" y="61376"/>
                  </a:lnTo>
                  <a:lnTo>
                    <a:pt x="31849" y="61400"/>
                  </a:lnTo>
                  <a:lnTo>
                    <a:pt x="31059" y="61425"/>
                  </a:lnTo>
                  <a:lnTo>
                    <a:pt x="30293" y="61400"/>
                  </a:lnTo>
                  <a:lnTo>
                    <a:pt x="29502" y="61376"/>
                  </a:lnTo>
                  <a:lnTo>
                    <a:pt x="28736" y="61326"/>
                  </a:lnTo>
                  <a:lnTo>
                    <a:pt x="27970" y="61252"/>
                  </a:lnTo>
                  <a:lnTo>
                    <a:pt x="27204" y="61178"/>
                  </a:lnTo>
                  <a:lnTo>
                    <a:pt x="26463" y="61055"/>
                  </a:lnTo>
                  <a:lnTo>
                    <a:pt x="25697" y="60931"/>
                  </a:lnTo>
                  <a:lnTo>
                    <a:pt x="24956" y="60807"/>
                  </a:lnTo>
                  <a:lnTo>
                    <a:pt x="24214" y="60635"/>
                  </a:lnTo>
                  <a:lnTo>
                    <a:pt x="23498" y="60462"/>
                  </a:lnTo>
                  <a:lnTo>
                    <a:pt x="22757" y="60264"/>
                  </a:lnTo>
                  <a:lnTo>
                    <a:pt x="22065" y="60042"/>
                  </a:lnTo>
                  <a:lnTo>
                    <a:pt x="21348" y="59819"/>
                  </a:lnTo>
                  <a:lnTo>
                    <a:pt x="20632" y="59572"/>
                  </a:lnTo>
                  <a:lnTo>
                    <a:pt x="19940" y="59300"/>
                  </a:lnTo>
                  <a:lnTo>
                    <a:pt x="19273" y="59028"/>
                  </a:lnTo>
                  <a:lnTo>
                    <a:pt x="18581" y="58732"/>
                  </a:lnTo>
                  <a:lnTo>
                    <a:pt x="17914" y="58411"/>
                  </a:lnTo>
                  <a:lnTo>
                    <a:pt x="17272" y="58090"/>
                  </a:lnTo>
                  <a:lnTo>
                    <a:pt x="16604" y="57744"/>
                  </a:lnTo>
                  <a:lnTo>
                    <a:pt x="15962" y="57398"/>
                  </a:lnTo>
                  <a:lnTo>
                    <a:pt x="15344" y="57027"/>
                  </a:lnTo>
                  <a:lnTo>
                    <a:pt x="14727" y="56632"/>
                  </a:lnTo>
                  <a:lnTo>
                    <a:pt x="14109" y="56236"/>
                  </a:lnTo>
                  <a:lnTo>
                    <a:pt x="13516" y="55816"/>
                  </a:lnTo>
                  <a:lnTo>
                    <a:pt x="12923" y="55372"/>
                  </a:lnTo>
                  <a:lnTo>
                    <a:pt x="12330" y="54927"/>
                  </a:lnTo>
                  <a:lnTo>
                    <a:pt x="11762" y="54482"/>
                  </a:lnTo>
                  <a:lnTo>
                    <a:pt x="11218" y="54013"/>
                  </a:lnTo>
                  <a:lnTo>
                    <a:pt x="10674" y="53519"/>
                  </a:lnTo>
                  <a:lnTo>
                    <a:pt x="10131" y="53024"/>
                  </a:lnTo>
                  <a:lnTo>
                    <a:pt x="9612" y="52506"/>
                  </a:lnTo>
                  <a:lnTo>
                    <a:pt x="9093" y="51987"/>
                  </a:lnTo>
                  <a:lnTo>
                    <a:pt x="8599" y="51468"/>
                  </a:lnTo>
                  <a:lnTo>
                    <a:pt x="8130" y="50924"/>
                  </a:lnTo>
                  <a:lnTo>
                    <a:pt x="7660" y="50356"/>
                  </a:lnTo>
                  <a:lnTo>
                    <a:pt x="7191" y="49788"/>
                  </a:lnTo>
                  <a:lnTo>
                    <a:pt x="6746" y="49219"/>
                  </a:lnTo>
                  <a:lnTo>
                    <a:pt x="6326" y="48626"/>
                  </a:lnTo>
                  <a:lnTo>
                    <a:pt x="5906" y="48009"/>
                  </a:lnTo>
                  <a:lnTo>
                    <a:pt x="5510" y="47416"/>
                  </a:lnTo>
                  <a:lnTo>
                    <a:pt x="5115" y="46798"/>
                  </a:lnTo>
                  <a:lnTo>
                    <a:pt x="4745" y="46156"/>
                  </a:lnTo>
                  <a:lnTo>
                    <a:pt x="4374" y="45513"/>
                  </a:lnTo>
                  <a:lnTo>
                    <a:pt x="4028" y="44871"/>
                  </a:lnTo>
                  <a:lnTo>
                    <a:pt x="3707" y="44204"/>
                  </a:lnTo>
                  <a:lnTo>
                    <a:pt x="3386" y="43536"/>
                  </a:lnTo>
                  <a:lnTo>
                    <a:pt x="3089" y="42869"/>
                  </a:lnTo>
                  <a:lnTo>
                    <a:pt x="2817" y="42178"/>
                  </a:lnTo>
                  <a:lnTo>
                    <a:pt x="2545" y="41486"/>
                  </a:lnTo>
                  <a:lnTo>
                    <a:pt x="2298" y="40794"/>
                  </a:lnTo>
                  <a:lnTo>
                    <a:pt x="2076" y="40077"/>
                  </a:lnTo>
                  <a:lnTo>
                    <a:pt x="1854" y="39361"/>
                  </a:lnTo>
                  <a:lnTo>
                    <a:pt x="1681" y="38644"/>
                  </a:lnTo>
                  <a:lnTo>
                    <a:pt x="1483" y="37903"/>
                  </a:lnTo>
                  <a:lnTo>
                    <a:pt x="1335" y="37162"/>
                  </a:lnTo>
                  <a:lnTo>
                    <a:pt x="1187" y="36421"/>
                  </a:lnTo>
                  <a:lnTo>
                    <a:pt x="1063" y="35679"/>
                  </a:lnTo>
                  <a:lnTo>
                    <a:pt x="964" y="34913"/>
                  </a:lnTo>
                  <a:lnTo>
                    <a:pt x="865" y="34147"/>
                  </a:lnTo>
                  <a:lnTo>
                    <a:pt x="791" y="33381"/>
                  </a:lnTo>
                  <a:lnTo>
                    <a:pt x="742" y="32615"/>
                  </a:lnTo>
                  <a:lnTo>
                    <a:pt x="717" y="31849"/>
                  </a:lnTo>
                  <a:lnTo>
                    <a:pt x="717" y="31059"/>
                  </a:lnTo>
                  <a:lnTo>
                    <a:pt x="717" y="30268"/>
                  </a:lnTo>
                  <a:lnTo>
                    <a:pt x="742" y="29502"/>
                  </a:lnTo>
                  <a:lnTo>
                    <a:pt x="791" y="28736"/>
                  </a:lnTo>
                  <a:lnTo>
                    <a:pt x="865" y="27970"/>
                  </a:lnTo>
                  <a:lnTo>
                    <a:pt x="964" y="27204"/>
                  </a:lnTo>
                  <a:lnTo>
                    <a:pt x="1063" y="26438"/>
                  </a:lnTo>
                  <a:lnTo>
                    <a:pt x="1187" y="25697"/>
                  </a:lnTo>
                  <a:lnTo>
                    <a:pt x="1335" y="24956"/>
                  </a:lnTo>
                  <a:lnTo>
                    <a:pt x="1483" y="24215"/>
                  </a:lnTo>
                  <a:lnTo>
                    <a:pt x="1681" y="23473"/>
                  </a:lnTo>
                  <a:lnTo>
                    <a:pt x="1854" y="22757"/>
                  </a:lnTo>
                  <a:lnTo>
                    <a:pt x="2076" y="22040"/>
                  </a:lnTo>
                  <a:lnTo>
                    <a:pt x="2298" y="21324"/>
                  </a:lnTo>
                  <a:lnTo>
                    <a:pt x="2545" y="20632"/>
                  </a:lnTo>
                  <a:lnTo>
                    <a:pt x="2817" y="19940"/>
                  </a:lnTo>
                  <a:lnTo>
                    <a:pt x="3089" y="19248"/>
                  </a:lnTo>
                  <a:lnTo>
                    <a:pt x="3386" y="18581"/>
                  </a:lnTo>
                  <a:lnTo>
                    <a:pt x="3707" y="17914"/>
                  </a:lnTo>
                  <a:lnTo>
                    <a:pt x="4028" y="17247"/>
                  </a:lnTo>
                  <a:lnTo>
                    <a:pt x="4374" y="16605"/>
                  </a:lnTo>
                  <a:lnTo>
                    <a:pt x="4745" y="15962"/>
                  </a:lnTo>
                  <a:lnTo>
                    <a:pt x="5115" y="15320"/>
                  </a:lnTo>
                  <a:lnTo>
                    <a:pt x="5510" y="14702"/>
                  </a:lnTo>
                  <a:lnTo>
                    <a:pt x="5906" y="14084"/>
                  </a:lnTo>
                  <a:lnTo>
                    <a:pt x="6326" y="13491"/>
                  </a:lnTo>
                  <a:lnTo>
                    <a:pt x="6746" y="12898"/>
                  </a:lnTo>
                  <a:lnTo>
                    <a:pt x="7191" y="12330"/>
                  </a:lnTo>
                  <a:lnTo>
                    <a:pt x="7660" y="11762"/>
                  </a:lnTo>
                  <a:lnTo>
                    <a:pt x="8130" y="11193"/>
                  </a:lnTo>
                  <a:lnTo>
                    <a:pt x="8599" y="10650"/>
                  </a:lnTo>
                  <a:lnTo>
                    <a:pt x="9093" y="10131"/>
                  </a:lnTo>
                  <a:lnTo>
                    <a:pt x="9612" y="9612"/>
                  </a:lnTo>
                  <a:lnTo>
                    <a:pt x="10131" y="9093"/>
                  </a:lnTo>
                  <a:lnTo>
                    <a:pt x="10674" y="8599"/>
                  </a:lnTo>
                  <a:lnTo>
                    <a:pt x="11218" y="8105"/>
                  </a:lnTo>
                  <a:lnTo>
                    <a:pt x="11762" y="7635"/>
                  </a:lnTo>
                  <a:lnTo>
                    <a:pt x="12330" y="7191"/>
                  </a:lnTo>
                  <a:lnTo>
                    <a:pt x="12923" y="6746"/>
                  </a:lnTo>
                  <a:lnTo>
                    <a:pt x="13516" y="6301"/>
                  </a:lnTo>
                  <a:lnTo>
                    <a:pt x="14109" y="5881"/>
                  </a:lnTo>
                  <a:lnTo>
                    <a:pt x="14727" y="5486"/>
                  </a:lnTo>
                  <a:lnTo>
                    <a:pt x="15344" y="5091"/>
                  </a:lnTo>
                  <a:lnTo>
                    <a:pt x="15962" y="4720"/>
                  </a:lnTo>
                  <a:lnTo>
                    <a:pt x="16604" y="4374"/>
                  </a:lnTo>
                  <a:lnTo>
                    <a:pt x="17272" y="4028"/>
                  </a:lnTo>
                  <a:lnTo>
                    <a:pt x="17914" y="3707"/>
                  </a:lnTo>
                  <a:lnTo>
                    <a:pt x="18581" y="3386"/>
                  </a:lnTo>
                  <a:lnTo>
                    <a:pt x="19273" y="3089"/>
                  </a:lnTo>
                  <a:lnTo>
                    <a:pt x="19940" y="2817"/>
                  </a:lnTo>
                  <a:lnTo>
                    <a:pt x="20632" y="2546"/>
                  </a:lnTo>
                  <a:lnTo>
                    <a:pt x="21348" y="2299"/>
                  </a:lnTo>
                  <a:lnTo>
                    <a:pt x="22065" y="2076"/>
                  </a:lnTo>
                  <a:lnTo>
                    <a:pt x="22757" y="1854"/>
                  </a:lnTo>
                  <a:lnTo>
                    <a:pt x="23498" y="1656"/>
                  </a:lnTo>
                  <a:lnTo>
                    <a:pt x="24214" y="1483"/>
                  </a:lnTo>
                  <a:lnTo>
                    <a:pt x="24956" y="1310"/>
                  </a:lnTo>
                  <a:lnTo>
                    <a:pt x="25697" y="1162"/>
                  </a:lnTo>
                  <a:lnTo>
                    <a:pt x="26463" y="1038"/>
                  </a:lnTo>
                  <a:lnTo>
                    <a:pt x="27204" y="940"/>
                  </a:lnTo>
                  <a:lnTo>
                    <a:pt x="27970" y="865"/>
                  </a:lnTo>
                  <a:lnTo>
                    <a:pt x="28736" y="791"/>
                  </a:lnTo>
                  <a:lnTo>
                    <a:pt x="29502" y="742"/>
                  </a:lnTo>
                  <a:lnTo>
                    <a:pt x="30293" y="717"/>
                  </a:lnTo>
                  <a:lnTo>
                    <a:pt x="31059" y="692"/>
                  </a:lnTo>
                  <a:close/>
                  <a:moveTo>
                    <a:pt x="30268" y="1"/>
                  </a:moveTo>
                  <a:lnTo>
                    <a:pt x="29477" y="25"/>
                  </a:lnTo>
                  <a:lnTo>
                    <a:pt x="28687" y="75"/>
                  </a:lnTo>
                  <a:lnTo>
                    <a:pt x="27896" y="149"/>
                  </a:lnTo>
                  <a:lnTo>
                    <a:pt x="27130" y="248"/>
                  </a:lnTo>
                  <a:lnTo>
                    <a:pt x="26339" y="347"/>
                  </a:lnTo>
                  <a:lnTo>
                    <a:pt x="25573" y="470"/>
                  </a:lnTo>
                  <a:lnTo>
                    <a:pt x="24807" y="618"/>
                  </a:lnTo>
                  <a:lnTo>
                    <a:pt x="24066" y="791"/>
                  </a:lnTo>
                  <a:lnTo>
                    <a:pt x="23325" y="964"/>
                  </a:lnTo>
                  <a:lnTo>
                    <a:pt x="22584" y="1162"/>
                  </a:lnTo>
                  <a:lnTo>
                    <a:pt x="21843" y="1384"/>
                  </a:lnTo>
                  <a:lnTo>
                    <a:pt x="21126" y="1631"/>
                  </a:lnTo>
                  <a:lnTo>
                    <a:pt x="20409" y="1878"/>
                  </a:lnTo>
                  <a:lnTo>
                    <a:pt x="19693" y="2150"/>
                  </a:lnTo>
                  <a:lnTo>
                    <a:pt x="19001" y="2447"/>
                  </a:lnTo>
                  <a:lnTo>
                    <a:pt x="18309" y="2743"/>
                  </a:lnTo>
                  <a:lnTo>
                    <a:pt x="17617" y="3064"/>
                  </a:lnTo>
                  <a:lnTo>
                    <a:pt x="16950" y="3386"/>
                  </a:lnTo>
                  <a:lnTo>
                    <a:pt x="16283" y="3756"/>
                  </a:lnTo>
                  <a:lnTo>
                    <a:pt x="15616" y="4102"/>
                  </a:lnTo>
                  <a:lnTo>
                    <a:pt x="14974" y="4498"/>
                  </a:lnTo>
                  <a:lnTo>
                    <a:pt x="14331" y="4893"/>
                  </a:lnTo>
                  <a:lnTo>
                    <a:pt x="13714" y="5313"/>
                  </a:lnTo>
                  <a:lnTo>
                    <a:pt x="13096" y="5733"/>
                  </a:lnTo>
                  <a:lnTo>
                    <a:pt x="12503" y="6178"/>
                  </a:lnTo>
                  <a:lnTo>
                    <a:pt x="11910" y="6622"/>
                  </a:lnTo>
                  <a:lnTo>
                    <a:pt x="11317" y="7092"/>
                  </a:lnTo>
                  <a:lnTo>
                    <a:pt x="10749" y="7586"/>
                  </a:lnTo>
                  <a:lnTo>
                    <a:pt x="10205" y="8080"/>
                  </a:lnTo>
                  <a:lnTo>
                    <a:pt x="9637" y="8574"/>
                  </a:lnTo>
                  <a:lnTo>
                    <a:pt x="9118" y="9093"/>
                  </a:lnTo>
                  <a:lnTo>
                    <a:pt x="8599" y="9637"/>
                  </a:lnTo>
                  <a:lnTo>
                    <a:pt x="8080" y="10180"/>
                  </a:lnTo>
                  <a:lnTo>
                    <a:pt x="7586" y="10749"/>
                  </a:lnTo>
                  <a:lnTo>
                    <a:pt x="7116" y="11317"/>
                  </a:lnTo>
                  <a:lnTo>
                    <a:pt x="6647" y="11885"/>
                  </a:lnTo>
                  <a:lnTo>
                    <a:pt x="6178" y="12478"/>
                  </a:lnTo>
                  <a:lnTo>
                    <a:pt x="5733" y="13096"/>
                  </a:lnTo>
                  <a:lnTo>
                    <a:pt x="5313" y="13689"/>
                  </a:lnTo>
                  <a:lnTo>
                    <a:pt x="4917" y="14331"/>
                  </a:lnTo>
                  <a:lnTo>
                    <a:pt x="4497" y="14949"/>
                  </a:lnTo>
                  <a:lnTo>
                    <a:pt x="4127" y="15616"/>
                  </a:lnTo>
                  <a:lnTo>
                    <a:pt x="3756" y="16259"/>
                  </a:lnTo>
                  <a:lnTo>
                    <a:pt x="3410" y="16926"/>
                  </a:lnTo>
                  <a:lnTo>
                    <a:pt x="3064" y="17593"/>
                  </a:lnTo>
                  <a:lnTo>
                    <a:pt x="2743" y="18285"/>
                  </a:lnTo>
                  <a:lnTo>
                    <a:pt x="2447" y="18977"/>
                  </a:lnTo>
                  <a:lnTo>
                    <a:pt x="2175" y="19668"/>
                  </a:lnTo>
                  <a:lnTo>
                    <a:pt x="1903" y="20385"/>
                  </a:lnTo>
                  <a:lnTo>
                    <a:pt x="1631" y="21101"/>
                  </a:lnTo>
                  <a:lnTo>
                    <a:pt x="1409" y="21818"/>
                  </a:lnTo>
                  <a:lnTo>
                    <a:pt x="1187" y="22559"/>
                  </a:lnTo>
                  <a:lnTo>
                    <a:pt x="989" y="23300"/>
                  </a:lnTo>
                  <a:lnTo>
                    <a:pt x="791" y="24042"/>
                  </a:lnTo>
                  <a:lnTo>
                    <a:pt x="643" y="24808"/>
                  </a:lnTo>
                  <a:lnTo>
                    <a:pt x="495" y="25574"/>
                  </a:lnTo>
                  <a:lnTo>
                    <a:pt x="371" y="26340"/>
                  </a:lnTo>
                  <a:lnTo>
                    <a:pt x="248" y="27106"/>
                  </a:lnTo>
                  <a:lnTo>
                    <a:pt x="174" y="27896"/>
                  </a:lnTo>
                  <a:lnTo>
                    <a:pt x="99" y="28662"/>
                  </a:lnTo>
                  <a:lnTo>
                    <a:pt x="50" y="29453"/>
                  </a:lnTo>
                  <a:lnTo>
                    <a:pt x="25" y="30268"/>
                  </a:lnTo>
                  <a:lnTo>
                    <a:pt x="1" y="31059"/>
                  </a:lnTo>
                  <a:lnTo>
                    <a:pt x="25" y="31849"/>
                  </a:lnTo>
                  <a:lnTo>
                    <a:pt x="50" y="32665"/>
                  </a:lnTo>
                  <a:lnTo>
                    <a:pt x="99" y="33456"/>
                  </a:lnTo>
                  <a:lnTo>
                    <a:pt x="174" y="34221"/>
                  </a:lnTo>
                  <a:lnTo>
                    <a:pt x="248" y="35012"/>
                  </a:lnTo>
                  <a:lnTo>
                    <a:pt x="371" y="35778"/>
                  </a:lnTo>
                  <a:lnTo>
                    <a:pt x="495" y="36544"/>
                  </a:lnTo>
                  <a:lnTo>
                    <a:pt x="643" y="37310"/>
                  </a:lnTo>
                  <a:lnTo>
                    <a:pt x="791" y="38076"/>
                  </a:lnTo>
                  <a:lnTo>
                    <a:pt x="989" y="38817"/>
                  </a:lnTo>
                  <a:lnTo>
                    <a:pt x="1187" y="39558"/>
                  </a:lnTo>
                  <a:lnTo>
                    <a:pt x="1409" y="40275"/>
                  </a:lnTo>
                  <a:lnTo>
                    <a:pt x="1631" y="41016"/>
                  </a:lnTo>
                  <a:lnTo>
                    <a:pt x="1903" y="41733"/>
                  </a:lnTo>
                  <a:lnTo>
                    <a:pt x="2175" y="42449"/>
                  </a:lnTo>
                  <a:lnTo>
                    <a:pt x="2447" y="43141"/>
                  </a:lnTo>
                  <a:lnTo>
                    <a:pt x="2743" y="43833"/>
                  </a:lnTo>
                  <a:lnTo>
                    <a:pt x="3064" y="44525"/>
                  </a:lnTo>
                  <a:lnTo>
                    <a:pt x="3410" y="45192"/>
                  </a:lnTo>
                  <a:lnTo>
                    <a:pt x="3756" y="45859"/>
                  </a:lnTo>
                  <a:lnTo>
                    <a:pt x="4127" y="46501"/>
                  </a:lnTo>
                  <a:lnTo>
                    <a:pt x="4497" y="47144"/>
                  </a:lnTo>
                  <a:lnTo>
                    <a:pt x="4917" y="47786"/>
                  </a:lnTo>
                  <a:lnTo>
                    <a:pt x="5313" y="48404"/>
                  </a:lnTo>
                  <a:lnTo>
                    <a:pt x="5733" y="49022"/>
                  </a:lnTo>
                  <a:lnTo>
                    <a:pt x="6178" y="49639"/>
                  </a:lnTo>
                  <a:lnTo>
                    <a:pt x="6647" y="50232"/>
                  </a:lnTo>
                  <a:lnTo>
                    <a:pt x="7116" y="50801"/>
                  </a:lnTo>
                  <a:lnTo>
                    <a:pt x="7586" y="51369"/>
                  </a:lnTo>
                  <a:lnTo>
                    <a:pt x="8080" y="51937"/>
                  </a:lnTo>
                  <a:lnTo>
                    <a:pt x="8599" y="52481"/>
                  </a:lnTo>
                  <a:lnTo>
                    <a:pt x="9118" y="53024"/>
                  </a:lnTo>
                  <a:lnTo>
                    <a:pt x="9637" y="53543"/>
                  </a:lnTo>
                  <a:lnTo>
                    <a:pt x="10205" y="54037"/>
                  </a:lnTo>
                  <a:lnTo>
                    <a:pt x="10749" y="54532"/>
                  </a:lnTo>
                  <a:lnTo>
                    <a:pt x="11317" y="55026"/>
                  </a:lnTo>
                  <a:lnTo>
                    <a:pt x="11910" y="55495"/>
                  </a:lnTo>
                  <a:lnTo>
                    <a:pt x="12503" y="55940"/>
                  </a:lnTo>
                  <a:lnTo>
                    <a:pt x="13096" y="56385"/>
                  </a:lnTo>
                  <a:lnTo>
                    <a:pt x="13714" y="56805"/>
                  </a:lnTo>
                  <a:lnTo>
                    <a:pt x="14331" y="57225"/>
                  </a:lnTo>
                  <a:lnTo>
                    <a:pt x="14974" y="57620"/>
                  </a:lnTo>
                  <a:lnTo>
                    <a:pt x="15616" y="57991"/>
                  </a:lnTo>
                  <a:lnTo>
                    <a:pt x="16283" y="58361"/>
                  </a:lnTo>
                  <a:lnTo>
                    <a:pt x="16950" y="58707"/>
                  </a:lnTo>
                  <a:lnTo>
                    <a:pt x="17617" y="59053"/>
                  </a:lnTo>
                  <a:lnTo>
                    <a:pt x="18309" y="59374"/>
                  </a:lnTo>
                  <a:lnTo>
                    <a:pt x="19001" y="59671"/>
                  </a:lnTo>
                  <a:lnTo>
                    <a:pt x="19693" y="59967"/>
                  </a:lnTo>
                  <a:lnTo>
                    <a:pt x="20409" y="60239"/>
                  </a:lnTo>
                  <a:lnTo>
                    <a:pt x="21126" y="60486"/>
                  </a:lnTo>
                  <a:lnTo>
                    <a:pt x="21843" y="60733"/>
                  </a:lnTo>
                  <a:lnTo>
                    <a:pt x="22584" y="60931"/>
                  </a:lnTo>
                  <a:lnTo>
                    <a:pt x="23325" y="61153"/>
                  </a:lnTo>
                  <a:lnTo>
                    <a:pt x="24066" y="61326"/>
                  </a:lnTo>
                  <a:lnTo>
                    <a:pt x="24807" y="61499"/>
                  </a:lnTo>
                  <a:lnTo>
                    <a:pt x="25573" y="61648"/>
                  </a:lnTo>
                  <a:lnTo>
                    <a:pt x="26339" y="61771"/>
                  </a:lnTo>
                  <a:lnTo>
                    <a:pt x="27130" y="61870"/>
                  </a:lnTo>
                  <a:lnTo>
                    <a:pt x="27896" y="61969"/>
                  </a:lnTo>
                  <a:lnTo>
                    <a:pt x="28687" y="62043"/>
                  </a:lnTo>
                  <a:lnTo>
                    <a:pt x="29477" y="62092"/>
                  </a:lnTo>
                  <a:lnTo>
                    <a:pt x="30268" y="62117"/>
                  </a:lnTo>
                  <a:lnTo>
                    <a:pt x="31874" y="62117"/>
                  </a:lnTo>
                  <a:lnTo>
                    <a:pt x="32665" y="62092"/>
                  </a:lnTo>
                  <a:lnTo>
                    <a:pt x="33455" y="62043"/>
                  </a:lnTo>
                  <a:lnTo>
                    <a:pt x="34246" y="61969"/>
                  </a:lnTo>
                  <a:lnTo>
                    <a:pt x="35012" y="61870"/>
                  </a:lnTo>
                  <a:lnTo>
                    <a:pt x="35803" y="61771"/>
                  </a:lnTo>
                  <a:lnTo>
                    <a:pt x="36569" y="61648"/>
                  </a:lnTo>
                  <a:lnTo>
                    <a:pt x="37334" y="61499"/>
                  </a:lnTo>
                  <a:lnTo>
                    <a:pt x="38076" y="61326"/>
                  </a:lnTo>
                  <a:lnTo>
                    <a:pt x="38817" y="61153"/>
                  </a:lnTo>
                  <a:lnTo>
                    <a:pt x="39558" y="60931"/>
                  </a:lnTo>
                  <a:lnTo>
                    <a:pt x="40299" y="60733"/>
                  </a:lnTo>
                  <a:lnTo>
                    <a:pt x="41016" y="60486"/>
                  </a:lnTo>
                  <a:lnTo>
                    <a:pt x="41733" y="60239"/>
                  </a:lnTo>
                  <a:lnTo>
                    <a:pt x="42449" y="59967"/>
                  </a:lnTo>
                  <a:lnTo>
                    <a:pt x="43141" y="59671"/>
                  </a:lnTo>
                  <a:lnTo>
                    <a:pt x="43833" y="59374"/>
                  </a:lnTo>
                  <a:lnTo>
                    <a:pt x="44525" y="59053"/>
                  </a:lnTo>
                  <a:lnTo>
                    <a:pt x="45192" y="58707"/>
                  </a:lnTo>
                  <a:lnTo>
                    <a:pt x="45859" y="58361"/>
                  </a:lnTo>
                  <a:lnTo>
                    <a:pt x="46526" y="57991"/>
                  </a:lnTo>
                  <a:lnTo>
                    <a:pt x="47168" y="57620"/>
                  </a:lnTo>
                  <a:lnTo>
                    <a:pt x="47811" y="57225"/>
                  </a:lnTo>
                  <a:lnTo>
                    <a:pt x="48428" y="56805"/>
                  </a:lnTo>
                  <a:lnTo>
                    <a:pt x="49046" y="56385"/>
                  </a:lnTo>
                  <a:lnTo>
                    <a:pt x="49639" y="55940"/>
                  </a:lnTo>
                  <a:lnTo>
                    <a:pt x="50232" y="55495"/>
                  </a:lnTo>
                  <a:lnTo>
                    <a:pt x="50825" y="55026"/>
                  </a:lnTo>
                  <a:lnTo>
                    <a:pt x="51393" y="54532"/>
                  </a:lnTo>
                  <a:lnTo>
                    <a:pt x="51937" y="54037"/>
                  </a:lnTo>
                  <a:lnTo>
                    <a:pt x="52505" y="53543"/>
                  </a:lnTo>
                  <a:lnTo>
                    <a:pt x="53024" y="53024"/>
                  </a:lnTo>
                  <a:lnTo>
                    <a:pt x="53543" y="52481"/>
                  </a:lnTo>
                  <a:lnTo>
                    <a:pt x="54062" y="51937"/>
                  </a:lnTo>
                  <a:lnTo>
                    <a:pt x="54556" y="51369"/>
                  </a:lnTo>
                  <a:lnTo>
                    <a:pt x="55025" y="50801"/>
                  </a:lnTo>
                  <a:lnTo>
                    <a:pt x="55495" y="50232"/>
                  </a:lnTo>
                  <a:lnTo>
                    <a:pt x="55964" y="49639"/>
                  </a:lnTo>
                  <a:lnTo>
                    <a:pt x="56384" y="49022"/>
                  </a:lnTo>
                  <a:lnTo>
                    <a:pt x="56829" y="48404"/>
                  </a:lnTo>
                  <a:lnTo>
                    <a:pt x="57225" y="47786"/>
                  </a:lnTo>
                  <a:lnTo>
                    <a:pt x="57620" y="47144"/>
                  </a:lnTo>
                  <a:lnTo>
                    <a:pt x="58015" y="46501"/>
                  </a:lnTo>
                  <a:lnTo>
                    <a:pt x="58386" y="45859"/>
                  </a:lnTo>
                  <a:lnTo>
                    <a:pt x="58732" y="45192"/>
                  </a:lnTo>
                  <a:lnTo>
                    <a:pt x="59078" y="44525"/>
                  </a:lnTo>
                  <a:lnTo>
                    <a:pt x="59399" y="43833"/>
                  </a:lnTo>
                  <a:lnTo>
                    <a:pt x="59695" y="43141"/>
                  </a:lnTo>
                  <a:lnTo>
                    <a:pt x="59967" y="42449"/>
                  </a:lnTo>
                  <a:lnTo>
                    <a:pt x="60239" y="41733"/>
                  </a:lnTo>
                  <a:lnTo>
                    <a:pt x="60511" y="41016"/>
                  </a:lnTo>
                  <a:lnTo>
                    <a:pt x="60733" y="40275"/>
                  </a:lnTo>
                  <a:lnTo>
                    <a:pt x="60955" y="39558"/>
                  </a:lnTo>
                  <a:lnTo>
                    <a:pt x="61153" y="38817"/>
                  </a:lnTo>
                  <a:lnTo>
                    <a:pt x="61351" y="38076"/>
                  </a:lnTo>
                  <a:lnTo>
                    <a:pt x="61499" y="37310"/>
                  </a:lnTo>
                  <a:lnTo>
                    <a:pt x="61647" y="36544"/>
                  </a:lnTo>
                  <a:lnTo>
                    <a:pt x="61771" y="35778"/>
                  </a:lnTo>
                  <a:lnTo>
                    <a:pt x="61894" y="35012"/>
                  </a:lnTo>
                  <a:lnTo>
                    <a:pt x="61968" y="34221"/>
                  </a:lnTo>
                  <a:lnTo>
                    <a:pt x="62043" y="33456"/>
                  </a:lnTo>
                  <a:lnTo>
                    <a:pt x="62092" y="32665"/>
                  </a:lnTo>
                  <a:lnTo>
                    <a:pt x="62117" y="31849"/>
                  </a:lnTo>
                  <a:lnTo>
                    <a:pt x="62141" y="31059"/>
                  </a:lnTo>
                  <a:lnTo>
                    <a:pt x="62117" y="30268"/>
                  </a:lnTo>
                  <a:lnTo>
                    <a:pt x="62092" y="29453"/>
                  </a:lnTo>
                  <a:lnTo>
                    <a:pt x="62043" y="28662"/>
                  </a:lnTo>
                  <a:lnTo>
                    <a:pt x="61968" y="27896"/>
                  </a:lnTo>
                  <a:lnTo>
                    <a:pt x="61894" y="27106"/>
                  </a:lnTo>
                  <a:lnTo>
                    <a:pt x="61771" y="26340"/>
                  </a:lnTo>
                  <a:lnTo>
                    <a:pt x="61647" y="25574"/>
                  </a:lnTo>
                  <a:lnTo>
                    <a:pt x="61499" y="24808"/>
                  </a:lnTo>
                  <a:lnTo>
                    <a:pt x="61351" y="24042"/>
                  </a:lnTo>
                  <a:lnTo>
                    <a:pt x="61153" y="23300"/>
                  </a:lnTo>
                  <a:lnTo>
                    <a:pt x="60955" y="22559"/>
                  </a:lnTo>
                  <a:lnTo>
                    <a:pt x="60733" y="21818"/>
                  </a:lnTo>
                  <a:lnTo>
                    <a:pt x="60511" y="21101"/>
                  </a:lnTo>
                  <a:lnTo>
                    <a:pt x="60239" y="20385"/>
                  </a:lnTo>
                  <a:lnTo>
                    <a:pt x="59967" y="19668"/>
                  </a:lnTo>
                  <a:lnTo>
                    <a:pt x="59695" y="18977"/>
                  </a:lnTo>
                  <a:lnTo>
                    <a:pt x="59399" y="18285"/>
                  </a:lnTo>
                  <a:lnTo>
                    <a:pt x="59078" y="17593"/>
                  </a:lnTo>
                  <a:lnTo>
                    <a:pt x="58732" y="16926"/>
                  </a:lnTo>
                  <a:lnTo>
                    <a:pt x="58386" y="16259"/>
                  </a:lnTo>
                  <a:lnTo>
                    <a:pt x="58015" y="15616"/>
                  </a:lnTo>
                  <a:lnTo>
                    <a:pt x="57620" y="14949"/>
                  </a:lnTo>
                  <a:lnTo>
                    <a:pt x="57225" y="14331"/>
                  </a:lnTo>
                  <a:lnTo>
                    <a:pt x="56829" y="13689"/>
                  </a:lnTo>
                  <a:lnTo>
                    <a:pt x="56384" y="13096"/>
                  </a:lnTo>
                  <a:lnTo>
                    <a:pt x="55964" y="12478"/>
                  </a:lnTo>
                  <a:lnTo>
                    <a:pt x="55495" y="11885"/>
                  </a:lnTo>
                  <a:lnTo>
                    <a:pt x="55025" y="11317"/>
                  </a:lnTo>
                  <a:lnTo>
                    <a:pt x="54556" y="10749"/>
                  </a:lnTo>
                  <a:lnTo>
                    <a:pt x="54062" y="10180"/>
                  </a:lnTo>
                  <a:lnTo>
                    <a:pt x="53543" y="9637"/>
                  </a:lnTo>
                  <a:lnTo>
                    <a:pt x="53024" y="9093"/>
                  </a:lnTo>
                  <a:lnTo>
                    <a:pt x="52505" y="8574"/>
                  </a:lnTo>
                  <a:lnTo>
                    <a:pt x="51937" y="8080"/>
                  </a:lnTo>
                  <a:lnTo>
                    <a:pt x="51393" y="7586"/>
                  </a:lnTo>
                  <a:lnTo>
                    <a:pt x="50825" y="7092"/>
                  </a:lnTo>
                  <a:lnTo>
                    <a:pt x="50232" y="6622"/>
                  </a:lnTo>
                  <a:lnTo>
                    <a:pt x="49639" y="6178"/>
                  </a:lnTo>
                  <a:lnTo>
                    <a:pt x="49046" y="5733"/>
                  </a:lnTo>
                  <a:lnTo>
                    <a:pt x="48428" y="5313"/>
                  </a:lnTo>
                  <a:lnTo>
                    <a:pt x="47811" y="4893"/>
                  </a:lnTo>
                  <a:lnTo>
                    <a:pt x="47168" y="4498"/>
                  </a:lnTo>
                  <a:lnTo>
                    <a:pt x="46526" y="4102"/>
                  </a:lnTo>
                  <a:lnTo>
                    <a:pt x="45859" y="3756"/>
                  </a:lnTo>
                  <a:lnTo>
                    <a:pt x="45192" y="3386"/>
                  </a:lnTo>
                  <a:lnTo>
                    <a:pt x="44525" y="3064"/>
                  </a:lnTo>
                  <a:lnTo>
                    <a:pt x="43833" y="2743"/>
                  </a:lnTo>
                  <a:lnTo>
                    <a:pt x="43141" y="2447"/>
                  </a:lnTo>
                  <a:lnTo>
                    <a:pt x="42449" y="2150"/>
                  </a:lnTo>
                  <a:lnTo>
                    <a:pt x="41733" y="1878"/>
                  </a:lnTo>
                  <a:lnTo>
                    <a:pt x="41016" y="1631"/>
                  </a:lnTo>
                  <a:lnTo>
                    <a:pt x="40299" y="1384"/>
                  </a:lnTo>
                  <a:lnTo>
                    <a:pt x="39558" y="1162"/>
                  </a:lnTo>
                  <a:lnTo>
                    <a:pt x="38817" y="964"/>
                  </a:lnTo>
                  <a:lnTo>
                    <a:pt x="38076" y="791"/>
                  </a:lnTo>
                  <a:lnTo>
                    <a:pt x="37334" y="618"/>
                  </a:lnTo>
                  <a:lnTo>
                    <a:pt x="36569" y="470"/>
                  </a:lnTo>
                  <a:lnTo>
                    <a:pt x="35803" y="347"/>
                  </a:lnTo>
                  <a:lnTo>
                    <a:pt x="35012" y="248"/>
                  </a:lnTo>
                  <a:lnTo>
                    <a:pt x="34246" y="149"/>
                  </a:lnTo>
                  <a:lnTo>
                    <a:pt x="33455" y="75"/>
                  </a:lnTo>
                  <a:lnTo>
                    <a:pt x="32665" y="25"/>
                  </a:lnTo>
                  <a:lnTo>
                    <a:pt x="318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4"/>
            <p:cNvSpPr/>
            <p:nvPr/>
          </p:nvSpPr>
          <p:spPr>
            <a:xfrm>
              <a:off x="-1511340" y="4891755"/>
              <a:ext cx="175805" cy="175805"/>
            </a:xfrm>
            <a:custGeom>
              <a:avLst/>
              <a:gdLst/>
              <a:ahLst/>
              <a:cxnLst/>
              <a:rect l="l" t="t" r="r" b="b"/>
              <a:pathLst>
                <a:path w="5091" h="5091" extrusionOk="0">
                  <a:moveTo>
                    <a:pt x="4201" y="0"/>
                  </a:moveTo>
                  <a:lnTo>
                    <a:pt x="4028" y="25"/>
                  </a:lnTo>
                  <a:lnTo>
                    <a:pt x="3880" y="74"/>
                  </a:lnTo>
                  <a:lnTo>
                    <a:pt x="3707" y="148"/>
                  </a:lnTo>
                  <a:lnTo>
                    <a:pt x="3583" y="272"/>
                  </a:lnTo>
                  <a:lnTo>
                    <a:pt x="248" y="3608"/>
                  </a:lnTo>
                  <a:lnTo>
                    <a:pt x="149" y="3731"/>
                  </a:lnTo>
                  <a:lnTo>
                    <a:pt x="50" y="3879"/>
                  </a:lnTo>
                  <a:lnTo>
                    <a:pt x="1" y="4052"/>
                  </a:lnTo>
                  <a:lnTo>
                    <a:pt x="1" y="4225"/>
                  </a:lnTo>
                  <a:lnTo>
                    <a:pt x="1" y="4398"/>
                  </a:lnTo>
                  <a:lnTo>
                    <a:pt x="50" y="4547"/>
                  </a:lnTo>
                  <a:lnTo>
                    <a:pt x="149" y="4695"/>
                  </a:lnTo>
                  <a:lnTo>
                    <a:pt x="248" y="4843"/>
                  </a:lnTo>
                  <a:lnTo>
                    <a:pt x="396" y="4967"/>
                  </a:lnTo>
                  <a:lnTo>
                    <a:pt x="544" y="5041"/>
                  </a:lnTo>
                  <a:lnTo>
                    <a:pt x="717" y="5090"/>
                  </a:lnTo>
                  <a:lnTo>
                    <a:pt x="1038" y="5090"/>
                  </a:lnTo>
                  <a:lnTo>
                    <a:pt x="1211" y="5041"/>
                  </a:lnTo>
                  <a:lnTo>
                    <a:pt x="1360" y="4967"/>
                  </a:lnTo>
                  <a:lnTo>
                    <a:pt x="1508" y="4843"/>
                  </a:lnTo>
                  <a:lnTo>
                    <a:pt x="4819" y="1507"/>
                  </a:lnTo>
                  <a:lnTo>
                    <a:pt x="4942" y="1384"/>
                  </a:lnTo>
                  <a:lnTo>
                    <a:pt x="5016" y="1236"/>
                  </a:lnTo>
                  <a:lnTo>
                    <a:pt x="5066" y="1063"/>
                  </a:lnTo>
                  <a:lnTo>
                    <a:pt x="5091" y="890"/>
                  </a:lnTo>
                  <a:lnTo>
                    <a:pt x="5066" y="717"/>
                  </a:lnTo>
                  <a:lnTo>
                    <a:pt x="5016" y="568"/>
                  </a:lnTo>
                  <a:lnTo>
                    <a:pt x="4942" y="396"/>
                  </a:lnTo>
                  <a:lnTo>
                    <a:pt x="4819" y="272"/>
                  </a:lnTo>
                  <a:lnTo>
                    <a:pt x="4695" y="148"/>
                  </a:lnTo>
                  <a:lnTo>
                    <a:pt x="4547" y="74"/>
                  </a:lnTo>
                  <a:lnTo>
                    <a:pt x="4374" y="25"/>
                  </a:lnTo>
                  <a:lnTo>
                    <a:pt x="42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4"/>
            <p:cNvSpPr/>
            <p:nvPr/>
          </p:nvSpPr>
          <p:spPr>
            <a:xfrm>
              <a:off x="-1511340" y="4891755"/>
              <a:ext cx="175805" cy="175805"/>
            </a:xfrm>
            <a:custGeom>
              <a:avLst/>
              <a:gdLst/>
              <a:ahLst/>
              <a:cxnLst/>
              <a:rect l="l" t="t" r="r" b="b"/>
              <a:pathLst>
                <a:path w="5091" h="5091" extrusionOk="0">
                  <a:moveTo>
                    <a:pt x="866" y="0"/>
                  </a:moveTo>
                  <a:lnTo>
                    <a:pt x="717" y="25"/>
                  </a:lnTo>
                  <a:lnTo>
                    <a:pt x="544" y="74"/>
                  </a:lnTo>
                  <a:lnTo>
                    <a:pt x="396" y="148"/>
                  </a:lnTo>
                  <a:lnTo>
                    <a:pt x="248" y="272"/>
                  </a:lnTo>
                  <a:lnTo>
                    <a:pt x="149" y="396"/>
                  </a:lnTo>
                  <a:lnTo>
                    <a:pt x="50" y="568"/>
                  </a:lnTo>
                  <a:lnTo>
                    <a:pt x="1" y="717"/>
                  </a:lnTo>
                  <a:lnTo>
                    <a:pt x="1" y="890"/>
                  </a:lnTo>
                  <a:lnTo>
                    <a:pt x="1" y="1063"/>
                  </a:lnTo>
                  <a:lnTo>
                    <a:pt x="50" y="1236"/>
                  </a:lnTo>
                  <a:lnTo>
                    <a:pt x="149" y="1384"/>
                  </a:lnTo>
                  <a:lnTo>
                    <a:pt x="248" y="1507"/>
                  </a:lnTo>
                  <a:lnTo>
                    <a:pt x="3583" y="4843"/>
                  </a:lnTo>
                  <a:lnTo>
                    <a:pt x="3707" y="4967"/>
                  </a:lnTo>
                  <a:lnTo>
                    <a:pt x="3880" y="5041"/>
                  </a:lnTo>
                  <a:lnTo>
                    <a:pt x="4028" y="5090"/>
                  </a:lnTo>
                  <a:lnTo>
                    <a:pt x="4374" y="5090"/>
                  </a:lnTo>
                  <a:lnTo>
                    <a:pt x="4547" y="5041"/>
                  </a:lnTo>
                  <a:lnTo>
                    <a:pt x="4695" y="4967"/>
                  </a:lnTo>
                  <a:lnTo>
                    <a:pt x="4819" y="4843"/>
                  </a:lnTo>
                  <a:lnTo>
                    <a:pt x="4942" y="4695"/>
                  </a:lnTo>
                  <a:lnTo>
                    <a:pt x="5016" y="4547"/>
                  </a:lnTo>
                  <a:lnTo>
                    <a:pt x="5066" y="4398"/>
                  </a:lnTo>
                  <a:lnTo>
                    <a:pt x="5091" y="4225"/>
                  </a:lnTo>
                  <a:lnTo>
                    <a:pt x="5066" y="4052"/>
                  </a:lnTo>
                  <a:lnTo>
                    <a:pt x="5016" y="3879"/>
                  </a:lnTo>
                  <a:lnTo>
                    <a:pt x="4942" y="3731"/>
                  </a:lnTo>
                  <a:lnTo>
                    <a:pt x="4819" y="3608"/>
                  </a:lnTo>
                  <a:lnTo>
                    <a:pt x="1508" y="272"/>
                  </a:lnTo>
                  <a:lnTo>
                    <a:pt x="1360" y="148"/>
                  </a:lnTo>
                  <a:lnTo>
                    <a:pt x="1211" y="74"/>
                  </a:lnTo>
                  <a:lnTo>
                    <a:pt x="1038" y="25"/>
                  </a:lnTo>
                  <a:lnTo>
                    <a:pt x="8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a:off x="-1654575" y="5496783"/>
              <a:ext cx="224427" cy="223563"/>
            </a:xfrm>
            <a:custGeom>
              <a:avLst/>
              <a:gdLst/>
              <a:ahLst/>
              <a:cxnLst/>
              <a:rect l="l" t="t" r="r" b="b"/>
              <a:pathLst>
                <a:path w="6499" h="6474" extrusionOk="0">
                  <a:moveTo>
                    <a:pt x="2916" y="0"/>
                  </a:moveTo>
                  <a:lnTo>
                    <a:pt x="2595" y="50"/>
                  </a:lnTo>
                  <a:lnTo>
                    <a:pt x="2298" y="149"/>
                  </a:lnTo>
                  <a:lnTo>
                    <a:pt x="2002" y="247"/>
                  </a:lnTo>
                  <a:lnTo>
                    <a:pt x="1705" y="396"/>
                  </a:lnTo>
                  <a:lnTo>
                    <a:pt x="1434" y="544"/>
                  </a:lnTo>
                  <a:lnTo>
                    <a:pt x="1186" y="742"/>
                  </a:lnTo>
                  <a:lnTo>
                    <a:pt x="964" y="939"/>
                  </a:lnTo>
                  <a:lnTo>
                    <a:pt x="742" y="1186"/>
                  </a:lnTo>
                  <a:lnTo>
                    <a:pt x="569" y="1433"/>
                  </a:lnTo>
                  <a:lnTo>
                    <a:pt x="396" y="1705"/>
                  </a:lnTo>
                  <a:lnTo>
                    <a:pt x="272" y="1977"/>
                  </a:lnTo>
                  <a:lnTo>
                    <a:pt x="149" y="2273"/>
                  </a:lnTo>
                  <a:lnTo>
                    <a:pt x="75" y="2595"/>
                  </a:lnTo>
                  <a:lnTo>
                    <a:pt x="25" y="2916"/>
                  </a:lnTo>
                  <a:lnTo>
                    <a:pt x="1" y="3237"/>
                  </a:lnTo>
                  <a:lnTo>
                    <a:pt x="25" y="3583"/>
                  </a:lnTo>
                  <a:lnTo>
                    <a:pt x="75" y="3904"/>
                  </a:lnTo>
                  <a:lnTo>
                    <a:pt x="149" y="4201"/>
                  </a:lnTo>
                  <a:lnTo>
                    <a:pt x="272" y="4497"/>
                  </a:lnTo>
                  <a:lnTo>
                    <a:pt x="396" y="4794"/>
                  </a:lnTo>
                  <a:lnTo>
                    <a:pt x="569" y="5065"/>
                  </a:lnTo>
                  <a:lnTo>
                    <a:pt x="742" y="5313"/>
                  </a:lnTo>
                  <a:lnTo>
                    <a:pt x="964" y="5535"/>
                  </a:lnTo>
                  <a:lnTo>
                    <a:pt x="1186" y="5733"/>
                  </a:lnTo>
                  <a:lnTo>
                    <a:pt x="1434" y="5930"/>
                  </a:lnTo>
                  <a:lnTo>
                    <a:pt x="1705" y="6103"/>
                  </a:lnTo>
                  <a:lnTo>
                    <a:pt x="2002" y="6227"/>
                  </a:lnTo>
                  <a:lnTo>
                    <a:pt x="2298" y="6350"/>
                  </a:lnTo>
                  <a:lnTo>
                    <a:pt x="2595" y="6424"/>
                  </a:lnTo>
                  <a:lnTo>
                    <a:pt x="2916" y="6474"/>
                  </a:lnTo>
                  <a:lnTo>
                    <a:pt x="3583" y="6474"/>
                  </a:lnTo>
                  <a:lnTo>
                    <a:pt x="3904" y="6424"/>
                  </a:lnTo>
                  <a:lnTo>
                    <a:pt x="4226" y="6350"/>
                  </a:lnTo>
                  <a:lnTo>
                    <a:pt x="4522" y="6227"/>
                  </a:lnTo>
                  <a:lnTo>
                    <a:pt x="4794" y="6103"/>
                  </a:lnTo>
                  <a:lnTo>
                    <a:pt x="5066" y="5930"/>
                  </a:lnTo>
                  <a:lnTo>
                    <a:pt x="5313" y="5733"/>
                  </a:lnTo>
                  <a:lnTo>
                    <a:pt x="5560" y="5535"/>
                  </a:lnTo>
                  <a:lnTo>
                    <a:pt x="5757" y="5313"/>
                  </a:lnTo>
                  <a:lnTo>
                    <a:pt x="5955" y="5065"/>
                  </a:lnTo>
                  <a:lnTo>
                    <a:pt x="6103" y="4794"/>
                  </a:lnTo>
                  <a:lnTo>
                    <a:pt x="6252" y="4497"/>
                  </a:lnTo>
                  <a:lnTo>
                    <a:pt x="6350" y="4201"/>
                  </a:lnTo>
                  <a:lnTo>
                    <a:pt x="6425" y="3904"/>
                  </a:lnTo>
                  <a:lnTo>
                    <a:pt x="6474" y="3583"/>
                  </a:lnTo>
                  <a:lnTo>
                    <a:pt x="6499" y="3237"/>
                  </a:lnTo>
                  <a:lnTo>
                    <a:pt x="6474" y="2916"/>
                  </a:lnTo>
                  <a:lnTo>
                    <a:pt x="6425" y="2595"/>
                  </a:lnTo>
                  <a:lnTo>
                    <a:pt x="6350" y="2273"/>
                  </a:lnTo>
                  <a:lnTo>
                    <a:pt x="6252" y="1977"/>
                  </a:lnTo>
                  <a:lnTo>
                    <a:pt x="6103" y="1705"/>
                  </a:lnTo>
                  <a:lnTo>
                    <a:pt x="5955" y="1433"/>
                  </a:lnTo>
                  <a:lnTo>
                    <a:pt x="5757" y="1186"/>
                  </a:lnTo>
                  <a:lnTo>
                    <a:pt x="5560" y="939"/>
                  </a:lnTo>
                  <a:lnTo>
                    <a:pt x="5313" y="742"/>
                  </a:lnTo>
                  <a:lnTo>
                    <a:pt x="5066" y="544"/>
                  </a:lnTo>
                  <a:lnTo>
                    <a:pt x="4794" y="396"/>
                  </a:lnTo>
                  <a:lnTo>
                    <a:pt x="4522" y="247"/>
                  </a:lnTo>
                  <a:lnTo>
                    <a:pt x="4226" y="149"/>
                  </a:lnTo>
                  <a:lnTo>
                    <a:pt x="3904" y="50"/>
                  </a:lnTo>
                  <a:lnTo>
                    <a:pt x="35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8">
    <p:bg>
      <p:bgPr>
        <a:solidFill>
          <a:schemeClr val="lt2"/>
        </a:solidFill>
        <a:effectLst/>
      </p:bgPr>
    </p:bg>
    <p:spTree>
      <p:nvGrpSpPr>
        <p:cNvPr id="1" name="Shape 318"/>
        <p:cNvGrpSpPr/>
        <p:nvPr/>
      </p:nvGrpSpPr>
      <p:grpSpPr>
        <a:xfrm>
          <a:off x="0" y="0"/>
          <a:ext cx="0" cy="0"/>
          <a:chOff x="0" y="0"/>
          <a:chExt cx="0" cy="0"/>
        </a:xfrm>
      </p:grpSpPr>
      <p:sp>
        <p:nvSpPr>
          <p:cNvPr id="319" name="Google Shape;319;p25"/>
          <p:cNvSpPr txBox="1">
            <a:spLocks noGrp="1"/>
          </p:cNvSpPr>
          <p:nvPr>
            <p:ph type="title" hasCustomPrompt="1"/>
          </p:nvPr>
        </p:nvSpPr>
        <p:spPr>
          <a:xfrm>
            <a:off x="2427750" y="621392"/>
            <a:ext cx="42885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0" name="Google Shape;320;p25"/>
          <p:cNvSpPr txBox="1">
            <a:spLocks noGrp="1"/>
          </p:cNvSpPr>
          <p:nvPr>
            <p:ph type="subTitle" idx="1"/>
          </p:nvPr>
        </p:nvSpPr>
        <p:spPr>
          <a:xfrm>
            <a:off x="2427750" y="1274060"/>
            <a:ext cx="4288500" cy="365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321" name="Google Shape;321;p25"/>
          <p:cNvSpPr txBox="1">
            <a:spLocks noGrp="1"/>
          </p:cNvSpPr>
          <p:nvPr>
            <p:ph type="title" idx="2" hasCustomPrompt="1"/>
          </p:nvPr>
        </p:nvSpPr>
        <p:spPr>
          <a:xfrm>
            <a:off x="2427750" y="2017236"/>
            <a:ext cx="42885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2" name="Google Shape;322;p25"/>
          <p:cNvSpPr txBox="1">
            <a:spLocks noGrp="1"/>
          </p:cNvSpPr>
          <p:nvPr>
            <p:ph type="subTitle" idx="3"/>
          </p:nvPr>
        </p:nvSpPr>
        <p:spPr>
          <a:xfrm>
            <a:off x="2427750" y="2668399"/>
            <a:ext cx="4288500" cy="365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323" name="Google Shape;323;p25"/>
          <p:cNvSpPr txBox="1">
            <a:spLocks noGrp="1"/>
          </p:cNvSpPr>
          <p:nvPr>
            <p:ph type="title" idx="4" hasCustomPrompt="1"/>
          </p:nvPr>
        </p:nvSpPr>
        <p:spPr>
          <a:xfrm>
            <a:off x="2427750" y="3417547"/>
            <a:ext cx="42885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4" name="Google Shape;324;p25"/>
          <p:cNvSpPr txBox="1">
            <a:spLocks noGrp="1"/>
          </p:cNvSpPr>
          <p:nvPr>
            <p:ph type="subTitle" idx="5"/>
          </p:nvPr>
        </p:nvSpPr>
        <p:spPr>
          <a:xfrm>
            <a:off x="2428050" y="4064908"/>
            <a:ext cx="4287900" cy="365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grpSp>
        <p:nvGrpSpPr>
          <p:cNvPr id="325" name="Google Shape;325;p25"/>
          <p:cNvGrpSpPr/>
          <p:nvPr/>
        </p:nvGrpSpPr>
        <p:grpSpPr>
          <a:xfrm rot="10800000" flipH="1">
            <a:off x="7367014" y="-604500"/>
            <a:ext cx="1624594" cy="1726157"/>
            <a:chOff x="2027214" y="1701600"/>
            <a:chExt cx="1624594" cy="1726157"/>
          </a:xfrm>
        </p:grpSpPr>
        <p:sp>
          <p:nvSpPr>
            <p:cNvPr id="326" name="Google Shape;326;p25"/>
            <p:cNvSpPr/>
            <p:nvPr/>
          </p:nvSpPr>
          <p:spPr>
            <a:xfrm>
              <a:off x="2546872" y="2323650"/>
              <a:ext cx="1104936" cy="1104108"/>
            </a:xfrm>
            <a:custGeom>
              <a:avLst/>
              <a:gdLst/>
              <a:ahLst/>
              <a:cxnLst/>
              <a:rect l="l" t="t" r="r" b="b"/>
              <a:pathLst>
                <a:path w="31997" h="31973" extrusionOk="0">
                  <a:moveTo>
                    <a:pt x="15986" y="692"/>
                  </a:moveTo>
                  <a:lnTo>
                    <a:pt x="16777" y="717"/>
                  </a:lnTo>
                  <a:lnTo>
                    <a:pt x="17567" y="766"/>
                  </a:lnTo>
                  <a:lnTo>
                    <a:pt x="18333" y="865"/>
                  </a:lnTo>
                  <a:lnTo>
                    <a:pt x="19075" y="1013"/>
                  </a:lnTo>
                  <a:lnTo>
                    <a:pt x="19816" y="1186"/>
                  </a:lnTo>
                  <a:lnTo>
                    <a:pt x="20532" y="1384"/>
                  </a:lnTo>
                  <a:lnTo>
                    <a:pt x="21249" y="1631"/>
                  </a:lnTo>
                  <a:lnTo>
                    <a:pt x="21941" y="1903"/>
                  </a:lnTo>
                  <a:lnTo>
                    <a:pt x="22608" y="2199"/>
                  </a:lnTo>
                  <a:lnTo>
                    <a:pt x="23275" y="2545"/>
                  </a:lnTo>
                  <a:lnTo>
                    <a:pt x="23917" y="2916"/>
                  </a:lnTo>
                  <a:lnTo>
                    <a:pt x="24535" y="3311"/>
                  </a:lnTo>
                  <a:lnTo>
                    <a:pt x="25128" y="3731"/>
                  </a:lnTo>
                  <a:lnTo>
                    <a:pt x="25721" y="4201"/>
                  </a:lnTo>
                  <a:lnTo>
                    <a:pt x="26265" y="4670"/>
                  </a:lnTo>
                  <a:lnTo>
                    <a:pt x="26808" y="5189"/>
                  </a:lnTo>
                  <a:lnTo>
                    <a:pt x="27302" y="5708"/>
                  </a:lnTo>
                  <a:lnTo>
                    <a:pt x="27797" y="6276"/>
                  </a:lnTo>
                  <a:lnTo>
                    <a:pt x="28241" y="6844"/>
                  </a:lnTo>
                  <a:lnTo>
                    <a:pt x="28661" y="7437"/>
                  </a:lnTo>
                  <a:lnTo>
                    <a:pt x="29057" y="8055"/>
                  </a:lnTo>
                  <a:lnTo>
                    <a:pt x="29427" y="8697"/>
                  </a:lnTo>
                  <a:lnTo>
                    <a:pt x="29773" y="9365"/>
                  </a:lnTo>
                  <a:lnTo>
                    <a:pt x="30070" y="10032"/>
                  </a:lnTo>
                  <a:lnTo>
                    <a:pt x="30342" y="10723"/>
                  </a:lnTo>
                  <a:lnTo>
                    <a:pt x="30589" y="11440"/>
                  </a:lnTo>
                  <a:lnTo>
                    <a:pt x="30811" y="12157"/>
                  </a:lnTo>
                  <a:lnTo>
                    <a:pt x="30959" y="12898"/>
                  </a:lnTo>
                  <a:lnTo>
                    <a:pt x="31108" y="13664"/>
                  </a:lnTo>
                  <a:lnTo>
                    <a:pt x="31206" y="14430"/>
                  </a:lnTo>
                  <a:lnTo>
                    <a:pt x="31256" y="15196"/>
                  </a:lnTo>
                  <a:lnTo>
                    <a:pt x="31280" y="15986"/>
                  </a:lnTo>
                  <a:lnTo>
                    <a:pt x="31256" y="16777"/>
                  </a:lnTo>
                  <a:lnTo>
                    <a:pt x="31206" y="17543"/>
                  </a:lnTo>
                  <a:lnTo>
                    <a:pt x="31108" y="18309"/>
                  </a:lnTo>
                  <a:lnTo>
                    <a:pt x="30959" y="19050"/>
                  </a:lnTo>
                  <a:lnTo>
                    <a:pt x="30811" y="19791"/>
                  </a:lnTo>
                  <a:lnTo>
                    <a:pt x="30589" y="20533"/>
                  </a:lnTo>
                  <a:lnTo>
                    <a:pt x="30342" y="21224"/>
                  </a:lnTo>
                  <a:lnTo>
                    <a:pt x="30070" y="21916"/>
                  </a:lnTo>
                  <a:lnTo>
                    <a:pt x="29773" y="22608"/>
                  </a:lnTo>
                  <a:lnTo>
                    <a:pt x="29427" y="23251"/>
                  </a:lnTo>
                  <a:lnTo>
                    <a:pt x="29057" y="23893"/>
                  </a:lnTo>
                  <a:lnTo>
                    <a:pt x="28661" y="24511"/>
                  </a:lnTo>
                  <a:lnTo>
                    <a:pt x="28241" y="25128"/>
                  </a:lnTo>
                  <a:lnTo>
                    <a:pt x="27797" y="25697"/>
                  </a:lnTo>
                  <a:lnTo>
                    <a:pt x="27302" y="26240"/>
                  </a:lnTo>
                  <a:lnTo>
                    <a:pt x="26808" y="26784"/>
                  </a:lnTo>
                  <a:lnTo>
                    <a:pt x="26265" y="27278"/>
                  </a:lnTo>
                  <a:lnTo>
                    <a:pt x="25721" y="27772"/>
                  </a:lnTo>
                  <a:lnTo>
                    <a:pt x="25128" y="28217"/>
                  </a:lnTo>
                  <a:lnTo>
                    <a:pt x="24535" y="28662"/>
                  </a:lnTo>
                  <a:lnTo>
                    <a:pt x="23917" y="29057"/>
                  </a:lnTo>
                  <a:lnTo>
                    <a:pt x="23275" y="29428"/>
                  </a:lnTo>
                  <a:lnTo>
                    <a:pt x="22608" y="29749"/>
                  </a:lnTo>
                  <a:lnTo>
                    <a:pt x="21941" y="30070"/>
                  </a:lnTo>
                  <a:lnTo>
                    <a:pt x="21249" y="30342"/>
                  </a:lnTo>
                  <a:lnTo>
                    <a:pt x="20532" y="30589"/>
                  </a:lnTo>
                  <a:lnTo>
                    <a:pt x="19816" y="30787"/>
                  </a:lnTo>
                  <a:lnTo>
                    <a:pt x="19075" y="30959"/>
                  </a:lnTo>
                  <a:lnTo>
                    <a:pt x="18333" y="31083"/>
                  </a:lnTo>
                  <a:lnTo>
                    <a:pt x="17567" y="31182"/>
                  </a:lnTo>
                  <a:lnTo>
                    <a:pt x="16777" y="31256"/>
                  </a:lnTo>
                  <a:lnTo>
                    <a:pt x="15220" y="31256"/>
                  </a:lnTo>
                  <a:lnTo>
                    <a:pt x="14430" y="31182"/>
                  </a:lnTo>
                  <a:lnTo>
                    <a:pt x="13664" y="31083"/>
                  </a:lnTo>
                  <a:lnTo>
                    <a:pt x="12922" y="30959"/>
                  </a:lnTo>
                  <a:lnTo>
                    <a:pt x="12181" y="30787"/>
                  </a:lnTo>
                  <a:lnTo>
                    <a:pt x="11465" y="30589"/>
                  </a:lnTo>
                  <a:lnTo>
                    <a:pt x="10748" y="30342"/>
                  </a:lnTo>
                  <a:lnTo>
                    <a:pt x="10056" y="30070"/>
                  </a:lnTo>
                  <a:lnTo>
                    <a:pt x="9389" y="29749"/>
                  </a:lnTo>
                  <a:lnTo>
                    <a:pt x="8722" y="29428"/>
                  </a:lnTo>
                  <a:lnTo>
                    <a:pt x="8080" y="29057"/>
                  </a:lnTo>
                  <a:lnTo>
                    <a:pt x="7462" y="28662"/>
                  </a:lnTo>
                  <a:lnTo>
                    <a:pt x="6869" y="28217"/>
                  </a:lnTo>
                  <a:lnTo>
                    <a:pt x="6276" y="27772"/>
                  </a:lnTo>
                  <a:lnTo>
                    <a:pt x="5732" y="27278"/>
                  </a:lnTo>
                  <a:lnTo>
                    <a:pt x="5189" y="26784"/>
                  </a:lnTo>
                  <a:lnTo>
                    <a:pt x="4695" y="26240"/>
                  </a:lnTo>
                  <a:lnTo>
                    <a:pt x="4200" y="25697"/>
                  </a:lnTo>
                  <a:lnTo>
                    <a:pt x="3756" y="25128"/>
                  </a:lnTo>
                  <a:lnTo>
                    <a:pt x="3336" y="24511"/>
                  </a:lnTo>
                  <a:lnTo>
                    <a:pt x="2940" y="23893"/>
                  </a:lnTo>
                  <a:lnTo>
                    <a:pt x="2570" y="23251"/>
                  </a:lnTo>
                  <a:lnTo>
                    <a:pt x="2224" y="22608"/>
                  </a:lnTo>
                  <a:lnTo>
                    <a:pt x="1927" y="21916"/>
                  </a:lnTo>
                  <a:lnTo>
                    <a:pt x="1631" y="21224"/>
                  </a:lnTo>
                  <a:lnTo>
                    <a:pt x="1408" y="20533"/>
                  </a:lnTo>
                  <a:lnTo>
                    <a:pt x="1186" y="19791"/>
                  </a:lnTo>
                  <a:lnTo>
                    <a:pt x="1013" y="19050"/>
                  </a:lnTo>
                  <a:lnTo>
                    <a:pt x="890" y="18309"/>
                  </a:lnTo>
                  <a:lnTo>
                    <a:pt x="791" y="17543"/>
                  </a:lnTo>
                  <a:lnTo>
                    <a:pt x="741" y="16777"/>
                  </a:lnTo>
                  <a:lnTo>
                    <a:pt x="717" y="15986"/>
                  </a:lnTo>
                  <a:lnTo>
                    <a:pt x="741" y="15196"/>
                  </a:lnTo>
                  <a:lnTo>
                    <a:pt x="791" y="14430"/>
                  </a:lnTo>
                  <a:lnTo>
                    <a:pt x="890" y="13664"/>
                  </a:lnTo>
                  <a:lnTo>
                    <a:pt x="1013" y="12898"/>
                  </a:lnTo>
                  <a:lnTo>
                    <a:pt x="1186" y="12157"/>
                  </a:lnTo>
                  <a:lnTo>
                    <a:pt x="1408" y="11440"/>
                  </a:lnTo>
                  <a:lnTo>
                    <a:pt x="1631" y="10723"/>
                  </a:lnTo>
                  <a:lnTo>
                    <a:pt x="1927" y="10032"/>
                  </a:lnTo>
                  <a:lnTo>
                    <a:pt x="2224" y="9365"/>
                  </a:lnTo>
                  <a:lnTo>
                    <a:pt x="2570" y="8697"/>
                  </a:lnTo>
                  <a:lnTo>
                    <a:pt x="2940" y="8055"/>
                  </a:lnTo>
                  <a:lnTo>
                    <a:pt x="3336" y="7437"/>
                  </a:lnTo>
                  <a:lnTo>
                    <a:pt x="3756" y="6844"/>
                  </a:lnTo>
                  <a:lnTo>
                    <a:pt x="4200" y="6276"/>
                  </a:lnTo>
                  <a:lnTo>
                    <a:pt x="4695" y="5708"/>
                  </a:lnTo>
                  <a:lnTo>
                    <a:pt x="5189" y="5189"/>
                  </a:lnTo>
                  <a:lnTo>
                    <a:pt x="5732" y="4670"/>
                  </a:lnTo>
                  <a:lnTo>
                    <a:pt x="6276" y="4201"/>
                  </a:lnTo>
                  <a:lnTo>
                    <a:pt x="6869" y="3731"/>
                  </a:lnTo>
                  <a:lnTo>
                    <a:pt x="7462" y="3311"/>
                  </a:lnTo>
                  <a:lnTo>
                    <a:pt x="8080" y="2916"/>
                  </a:lnTo>
                  <a:lnTo>
                    <a:pt x="8722" y="2545"/>
                  </a:lnTo>
                  <a:lnTo>
                    <a:pt x="9389" y="2199"/>
                  </a:lnTo>
                  <a:lnTo>
                    <a:pt x="10056" y="1903"/>
                  </a:lnTo>
                  <a:lnTo>
                    <a:pt x="10748" y="1631"/>
                  </a:lnTo>
                  <a:lnTo>
                    <a:pt x="11465" y="1384"/>
                  </a:lnTo>
                  <a:lnTo>
                    <a:pt x="12181" y="1186"/>
                  </a:lnTo>
                  <a:lnTo>
                    <a:pt x="12922" y="1013"/>
                  </a:lnTo>
                  <a:lnTo>
                    <a:pt x="13664" y="865"/>
                  </a:lnTo>
                  <a:lnTo>
                    <a:pt x="14430" y="766"/>
                  </a:lnTo>
                  <a:lnTo>
                    <a:pt x="15220" y="717"/>
                  </a:lnTo>
                  <a:lnTo>
                    <a:pt x="15986" y="692"/>
                  </a:lnTo>
                  <a:close/>
                  <a:moveTo>
                    <a:pt x="15986" y="0"/>
                  </a:moveTo>
                  <a:lnTo>
                    <a:pt x="15171" y="25"/>
                  </a:lnTo>
                  <a:lnTo>
                    <a:pt x="14355" y="74"/>
                  </a:lnTo>
                  <a:lnTo>
                    <a:pt x="13565" y="173"/>
                  </a:lnTo>
                  <a:lnTo>
                    <a:pt x="12774" y="321"/>
                  </a:lnTo>
                  <a:lnTo>
                    <a:pt x="12008" y="494"/>
                  </a:lnTo>
                  <a:lnTo>
                    <a:pt x="11242" y="717"/>
                  </a:lnTo>
                  <a:lnTo>
                    <a:pt x="10501" y="964"/>
                  </a:lnTo>
                  <a:lnTo>
                    <a:pt x="9784" y="1260"/>
                  </a:lnTo>
                  <a:lnTo>
                    <a:pt x="9068" y="1581"/>
                  </a:lnTo>
                  <a:lnTo>
                    <a:pt x="8376" y="1927"/>
                  </a:lnTo>
                  <a:lnTo>
                    <a:pt x="7709" y="2298"/>
                  </a:lnTo>
                  <a:lnTo>
                    <a:pt x="7067" y="2718"/>
                  </a:lnTo>
                  <a:lnTo>
                    <a:pt x="6449" y="3163"/>
                  </a:lnTo>
                  <a:lnTo>
                    <a:pt x="5831" y="3657"/>
                  </a:lnTo>
                  <a:lnTo>
                    <a:pt x="5263" y="4151"/>
                  </a:lnTo>
                  <a:lnTo>
                    <a:pt x="4695" y="4670"/>
                  </a:lnTo>
                  <a:lnTo>
                    <a:pt x="4176" y="5238"/>
                  </a:lnTo>
                  <a:lnTo>
                    <a:pt x="3657" y="5807"/>
                  </a:lnTo>
                  <a:lnTo>
                    <a:pt x="3187" y="6424"/>
                  </a:lnTo>
                  <a:lnTo>
                    <a:pt x="2743" y="7042"/>
                  </a:lnTo>
                  <a:lnTo>
                    <a:pt x="2323" y="7684"/>
                  </a:lnTo>
                  <a:lnTo>
                    <a:pt x="1952" y="8376"/>
                  </a:lnTo>
                  <a:lnTo>
                    <a:pt x="1581" y="9043"/>
                  </a:lnTo>
                  <a:lnTo>
                    <a:pt x="1260" y="9760"/>
                  </a:lnTo>
                  <a:lnTo>
                    <a:pt x="988" y="10501"/>
                  </a:lnTo>
                  <a:lnTo>
                    <a:pt x="717" y="11242"/>
                  </a:lnTo>
                  <a:lnTo>
                    <a:pt x="519" y="11984"/>
                  </a:lnTo>
                  <a:lnTo>
                    <a:pt x="321" y="12774"/>
                  </a:lnTo>
                  <a:lnTo>
                    <a:pt x="198" y="13540"/>
                  </a:lnTo>
                  <a:lnTo>
                    <a:pt x="99" y="14356"/>
                  </a:lnTo>
                  <a:lnTo>
                    <a:pt x="25" y="15171"/>
                  </a:lnTo>
                  <a:lnTo>
                    <a:pt x="0" y="15986"/>
                  </a:lnTo>
                  <a:lnTo>
                    <a:pt x="25" y="16802"/>
                  </a:lnTo>
                  <a:lnTo>
                    <a:pt x="99" y="17617"/>
                  </a:lnTo>
                  <a:lnTo>
                    <a:pt x="198" y="18408"/>
                  </a:lnTo>
                  <a:lnTo>
                    <a:pt x="321" y="19198"/>
                  </a:lnTo>
                  <a:lnTo>
                    <a:pt x="519" y="19964"/>
                  </a:lnTo>
                  <a:lnTo>
                    <a:pt x="717" y="20730"/>
                  </a:lnTo>
                  <a:lnTo>
                    <a:pt x="988" y="21472"/>
                  </a:lnTo>
                  <a:lnTo>
                    <a:pt x="1260" y="22188"/>
                  </a:lnTo>
                  <a:lnTo>
                    <a:pt x="1581" y="22905"/>
                  </a:lnTo>
                  <a:lnTo>
                    <a:pt x="1952" y="23596"/>
                  </a:lnTo>
                  <a:lnTo>
                    <a:pt x="2323" y="24264"/>
                  </a:lnTo>
                  <a:lnTo>
                    <a:pt x="2743" y="24906"/>
                  </a:lnTo>
                  <a:lnTo>
                    <a:pt x="3187" y="25548"/>
                  </a:lnTo>
                  <a:lnTo>
                    <a:pt x="3657" y="26141"/>
                  </a:lnTo>
                  <a:lnTo>
                    <a:pt x="4176" y="26734"/>
                  </a:lnTo>
                  <a:lnTo>
                    <a:pt x="4695" y="27278"/>
                  </a:lnTo>
                  <a:lnTo>
                    <a:pt x="5263" y="27822"/>
                  </a:lnTo>
                  <a:lnTo>
                    <a:pt x="5831" y="28316"/>
                  </a:lnTo>
                  <a:lnTo>
                    <a:pt x="6449" y="28785"/>
                  </a:lnTo>
                  <a:lnTo>
                    <a:pt x="7067" y="29230"/>
                  </a:lnTo>
                  <a:lnTo>
                    <a:pt x="7709" y="29650"/>
                  </a:lnTo>
                  <a:lnTo>
                    <a:pt x="8376" y="30045"/>
                  </a:lnTo>
                  <a:lnTo>
                    <a:pt x="9068" y="30391"/>
                  </a:lnTo>
                  <a:lnTo>
                    <a:pt x="9784" y="30712"/>
                  </a:lnTo>
                  <a:lnTo>
                    <a:pt x="10501" y="31009"/>
                  </a:lnTo>
                  <a:lnTo>
                    <a:pt x="11242" y="31256"/>
                  </a:lnTo>
                  <a:lnTo>
                    <a:pt x="12008" y="31478"/>
                  </a:lnTo>
                  <a:lnTo>
                    <a:pt x="12774" y="31651"/>
                  </a:lnTo>
                  <a:lnTo>
                    <a:pt x="13565" y="31775"/>
                  </a:lnTo>
                  <a:lnTo>
                    <a:pt x="14355" y="31898"/>
                  </a:lnTo>
                  <a:lnTo>
                    <a:pt x="15171" y="31948"/>
                  </a:lnTo>
                  <a:lnTo>
                    <a:pt x="15986" y="31973"/>
                  </a:lnTo>
                  <a:lnTo>
                    <a:pt x="16826" y="31948"/>
                  </a:lnTo>
                  <a:lnTo>
                    <a:pt x="17642" y="31898"/>
                  </a:lnTo>
                  <a:lnTo>
                    <a:pt x="18432" y="31775"/>
                  </a:lnTo>
                  <a:lnTo>
                    <a:pt x="19223" y="31651"/>
                  </a:lnTo>
                  <a:lnTo>
                    <a:pt x="19989" y="31478"/>
                  </a:lnTo>
                  <a:lnTo>
                    <a:pt x="20755" y="31256"/>
                  </a:lnTo>
                  <a:lnTo>
                    <a:pt x="21496" y="31009"/>
                  </a:lnTo>
                  <a:lnTo>
                    <a:pt x="22213" y="30712"/>
                  </a:lnTo>
                  <a:lnTo>
                    <a:pt x="22929" y="30391"/>
                  </a:lnTo>
                  <a:lnTo>
                    <a:pt x="23621" y="30045"/>
                  </a:lnTo>
                  <a:lnTo>
                    <a:pt x="24288" y="29650"/>
                  </a:lnTo>
                  <a:lnTo>
                    <a:pt x="24931" y="29230"/>
                  </a:lnTo>
                  <a:lnTo>
                    <a:pt x="25548" y="28785"/>
                  </a:lnTo>
                  <a:lnTo>
                    <a:pt x="26166" y="28316"/>
                  </a:lnTo>
                  <a:lnTo>
                    <a:pt x="26734" y="27822"/>
                  </a:lnTo>
                  <a:lnTo>
                    <a:pt x="27302" y="27278"/>
                  </a:lnTo>
                  <a:lnTo>
                    <a:pt x="27821" y="26734"/>
                  </a:lnTo>
                  <a:lnTo>
                    <a:pt x="28340" y="26141"/>
                  </a:lnTo>
                  <a:lnTo>
                    <a:pt x="28810" y="25548"/>
                  </a:lnTo>
                  <a:lnTo>
                    <a:pt x="29254" y="24906"/>
                  </a:lnTo>
                  <a:lnTo>
                    <a:pt x="29674" y="24264"/>
                  </a:lnTo>
                  <a:lnTo>
                    <a:pt x="30045" y="23596"/>
                  </a:lnTo>
                  <a:lnTo>
                    <a:pt x="30416" y="22905"/>
                  </a:lnTo>
                  <a:lnTo>
                    <a:pt x="30737" y="22188"/>
                  </a:lnTo>
                  <a:lnTo>
                    <a:pt x="31009" y="21472"/>
                  </a:lnTo>
                  <a:lnTo>
                    <a:pt x="31256" y="20730"/>
                  </a:lnTo>
                  <a:lnTo>
                    <a:pt x="31478" y="19964"/>
                  </a:lnTo>
                  <a:lnTo>
                    <a:pt x="31651" y="19198"/>
                  </a:lnTo>
                  <a:lnTo>
                    <a:pt x="31799" y="18408"/>
                  </a:lnTo>
                  <a:lnTo>
                    <a:pt x="31898" y="17617"/>
                  </a:lnTo>
                  <a:lnTo>
                    <a:pt x="31972" y="16802"/>
                  </a:lnTo>
                  <a:lnTo>
                    <a:pt x="31997" y="15986"/>
                  </a:lnTo>
                  <a:lnTo>
                    <a:pt x="31972" y="15171"/>
                  </a:lnTo>
                  <a:lnTo>
                    <a:pt x="31898" y="14356"/>
                  </a:lnTo>
                  <a:lnTo>
                    <a:pt x="31799" y="13540"/>
                  </a:lnTo>
                  <a:lnTo>
                    <a:pt x="31651" y="12774"/>
                  </a:lnTo>
                  <a:lnTo>
                    <a:pt x="31478" y="11984"/>
                  </a:lnTo>
                  <a:lnTo>
                    <a:pt x="31256" y="11242"/>
                  </a:lnTo>
                  <a:lnTo>
                    <a:pt x="31009" y="10501"/>
                  </a:lnTo>
                  <a:lnTo>
                    <a:pt x="30737" y="9760"/>
                  </a:lnTo>
                  <a:lnTo>
                    <a:pt x="30416" y="9043"/>
                  </a:lnTo>
                  <a:lnTo>
                    <a:pt x="30045" y="8376"/>
                  </a:lnTo>
                  <a:lnTo>
                    <a:pt x="29674" y="7684"/>
                  </a:lnTo>
                  <a:lnTo>
                    <a:pt x="29254" y="7042"/>
                  </a:lnTo>
                  <a:lnTo>
                    <a:pt x="28810" y="6424"/>
                  </a:lnTo>
                  <a:lnTo>
                    <a:pt x="28340" y="5807"/>
                  </a:lnTo>
                  <a:lnTo>
                    <a:pt x="27821" y="5238"/>
                  </a:lnTo>
                  <a:lnTo>
                    <a:pt x="27302" y="4670"/>
                  </a:lnTo>
                  <a:lnTo>
                    <a:pt x="26734" y="4151"/>
                  </a:lnTo>
                  <a:lnTo>
                    <a:pt x="26166" y="3657"/>
                  </a:lnTo>
                  <a:lnTo>
                    <a:pt x="25548" y="3163"/>
                  </a:lnTo>
                  <a:lnTo>
                    <a:pt x="24931" y="2718"/>
                  </a:lnTo>
                  <a:lnTo>
                    <a:pt x="24288" y="2298"/>
                  </a:lnTo>
                  <a:lnTo>
                    <a:pt x="23621" y="1927"/>
                  </a:lnTo>
                  <a:lnTo>
                    <a:pt x="22929" y="1581"/>
                  </a:lnTo>
                  <a:lnTo>
                    <a:pt x="22213" y="1260"/>
                  </a:lnTo>
                  <a:lnTo>
                    <a:pt x="21496" y="964"/>
                  </a:lnTo>
                  <a:lnTo>
                    <a:pt x="20755" y="717"/>
                  </a:lnTo>
                  <a:lnTo>
                    <a:pt x="19989" y="494"/>
                  </a:lnTo>
                  <a:lnTo>
                    <a:pt x="19223" y="321"/>
                  </a:lnTo>
                  <a:lnTo>
                    <a:pt x="18432" y="173"/>
                  </a:lnTo>
                  <a:lnTo>
                    <a:pt x="17642" y="74"/>
                  </a:lnTo>
                  <a:lnTo>
                    <a:pt x="16826" y="25"/>
                  </a:lnTo>
                  <a:lnTo>
                    <a:pt x="15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a:off x="3432548" y="1701600"/>
              <a:ext cx="156156" cy="156190"/>
            </a:xfrm>
            <a:custGeom>
              <a:avLst/>
              <a:gdLst/>
              <a:ahLst/>
              <a:cxnLst/>
              <a:rect l="l" t="t" r="r" b="b"/>
              <a:pathLst>
                <a:path w="4522" h="4523" extrusionOk="0">
                  <a:moveTo>
                    <a:pt x="2026" y="1"/>
                  </a:moveTo>
                  <a:lnTo>
                    <a:pt x="1804" y="50"/>
                  </a:lnTo>
                  <a:lnTo>
                    <a:pt x="1606" y="100"/>
                  </a:lnTo>
                  <a:lnTo>
                    <a:pt x="1384" y="174"/>
                  </a:lnTo>
                  <a:lnTo>
                    <a:pt x="1186" y="273"/>
                  </a:lnTo>
                  <a:lnTo>
                    <a:pt x="1013" y="371"/>
                  </a:lnTo>
                  <a:lnTo>
                    <a:pt x="840" y="520"/>
                  </a:lnTo>
                  <a:lnTo>
                    <a:pt x="667" y="668"/>
                  </a:lnTo>
                  <a:lnTo>
                    <a:pt x="519" y="816"/>
                  </a:lnTo>
                  <a:lnTo>
                    <a:pt x="395" y="989"/>
                  </a:lnTo>
                  <a:lnTo>
                    <a:pt x="272" y="1187"/>
                  </a:lnTo>
                  <a:lnTo>
                    <a:pt x="198" y="1385"/>
                  </a:lnTo>
                  <a:lnTo>
                    <a:pt x="99" y="1582"/>
                  </a:lnTo>
                  <a:lnTo>
                    <a:pt x="49" y="1805"/>
                  </a:lnTo>
                  <a:lnTo>
                    <a:pt x="25" y="2027"/>
                  </a:lnTo>
                  <a:lnTo>
                    <a:pt x="0" y="2249"/>
                  </a:lnTo>
                  <a:lnTo>
                    <a:pt x="25" y="2496"/>
                  </a:lnTo>
                  <a:lnTo>
                    <a:pt x="49" y="2719"/>
                  </a:lnTo>
                  <a:lnTo>
                    <a:pt x="99" y="2916"/>
                  </a:lnTo>
                  <a:lnTo>
                    <a:pt x="198" y="3139"/>
                  </a:lnTo>
                  <a:lnTo>
                    <a:pt x="272" y="3336"/>
                  </a:lnTo>
                  <a:lnTo>
                    <a:pt x="395" y="3509"/>
                  </a:lnTo>
                  <a:lnTo>
                    <a:pt x="519" y="3682"/>
                  </a:lnTo>
                  <a:lnTo>
                    <a:pt x="667" y="3855"/>
                  </a:lnTo>
                  <a:lnTo>
                    <a:pt x="840" y="4004"/>
                  </a:lnTo>
                  <a:lnTo>
                    <a:pt x="1013" y="4127"/>
                  </a:lnTo>
                  <a:lnTo>
                    <a:pt x="1186" y="4251"/>
                  </a:lnTo>
                  <a:lnTo>
                    <a:pt x="1384" y="4350"/>
                  </a:lnTo>
                  <a:lnTo>
                    <a:pt x="1606" y="4424"/>
                  </a:lnTo>
                  <a:lnTo>
                    <a:pt x="1804" y="4473"/>
                  </a:lnTo>
                  <a:lnTo>
                    <a:pt x="2026" y="4498"/>
                  </a:lnTo>
                  <a:lnTo>
                    <a:pt x="2273" y="4522"/>
                  </a:lnTo>
                  <a:lnTo>
                    <a:pt x="2496" y="4498"/>
                  </a:lnTo>
                  <a:lnTo>
                    <a:pt x="2718" y="4473"/>
                  </a:lnTo>
                  <a:lnTo>
                    <a:pt x="2940" y="4424"/>
                  </a:lnTo>
                  <a:lnTo>
                    <a:pt x="3138" y="4350"/>
                  </a:lnTo>
                  <a:lnTo>
                    <a:pt x="3336" y="4251"/>
                  </a:lnTo>
                  <a:lnTo>
                    <a:pt x="3533" y="4127"/>
                  </a:lnTo>
                  <a:lnTo>
                    <a:pt x="3706" y="4004"/>
                  </a:lnTo>
                  <a:lnTo>
                    <a:pt x="3854" y="3855"/>
                  </a:lnTo>
                  <a:lnTo>
                    <a:pt x="4003" y="3682"/>
                  </a:lnTo>
                  <a:lnTo>
                    <a:pt x="4151" y="3509"/>
                  </a:lnTo>
                  <a:lnTo>
                    <a:pt x="4250" y="3336"/>
                  </a:lnTo>
                  <a:lnTo>
                    <a:pt x="4349" y="3139"/>
                  </a:lnTo>
                  <a:lnTo>
                    <a:pt x="4423" y="2916"/>
                  </a:lnTo>
                  <a:lnTo>
                    <a:pt x="4472" y="2719"/>
                  </a:lnTo>
                  <a:lnTo>
                    <a:pt x="4522" y="2496"/>
                  </a:lnTo>
                  <a:lnTo>
                    <a:pt x="4522" y="2249"/>
                  </a:lnTo>
                  <a:lnTo>
                    <a:pt x="4522" y="2027"/>
                  </a:lnTo>
                  <a:lnTo>
                    <a:pt x="4472" y="1805"/>
                  </a:lnTo>
                  <a:lnTo>
                    <a:pt x="4423" y="1582"/>
                  </a:lnTo>
                  <a:lnTo>
                    <a:pt x="4349" y="1385"/>
                  </a:lnTo>
                  <a:lnTo>
                    <a:pt x="4250" y="1187"/>
                  </a:lnTo>
                  <a:lnTo>
                    <a:pt x="4151" y="989"/>
                  </a:lnTo>
                  <a:lnTo>
                    <a:pt x="4003" y="816"/>
                  </a:lnTo>
                  <a:lnTo>
                    <a:pt x="3854" y="668"/>
                  </a:lnTo>
                  <a:lnTo>
                    <a:pt x="3706" y="520"/>
                  </a:lnTo>
                  <a:lnTo>
                    <a:pt x="3533" y="371"/>
                  </a:lnTo>
                  <a:lnTo>
                    <a:pt x="3336" y="273"/>
                  </a:lnTo>
                  <a:lnTo>
                    <a:pt x="3138" y="174"/>
                  </a:lnTo>
                  <a:lnTo>
                    <a:pt x="2940" y="100"/>
                  </a:lnTo>
                  <a:lnTo>
                    <a:pt x="2718" y="50"/>
                  </a:lnTo>
                  <a:lnTo>
                    <a:pt x="24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2027214" y="2015612"/>
              <a:ext cx="175805" cy="175805"/>
            </a:xfrm>
            <a:custGeom>
              <a:avLst/>
              <a:gdLst/>
              <a:ahLst/>
              <a:cxnLst/>
              <a:rect l="l" t="t" r="r" b="b"/>
              <a:pathLst>
                <a:path w="5091" h="5091" extrusionOk="0">
                  <a:moveTo>
                    <a:pt x="4201" y="0"/>
                  </a:moveTo>
                  <a:lnTo>
                    <a:pt x="4053" y="25"/>
                  </a:lnTo>
                  <a:lnTo>
                    <a:pt x="3880" y="75"/>
                  </a:lnTo>
                  <a:lnTo>
                    <a:pt x="3732" y="149"/>
                  </a:lnTo>
                  <a:lnTo>
                    <a:pt x="3583" y="272"/>
                  </a:lnTo>
                  <a:lnTo>
                    <a:pt x="248" y="3583"/>
                  </a:lnTo>
                  <a:lnTo>
                    <a:pt x="149" y="3731"/>
                  </a:lnTo>
                  <a:lnTo>
                    <a:pt x="75" y="3880"/>
                  </a:lnTo>
                  <a:lnTo>
                    <a:pt x="26" y="4053"/>
                  </a:lnTo>
                  <a:lnTo>
                    <a:pt x="1" y="4226"/>
                  </a:lnTo>
                  <a:lnTo>
                    <a:pt x="26" y="4374"/>
                  </a:lnTo>
                  <a:lnTo>
                    <a:pt x="75" y="4547"/>
                  </a:lnTo>
                  <a:lnTo>
                    <a:pt x="149" y="4695"/>
                  </a:lnTo>
                  <a:lnTo>
                    <a:pt x="248" y="4843"/>
                  </a:lnTo>
                  <a:lnTo>
                    <a:pt x="396" y="4942"/>
                  </a:lnTo>
                  <a:lnTo>
                    <a:pt x="544" y="5041"/>
                  </a:lnTo>
                  <a:lnTo>
                    <a:pt x="717" y="5090"/>
                  </a:lnTo>
                  <a:lnTo>
                    <a:pt x="1063" y="5090"/>
                  </a:lnTo>
                  <a:lnTo>
                    <a:pt x="1211" y="5041"/>
                  </a:lnTo>
                  <a:lnTo>
                    <a:pt x="1360" y="4942"/>
                  </a:lnTo>
                  <a:lnTo>
                    <a:pt x="1508" y="4843"/>
                  </a:lnTo>
                  <a:lnTo>
                    <a:pt x="4844" y="1508"/>
                  </a:lnTo>
                  <a:lnTo>
                    <a:pt x="4942" y="1384"/>
                  </a:lnTo>
                  <a:lnTo>
                    <a:pt x="5017" y="1211"/>
                  </a:lnTo>
                  <a:lnTo>
                    <a:pt x="5066" y="1063"/>
                  </a:lnTo>
                  <a:lnTo>
                    <a:pt x="5091" y="890"/>
                  </a:lnTo>
                  <a:lnTo>
                    <a:pt x="5066" y="717"/>
                  </a:lnTo>
                  <a:lnTo>
                    <a:pt x="5017" y="569"/>
                  </a:lnTo>
                  <a:lnTo>
                    <a:pt x="4942" y="396"/>
                  </a:lnTo>
                  <a:lnTo>
                    <a:pt x="4844" y="272"/>
                  </a:lnTo>
                  <a:lnTo>
                    <a:pt x="4695" y="149"/>
                  </a:lnTo>
                  <a:lnTo>
                    <a:pt x="4547" y="75"/>
                  </a:lnTo>
                  <a:lnTo>
                    <a:pt x="4374" y="25"/>
                  </a:lnTo>
                  <a:lnTo>
                    <a:pt x="4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p:nvPr/>
          </p:nvSpPr>
          <p:spPr>
            <a:xfrm>
              <a:off x="2027214" y="2015612"/>
              <a:ext cx="175805" cy="175805"/>
            </a:xfrm>
            <a:custGeom>
              <a:avLst/>
              <a:gdLst/>
              <a:ahLst/>
              <a:cxnLst/>
              <a:rect l="l" t="t" r="r" b="b"/>
              <a:pathLst>
                <a:path w="5091" h="5091" extrusionOk="0">
                  <a:moveTo>
                    <a:pt x="890" y="0"/>
                  </a:moveTo>
                  <a:lnTo>
                    <a:pt x="717" y="25"/>
                  </a:lnTo>
                  <a:lnTo>
                    <a:pt x="544" y="75"/>
                  </a:lnTo>
                  <a:lnTo>
                    <a:pt x="396" y="149"/>
                  </a:lnTo>
                  <a:lnTo>
                    <a:pt x="248" y="272"/>
                  </a:lnTo>
                  <a:lnTo>
                    <a:pt x="149" y="396"/>
                  </a:lnTo>
                  <a:lnTo>
                    <a:pt x="75" y="569"/>
                  </a:lnTo>
                  <a:lnTo>
                    <a:pt x="26" y="717"/>
                  </a:lnTo>
                  <a:lnTo>
                    <a:pt x="1" y="890"/>
                  </a:lnTo>
                  <a:lnTo>
                    <a:pt x="26" y="1063"/>
                  </a:lnTo>
                  <a:lnTo>
                    <a:pt x="75" y="1211"/>
                  </a:lnTo>
                  <a:lnTo>
                    <a:pt x="149" y="1384"/>
                  </a:lnTo>
                  <a:lnTo>
                    <a:pt x="248" y="1508"/>
                  </a:lnTo>
                  <a:lnTo>
                    <a:pt x="3583" y="4843"/>
                  </a:lnTo>
                  <a:lnTo>
                    <a:pt x="3732" y="4942"/>
                  </a:lnTo>
                  <a:lnTo>
                    <a:pt x="3880" y="5041"/>
                  </a:lnTo>
                  <a:lnTo>
                    <a:pt x="4053" y="5090"/>
                  </a:lnTo>
                  <a:lnTo>
                    <a:pt x="4374" y="5090"/>
                  </a:lnTo>
                  <a:lnTo>
                    <a:pt x="4547" y="5041"/>
                  </a:lnTo>
                  <a:lnTo>
                    <a:pt x="4695" y="4942"/>
                  </a:lnTo>
                  <a:lnTo>
                    <a:pt x="4844" y="4843"/>
                  </a:lnTo>
                  <a:lnTo>
                    <a:pt x="4942" y="4695"/>
                  </a:lnTo>
                  <a:lnTo>
                    <a:pt x="5017" y="4547"/>
                  </a:lnTo>
                  <a:lnTo>
                    <a:pt x="5066" y="4374"/>
                  </a:lnTo>
                  <a:lnTo>
                    <a:pt x="5091" y="4226"/>
                  </a:lnTo>
                  <a:lnTo>
                    <a:pt x="5066" y="4053"/>
                  </a:lnTo>
                  <a:lnTo>
                    <a:pt x="5017" y="3880"/>
                  </a:lnTo>
                  <a:lnTo>
                    <a:pt x="4942" y="3731"/>
                  </a:lnTo>
                  <a:lnTo>
                    <a:pt x="4844" y="3583"/>
                  </a:lnTo>
                  <a:lnTo>
                    <a:pt x="1508" y="272"/>
                  </a:lnTo>
                  <a:lnTo>
                    <a:pt x="1360" y="149"/>
                  </a:lnTo>
                  <a:lnTo>
                    <a:pt x="1211" y="75"/>
                  </a:lnTo>
                  <a:lnTo>
                    <a:pt x="1063" y="25"/>
                  </a:lnTo>
                  <a:lnTo>
                    <a:pt x="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25"/>
          <p:cNvSpPr/>
          <p:nvPr/>
        </p:nvSpPr>
        <p:spPr>
          <a:xfrm>
            <a:off x="268650" y="4379233"/>
            <a:ext cx="224427" cy="223563"/>
          </a:xfrm>
          <a:custGeom>
            <a:avLst/>
            <a:gdLst/>
            <a:ahLst/>
            <a:cxnLst/>
            <a:rect l="l" t="t" r="r" b="b"/>
            <a:pathLst>
              <a:path w="6499" h="6474" extrusionOk="0">
                <a:moveTo>
                  <a:pt x="2916" y="0"/>
                </a:moveTo>
                <a:lnTo>
                  <a:pt x="2595" y="50"/>
                </a:lnTo>
                <a:lnTo>
                  <a:pt x="2298" y="149"/>
                </a:lnTo>
                <a:lnTo>
                  <a:pt x="2002" y="247"/>
                </a:lnTo>
                <a:lnTo>
                  <a:pt x="1705" y="396"/>
                </a:lnTo>
                <a:lnTo>
                  <a:pt x="1434" y="544"/>
                </a:lnTo>
                <a:lnTo>
                  <a:pt x="1186" y="742"/>
                </a:lnTo>
                <a:lnTo>
                  <a:pt x="964" y="939"/>
                </a:lnTo>
                <a:lnTo>
                  <a:pt x="742" y="1186"/>
                </a:lnTo>
                <a:lnTo>
                  <a:pt x="569" y="1433"/>
                </a:lnTo>
                <a:lnTo>
                  <a:pt x="396" y="1705"/>
                </a:lnTo>
                <a:lnTo>
                  <a:pt x="272" y="1977"/>
                </a:lnTo>
                <a:lnTo>
                  <a:pt x="149" y="2273"/>
                </a:lnTo>
                <a:lnTo>
                  <a:pt x="75" y="2595"/>
                </a:lnTo>
                <a:lnTo>
                  <a:pt x="25" y="2916"/>
                </a:lnTo>
                <a:lnTo>
                  <a:pt x="1" y="3237"/>
                </a:lnTo>
                <a:lnTo>
                  <a:pt x="25" y="3583"/>
                </a:lnTo>
                <a:lnTo>
                  <a:pt x="75" y="3904"/>
                </a:lnTo>
                <a:lnTo>
                  <a:pt x="149" y="4201"/>
                </a:lnTo>
                <a:lnTo>
                  <a:pt x="272" y="4497"/>
                </a:lnTo>
                <a:lnTo>
                  <a:pt x="396" y="4794"/>
                </a:lnTo>
                <a:lnTo>
                  <a:pt x="569" y="5065"/>
                </a:lnTo>
                <a:lnTo>
                  <a:pt x="742" y="5313"/>
                </a:lnTo>
                <a:lnTo>
                  <a:pt x="964" y="5535"/>
                </a:lnTo>
                <a:lnTo>
                  <a:pt x="1186" y="5733"/>
                </a:lnTo>
                <a:lnTo>
                  <a:pt x="1434" y="5930"/>
                </a:lnTo>
                <a:lnTo>
                  <a:pt x="1705" y="6103"/>
                </a:lnTo>
                <a:lnTo>
                  <a:pt x="2002" y="6227"/>
                </a:lnTo>
                <a:lnTo>
                  <a:pt x="2298" y="6350"/>
                </a:lnTo>
                <a:lnTo>
                  <a:pt x="2595" y="6424"/>
                </a:lnTo>
                <a:lnTo>
                  <a:pt x="2916" y="6474"/>
                </a:lnTo>
                <a:lnTo>
                  <a:pt x="3583" y="6474"/>
                </a:lnTo>
                <a:lnTo>
                  <a:pt x="3904" y="6424"/>
                </a:lnTo>
                <a:lnTo>
                  <a:pt x="4226" y="6350"/>
                </a:lnTo>
                <a:lnTo>
                  <a:pt x="4522" y="6227"/>
                </a:lnTo>
                <a:lnTo>
                  <a:pt x="4794" y="6103"/>
                </a:lnTo>
                <a:lnTo>
                  <a:pt x="5066" y="5930"/>
                </a:lnTo>
                <a:lnTo>
                  <a:pt x="5313" y="5733"/>
                </a:lnTo>
                <a:lnTo>
                  <a:pt x="5560" y="5535"/>
                </a:lnTo>
                <a:lnTo>
                  <a:pt x="5757" y="5313"/>
                </a:lnTo>
                <a:lnTo>
                  <a:pt x="5955" y="5065"/>
                </a:lnTo>
                <a:lnTo>
                  <a:pt x="6103" y="4794"/>
                </a:lnTo>
                <a:lnTo>
                  <a:pt x="6252" y="4497"/>
                </a:lnTo>
                <a:lnTo>
                  <a:pt x="6350" y="4201"/>
                </a:lnTo>
                <a:lnTo>
                  <a:pt x="6425" y="3904"/>
                </a:lnTo>
                <a:lnTo>
                  <a:pt x="6474" y="3583"/>
                </a:lnTo>
                <a:lnTo>
                  <a:pt x="6499" y="3237"/>
                </a:lnTo>
                <a:lnTo>
                  <a:pt x="6474" y="2916"/>
                </a:lnTo>
                <a:lnTo>
                  <a:pt x="6425" y="2595"/>
                </a:lnTo>
                <a:lnTo>
                  <a:pt x="6350" y="2273"/>
                </a:lnTo>
                <a:lnTo>
                  <a:pt x="6252" y="1977"/>
                </a:lnTo>
                <a:lnTo>
                  <a:pt x="6103" y="1705"/>
                </a:lnTo>
                <a:lnTo>
                  <a:pt x="5955" y="1433"/>
                </a:lnTo>
                <a:lnTo>
                  <a:pt x="5757" y="1186"/>
                </a:lnTo>
                <a:lnTo>
                  <a:pt x="5560" y="939"/>
                </a:lnTo>
                <a:lnTo>
                  <a:pt x="5313" y="742"/>
                </a:lnTo>
                <a:lnTo>
                  <a:pt x="5066" y="544"/>
                </a:lnTo>
                <a:lnTo>
                  <a:pt x="4794" y="396"/>
                </a:lnTo>
                <a:lnTo>
                  <a:pt x="4522" y="247"/>
                </a:lnTo>
                <a:lnTo>
                  <a:pt x="4226" y="149"/>
                </a:lnTo>
                <a:lnTo>
                  <a:pt x="3904" y="50"/>
                </a:lnTo>
                <a:lnTo>
                  <a:pt x="3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411885" y="3774205"/>
            <a:ext cx="175805" cy="175805"/>
          </a:xfrm>
          <a:custGeom>
            <a:avLst/>
            <a:gdLst/>
            <a:ahLst/>
            <a:cxnLst/>
            <a:rect l="l" t="t" r="r" b="b"/>
            <a:pathLst>
              <a:path w="5091" h="5091" extrusionOk="0">
                <a:moveTo>
                  <a:pt x="4201" y="0"/>
                </a:moveTo>
                <a:lnTo>
                  <a:pt x="4028" y="25"/>
                </a:lnTo>
                <a:lnTo>
                  <a:pt x="3880" y="74"/>
                </a:lnTo>
                <a:lnTo>
                  <a:pt x="3707" y="148"/>
                </a:lnTo>
                <a:lnTo>
                  <a:pt x="3583" y="272"/>
                </a:lnTo>
                <a:lnTo>
                  <a:pt x="248" y="3608"/>
                </a:lnTo>
                <a:lnTo>
                  <a:pt x="149" y="3731"/>
                </a:lnTo>
                <a:lnTo>
                  <a:pt x="50" y="3879"/>
                </a:lnTo>
                <a:lnTo>
                  <a:pt x="1" y="4052"/>
                </a:lnTo>
                <a:lnTo>
                  <a:pt x="1" y="4225"/>
                </a:lnTo>
                <a:lnTo>
                  <a:pt x="1" y="4398"/>
                </a:lnTo>
                <a:lnTo>
                  <a:pt x="50" y="4547"/>
                </a:lnTo>
                <a:lnTo>
                  <a:pt x="149" y="4695"/>
                </a:lnTo>
                <a:lnTo>
                  <a:pt x="248" y="4843"/>
                </a:lnTo>
                <a:lnTo>
                  <a:pt x="396" y="4967"/>
                </a:lnTo>
                <a:lnTo>
                  <a:pt x="544" y="5041"/>
                </a:lnTo>
                <a:lnTo>
                  <a:pt x="717" y="5090"/>
                </a:lnTo>
                <a:lnTo>
                  <a:pt x="1038" y="5090"/>
                </a:lnTo>
                <a:lnTo>
                  <a:pt x="1211" y="5041"/>
                </a:lnTo>
                <a:lnTo>
                  <a:pt x="1360" y="4967"/>
                </a:lnTo>
                <a:lnTo>
                  <a:pt x="1508" y="4843"/>
                </a:lnTo>
                <a:lnTo>
                  <a:pt x="4819" y="1507"/>
                </a:lnTo>
                <a:lnTo>
                  <a:pt x="4942" y="1384"/>
                </a:lnTo>
                <a:lnTo>
                  <a:pt x="5016" y="1236"/>
                </a:lnTo>
                <a:lnTo>
                  <a:pt x="5066" y="1063"/>
                </a:lnTo>
                <a:lnTo>
                  <a:pt x="5091" y="890"/>
                </a:lnTo>
                <a:lnTo>
                  <a:pt x="5066" y="717"/>
                </a:lnTo>
                <a:lnTo>
                  <a:pt x="5016" y="568"/>
                </a:lnTo>
                <a:lnTo>
                  <a:pt x="4942" y="396"/>
                </a:lnTo>
                <a:lnTo>
                  <a:pt x="4819" y="272"/>
                </a:lnTo>
                <a:lnTo>
                  <a:pt x="4695" y="148"/>
                </a:lnTo>
                <a:lnTo>
                  <a:pt x="4547" y="74"/>
                </a:lnTo>
                <a:lnTo>
                  <a:pt x="4374" y="25"/>
                </a:lnTo>
                <a:lnTo>
                  <a:pt x="4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411885" y="3774205"/>
            <a:ext cx="175805" cy="175805"/>
          </a:xfrm>
          <a:custGeom>
            <a:avLst/>
            <a:gdLst/>
            <a:ahLst/>
            <a:cxnLst/>
            <a:rect l="l" t="t" r="r" b="b"/>
            <a:pathLst>
              <a:path w="5091" h="5091" extrusionOk="0">
                <a:moveTo>
                  <a:pt x="866" y="0"/>
                </a:moveTo>
                <a:lnTo>
                  <a:pt x="717" y="25"/>
                </a:lnTo>
                <a:lnTo>
                  <a:pt x="544" y="74"/>
                </a:lnTo>
                <a:lnTo>
                  <a:pt x="396" y="148"/>
                </a:lnTo>
                <a:lnTo>
                  <a:pt x="248" y="272"/>
                </a:lnTo>
                <a:lnTo>
                  <a:pt x="149" y="396"/>
                </a:lnTo>
                <a:lnTo>
                  <a:pt x="50" y="568"/>
                </a:lnTo>
                <a:lnTo>
                  <a:pt x="1" y="717"/>
                </a:lnTo>
                <a:lnTo>
                  <a:pt x="1" y="890"/>
                </a:lnTo>
                <a:lnTo>
                  <a:pt x="1" y="1063"/>
                </a:lnTo>
                <a:lnTo>
                  <a:pt x="50" y="1236"/>
                </a:lnTo>
                <a:lnTo>
                  <a:pt x="149" y="1384"/>
                </a:lnTo>
                <a:lnTo>
                  <a:pt x="248" y="1507"/>
                </a:lnTo>
                <a:lnTo>
                  <a:pt x="3583" y="4843"/>
                </a:lnTo>
                <a:lnTo>
                  <a:pt x="3707" y="4967"/>
                </a:lnTo>
                <a:lnTo>
                  <a:pt x="3880" y="5041"/>
                </a:lnTo>
                <a:lnTo>
                  <a:pt x="4028" y="5090"/>
                </a:lnTo>
                <a:lnTo>
                  <a:pt x="4374" y="5090"/>
                </a:lnTo>
                <a:lnTo>
                  <a:pt x="4547" y="5041"/>
                </a:lnTo>
                <a:lnTo>
                  <a:pt x="4695" y="4967"/>
                </a:lnTo>
                <a:lnTo>
                  <a:pt x="4819" y="4843"/>
                </a:lnTo>
                <a:lnTo>
                  <a:pt x="4942" y="4695"/>
                </a:lnTo>
                <a:lnTo>
                  <a:pt x="5016" y="4547"/>
                </a:lnTo>
                <a:lnTo>
                  <a:pt x="5066" y="4398"/>
                </a:lnTo>
                <a:lnTo>
                  <a:pt x="5091" y="4225"/>
                </a:lnTo>
                <a:lnTo>
                  <a:pt x="5066" y="4052"/>
                </a:lnTo>
                <a:lnTo>
                  <a:pt x="5016" y="3879"/>
                </a:lnTo>
                <a:lnTo>
                  <a:pt x="4942" y="3731"/>
                </a:lnTo>
                <a:lnTo>
                  <a:pt x="4819" y="3608"/>
                </a:lnTo>
                <a:lnTo>
                  <a:pt x="1508" y="272"/>
                </a:lnTo>
                <a:lnTo>
                  <a:pt x="1360" y="148"/>
                </a:lnTo>
                <a:lnTo>
                  <a:pt x="1211" y="74"/>
                </a:lnTo>
                <a:lnTo>
                  <a:pt x="1038" y="25"/>
                </a:lnTo>
                <a:lnTo>
                  <a:pt x="8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1">
  <p:cSld name="CUSTOM_8_1">
    <p:bg>
      <p:bgPr>
        <a:solidFill>
          <a:schemeClr val="lt2"/>
        </a:solidFill>
        <a:effectLst/>
      </p:bgPr>
    </p:bg>
    <p:spTree>
      <p:nvGrpSpPr>
        <p:cNvPr id="1" name="Shape 333"/>
        <p:cNvGrpSpPr/>
        <p:nvPr/>
      </p:nvGrpSpPr>
      <p:grpSpPr>
        <a:xfrm>
          <a:off x="0" y="0"/>
          <a:ext cx="0" cy="0"/>
          <a:chOff x="0" y="0"/>
          <a:chExt cx="0" cy="0"/>
        </a:xfrm>
      </p:grpSpPr>
      <p:sp>
        <p:nvSpPr>
          <p:cNvPr id="334" name="Google Shape;334;p26"/>
          <p:cNvSpPr txBox="1">
            <a:spLocks noGrp="1"/>
          </p:cNvSpPr>
          <p:nvPr>
            <p:ph type="title" hasCustomPrompt="1"/>
          </p:nvPr>
        </p:nvSpPr>
        <p:spPr>
          <a:xfrm>
            <a:off x="1251600" y="2388135"/>
            <a:ext cx="13716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500">
                <a:solidFill>
                  <a:schemeClr val="lt1"/>
                </a:solidFill>
                <a:latin typeface="Manrope"/>
                <a:ea typeface="Manrope"/>
                <a:cs typeface="Manrope"/>
                <a:sym typeface="Manrop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35" name="Google Shape;335;p26"/>
          <p:cNvSpPr txBox="1">
            <a:spLocks noGrp="1"/>
          </p:cNvSpPr>
          <p:nvPr>
            <p:ph type="subTitle" idx="1"/>
          </p:nvPr>
        </p:nvSpPr>
        <p:spPr>
          <a:xfrm>
            <a:off x="720000" y="3780381"/>
            <a:ext cx="2434800" cy="74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336" name="Google Shape;336;p26"/>
          <p:cNvSpPr txBox="1">
            <a:spLocks noGrp="1"/>
          </p:cNvSpPr>
          <p:nvPr>
            <p:ph type="title" idx="2" hasCustomPrompt="1"/>
          </p:nvPr>
        </p:nvSpPr>
        <p:spPr>
          <a:xfrm>
            <a:off x="3889610" y="2388135"/>
            <a:ext cx="13716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500">
                <a:solidFill>
                  <a:schemeClr val="lt1"/>
                </a:solidFill>
                <a:latin typeface="Manrope"/>
                <a:ea typeface="Manrope"/>
                <a:cs typeface="Manrope"/>
                <a:sym typeface="Manrop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37" name="Google Shape;337;p26"/>
          <p:cNvSpPr txBox="1">
            <a:spLocks noGrp="1"/>
          </p:cNvSpPr>
          <p:nvPr>
            <p:ph type="subTitle" idx="3"/>
          </p:nvPr>
        </p:nvSpPr>
        <p:spPr>
          <a:xfrm>
            <a:off x="3358035" y="3780381"/>
            <a:ext cx="2434800" cy="74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338" name="Google Shape;338;p26"/>
          <p:cNvSpPr txBox="1">
            <a:spLocks noGrp="1"/>
          </p:cNvSpPr>
          <p:nvPr>
            <p:ph type="title" idx="4"/>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dk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39" name="Google Shape;339;p26"/>
          <p:cNvSpPr txBox="1">
            <a:spLocks noGrp="1"/>
          </p:cNvSpPr>
          <p:nvPr>
            <p:ph type="subTitle" idx="5"/>
          </p:nvPr>
        </p:nvSpPr>
        <p:spPr>
          <a:xfrm>
            <a:off x="720025" y="3413662"/>
            <a:ext cx="24348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500">
                <a:solidFill>
                  <a:schemeClr val="dk1"/>
                </a:solidFill>
                <a:latin typeface="Manrope"/>
                <a:ea typeface="Manrope"/>
                <a:cs typeface="Manrope"/>
                <a:sym typeface="Manrope"/>
              </a:defRPr>
            </a:lvl1pPr>
            <a:lvl2pPr lvl="1"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2pPr>
            <a:lvl3pPr lvl="2"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3pPr>
            <a:lvl4pPr lvl="3"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4pPr>
            <a:lvl5pPr lvl="4"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5pPr>
            <a:lvl6pPr lvl="5"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6pPr>
            <a:lvl7pPr lvl="6"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7pPr>
            <a:lvl8pPr lvl="7"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8pPr>
            <a:lvl9pPr lvl="8"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9pPr>
          </a:lstStyle>
          <a:p>
            <a:endParaRPr/>
          </a:p>
        </p:txBody>
      </p:sp>
      <p:sp>
        <p:nvSpPr>
          <p:cNvPr id="340" name="Google Shape;340;p26"/>
          <p:cNvSpPr txBox="1">
            <a:spLocks noGrp="1"/>
          </p:cNvSpPr>
          <p:nvPr>
            <p:ph type="subTitle" idx="6"/>
          </p:nvPr>
        </p:nvSpPr>
        <p:spPr>
          <a:xfrm>
            <a:off x="3358035" y="3413662"/>
            <a:ext cx="24348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500">
                <a:solidFill>
                  <a:schemeClr val="dk1"/>
                </a:solidFill>
                <a:latin typeface="Manrope"/>
                <a:ea typeface="Manrope"/>
                <a:cs typeface="Manrope"/>
                <a:sym typeface="Manrope"/>
              </a:defRPr>
            </a:lvl1pPr>
            <a:lvl2pPr lvl="1"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2pPr>
            <a:lvl3pPr lvl="2"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3pPr>
            <a:lvl4pPr lvl="3"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4pPr>
            <a:lvl5pPr lvl="4"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5pPr>
            <a:lvl6pPr lvl="5"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6pPr>
            <a:lvl7pPr lvl="6"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7pPr>
            <a:lvl8pPr lvl="7"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8pPr>
            <a:lvl9pPr lvl="8"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9pPr>
          </a:lstStyle>
          <a:p>
            <a:endParaRPr/>
          </a:p>
        </p:txBody>
      </p:sp>
      <p:sp>
        <p:nvSpPr>
          <p:cNvPr id="341" name="Google Shape;341;p26"/>
          <p:cNvSpPr txBox="1">
            <a:spLocks noGrp="1"/>
          </p:cNvSpPr>
          <p:nvPr>
            <p:ph type="title" idx="7" hasCustomPrompt="1"/>
          </p:nvPr>
        </p:nvSpPr>
        <p:spPr>
          <a:xfrm>
            <a:off x="6527620" y="2388135"/>
            <a:ext cx="13716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500">
                <a:solidFill>
                  <a:schemeClr val="lt1"/>
                </a:solidFill>
                <a:latin typeface="Manrope"/>
                <a:ea typeface="Manrope"/>
                <a:cs typeface="Manrope"/>
                <a:sym typeface="Manrop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42" name="Google Shape;342;p26"/>
          <p:cNvSpPr txBox="1">
            <a:spLocks noGrp="1"/>
          </p:cNvSpPr>
          <p:nvPr>
            <p:ph type="subTitle" idx="8"/>
          </p:nvPr>
        </p:nvSpPr>
        <p:spPr>
          <a:xfrm>
            <a:off x="5996045" y="3780381"/>
            <a:ext cx="2434800" cy="74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343" name="Google Shape;343;p26"/>
          <p:cNvSpPr txBox="1">
            <a:spLocks noGrp="1"/>
          </p:cNvSpPr>
          <p:nvPr>
            <p:ph type="subTitle" idx="9"/>
          </p:nvPr>
        </p:nvSpPr>
        <p:spPr>
          <a:xfrm>
            <a:off x="5996045" y="3413662"/>
            <a:ext cx="24348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Titillium Web"/>
              <a:buNone/>
              <a:defRPr sz="2500">
                <a:solidFill>
                  <a:schemeClr val="dk1"/>
                </a:solidFill>
                <a:latin typeface="Manrope"/>
                <a:ea typeface="Manrope"/>
                <a:cs typeface="Manrope"/>
                <a:sym typeface="Manrope"/>
              </a:defRPr>
            </a:lvl1pPr>
            <a:lvl2pPr lvl="1"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2pPr>
            <a:lvl3pPr lvl="2"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3pPr>
            <a:lvl4pPr lvl="3"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4pPr>
            <a:lvl5pPr lvl="4"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5pPr>
            <a:lvl6pPr lvl="5"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6pPr>
            <a:lvl7pPr lvl="6"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7pPr>
            <a:lvl8pPr lvl="7"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8pPr>
            <a:lvl9pPr lvl="8" algn="ctr" rtl="0">
              <a:lnSpc>
                <a:spcPct val="100000"/>
              </a:lnSpc>
              <a:spcBef>
                <a:spcPts val="0"/>
              </a:spcBef>
              <a:spcAft>
                <a:spcPts val="0"/>
              </a:spcAft>
              <a:buSzPts val="2500"/>
              <a:buFont typeface="Titillium Web"/>
              <a:buNone/>
              <a:defRPr sz="2500">
                <a:latin typeface="Titillium Web"/>
                <a:ea typeface="Titillium Web"/>
                <a:cs typeface="Titillium Web"/>
                <a:sym typeface="Titillium Web"/>
              </a:defRPr>
            </a:lvl9pPr>
          </a:lstStyle>
          <a:p>
            <a:endParaRPr/>
          </a:p>
        </p:txBody>
      </p:sp>
      <p:sp>
        <p:nvSpPr>
          <p:cNvPr id="344" name="Google Shape;344;p26"/>
          <p:cNvSpPr/>
          <p:nvPr/>
        </p:nvSpPr>
        <p:spPr>
          <a:xfrm>
            <a:off x="7225152" y="4726540"/>
            <a:ext cx="2145919" cy="2145055"/>
          </a:xfrm>
          <a:custGeom>
            <a:avLst/>
            <a:gdLst/>
            <a:ahLst/>
            <a:cxnLst/>
            <a:rect l="l" t="t" r="r" b="b"/>
            <a:pathLst>
              <a:path w="62142" h="62117" extrusionOk="0">
                <a:moveTo>
                  <a:pt x="31059" y="692"/>
                </a:moveTo>
                <a:lnTo>
                  <a:pt x="31849" y="717"/>
                </a:lnTo>
                <a:lnTo>
                  <a:pt x="32640" y="742"/>
                </a:lnTo>
                <a:lnTo>
                  <a:pt x="33406" y="791"/>
                </a:lnTo>
                <a:lnTo>
                  <a:pt x="34172" y="865"/>
                </a:lnTo>
                <a:lnTo>
                  <a:pt x="34938" y="940"/>
                </a:lnTo>
                <a:lnTo>
                  <a:pt x="35679" y="1038"/>
                </a:lnTo>
                <a:lnTo>
                  <a:pt x="36445" y="1162"/>
                </a:lnTo>
                <a:lnTo>
                  <a:pt x="37186" y="1310"/>
                </a:lnTo>
                <a:lnTo>
                  <a:pt x="37927" y="1483"/>
                </a:lnTo>
                <a:lnTo>
                  <a:pt x="38644" y="1656"/>
                </a:lnTo>
                <a:lnTo>
                  <a:pt x="39361" y="1854"/>
                </a:lnTo>
                <a:lnTo>
                  <a:pt x="40077" y="2076"/>
                </a:lnTo>
                <a:lnTo>
                  <a:pt x="40794" y="2299"/>
                </a:lnTo>
                <a:lnTo>
                  <a:pt x="41510" y="2546"/>
                </a:lnTo>
                <a:lnTo>
                  <a:pt x="42202" y="2817"/>
                </a:lnTo>
                <a:lnTo>
                  <a:pt x="42869" y="3089"/>
                </a:lnTo>
                <a:lnTo>
                  <a:pt x="43561" y="3386"/>
                </a:lnTo>
                <a:lnTo>
                  <a:pt x="44228" y="3707"/>
                </a:lnTo>
                <a:lnTo>
                  <a:pt x="44870" y="4028"/>
                </a:lnTo>
                <a:lnTo>
                  <a:pt x="45538" y="4374"/>
                </a:lnTo>
                <a:lnTo>
                  <a:pt x="46180" y="4720"/>
                </a:lnTo>
                <a:lnTo>
                  <a:pt x="46798" y="5091"/>
                </a:lnTo>
                <a:lnTo>
                  <a:pt x="47415" y="5486"/>
                </a:lnTo>
                <a:lnTo>
                  <a:pt x="48033" y="5881"/>
                </a:lnTo>
                <a:lnTo>
                  <a:pt x="48626" y="6301"/>
                </a:lnTo>
                <a:lnTo>
                  <a:pt x="49219" y="6746"/>
                </a:lnTo>
                <a:lnTo>
                  <a:pt x="49812" y="7191"/>
                </a:lnTo>
                <a:lnTo>
                  <a:pt x="50380" y="7635"/>
                </a:lnTo>
                <a:lnTo>
                  <a:pt x="50924" y="8105"/>
                </a:lnTo>
                <a:lnTo>
                  <a:pt x="51468" y="8599"/>
                </a:lnTo>
                <a:lnTo>
                  <a:pt x="52011" y="9093"/>
                </a:lnTo>
                <a:lnTo>
                  <a:pt x="52530" y="9612"/>
                </a:lnTo>
                <a:lnTo>
                  <a:pt x="53049" y="10131"/>
                </a:lnTo>
                <a:lnTo>
                  <a:pt x="53543" y="10650"/>
                </a:lnTo>
                <a:lnTo>
                  <a:pt x="54012" y="11193"/>
                </a:lnTo>
                <a:lnTo>
                  <a:pt x="54482" y="11762"/>
                </a:lnTo>
                <a:lnTo>
                  <a:pt x="54951" y="12330"/>
                </a:lnTo>
                <a:lnTo>
                  <a:pt x="55396" y="12898"/>
                </a:lnTo>
                <a:lnTo>
                  <a:pt x="55816" y="13491"/>
                </a:lnTo>
                <a:lnTo>
                  <a:pt x="56236" y="14084"/>
                </a:lnTo>
                <a:lnTo>
                  <a:pt x="56632" y="14702"/>
                </a:lnTo>
                <a:lnTo>
                  <a:pt x="57027" y="15320"/>
                </a:lnTo>
                <a:lnTo>
                  <a:pt x="57397" y="15962"/>
                </a:lnTo>
                <a:lnTo>
                  <a:pt x="57768" y="16605"/>
                </a:lnTo>
                <a:lnTo>
                  <a:pt x="58114" y="17247"/>
                </a:lnTo>
                <a:lnTo>
                  <a:pt x="58435" y="17914"/>
                </a:lnTo>
                <a:lnTo>
                  <a:pt x="58732" y="18581"/>
                </a:lnTo>
                <a:lnTo>
                  <a:pt x="59028" y="19248"/>
                </a:lnTo>
                <a:lnTo>
                  <a:pt x="59325" y="19940"/>
                </a:lnTo>
                <a:lnTo>
                  <a:pt x="59596" y="20632"/>
                </a:lnTo>
                <a:lnTo>
                  <a:pt x="59844" y="21324"/>
                </a:lnTo>
                <a:lnTo>
                  <a:pt x="60066" y="22040"/>
                </a:lnTo>
                <a:lnTo>
                  <a:pt x="60288" y="22757"/>
                </a:lnTo>
                <a:lnTo>
                  <a:pt x="60461" y="23473"/>
                </a:lnTo>
                <a:lnTo>
                  <a:pt x="60659" y="24215"/>
                </a:lnTo>
                <a:lnTo>
                  <a:pt x="60807" y="24956"/>
                </a:lnTo>
                <a:lnTo>
                  <a:pt x="60955" y="25697"/>
                </a:lnTo>
                <a:lnTo>
                  <a:pt x="61079" y="26438"/>
                </a:lnTo>
                <a:lnTo>
                  <a:pt x="61178" y="27204"/>
                </a:lnTo>
                <a:lnTo>
                  <a:pt x="61277" y="27970"/>
                </a:lnTo>
                <a:lnTo>
                  <a:pt x="61351" y="28736"/>
                </a:lnTo>
                <a:lnTo>
                  <a:pt x="61400" y="29502"/>
                </a:lnTo>
                <a:lnTo>
                  <a:pt x="61425" y="30268"/>
                </a:lnTo>
                <a:lnTo>
                  <a:pt x="61425" y="31059"/>
                </a:lnTo>
                <a:lnTo>
                  <a:pt x="61425" y="31849"/>
                </a:lnTo>
                <a:lnTo>
                  <a:pt x="61400" y="32615"/>
                </a:lnTo>
                <a:lnTo>
                  <a:pt x="61351" y="33381"/>
                </a:lnTo>
                <a:lnTo>
                  <a:pt x="61277" y="34147"/>
                </a:lnTo>
                <a:lnTo>
                  <a:pt x="61178" y="34913"/>
                </a:lnTo>
                <a:lnTo>
                  <a:pt x="61079" y="35679"/>
                </a:lnTo>
                <a:lnTo>
                  <a:pt x="60955" y="36421"/>
                </a:lnTo>
                <a:lnTo>
                  <a:pt x="60807" y="37162"/>
                </a:lnTo>
                <a:lnTo>
                  <a:pt x="60659" y="37903"/>
                </a:lnTo>
                <a:lnTo>
                  <a:pt x="60461" y="38644"/>
                </a:lnTo>
                <a:lnTo>
                  <a:pt x="60288" y="39361"/>
                </a:lnTo>
                <a:lnTo>
                  <a:pt x="60066" y="40077"/>
                </a:lnTo>
                <a:lnTo>
                  <a:pt x="59844" y="40794"/>
                </a:lnTo>
                <a:lnTo>
                  <a:pt x="59596" y="41486"/>
                </a:lnTo>
                <a:lnTo>
                  <a:pt x="59325" y="42178"/>
                </a:lnTo>
                <a:lnTo>
                  <a:pt x="59028" y="42869"/>
                </a:lnTo>
                <a:lnTo>
                  <a:pt x="58732" y="43536"/>
                </a:lnTo>
                <a:lnTo>
                  <a:pt x="58435" y="44204"/>
                </a:lnTo>
                <a:lnTo>
                  <a:pt x="58114" y="44871"/>
                </a:lnTo>
                <a:lnTo>
                  <a:pt x="57768" y="45513"/>
                </a:lnTo>
                <a:lnTo>
                  <a:pt x="57397" y="46156"/>
                </a:lnTo>
                <a:lnTo>
                  <a:pt x="57027" y="46798"/>
                </a:lnTo>
                <a:lnTo>
                  <a:pt x="56632" y="47416"/>
                </a:lnTo>
                <a:lnTo>
                  <a:pt x="56236" y="48009"/>
                </a:lnTo>
                <a:lnTo>
                  <a:pt x="55816" y="48626"/>
                </a:lnTo>
                <a:lnTo>
                  <a:pt x="55396" y="49219"/>
                </a:lnTo>
                <a:lnTo>
                  <a:pt x="54951" y="49788"/>
                </a:lnTo>
                <a:lnTo>
                  <a:pt x="54482" y="50356"/>
                </a:lnTo>
                <a:lnTo>
                  <a:pt x="54012" y="50924"/>
                </a:lnTo>
                <a:lnTo>
                  <a:pt x="53543" y="51468"/>
                </a:lnTo>
                <a:lnTo>
                  <a:pt x="53049" y="51987"/>
                </a:lnTo>
                <a:lnTo>
                  <a:pt x="52530" y="52506"/>
                </a:lnTo>
                <a:lnTo>
                  <a:pt x="52011" y="53024"/>
                </a:lnTo>
                <a:lnTo>
                  <a:pt x="51468" y="53519"/>
                </a:lnTo>
                <a:lnTo>
                  <a:pt x="50924" y="54013"/>
                </a:lnTo>
                <a:lnTo>
                  <a:pt x="50380" y="54482"/>
                </a:lnTo>
                <a:lnTo>
                  <a:pt x="49812" y="54927"/>
                </a:lnTo>
                <a:lnTo>
                  <a:pt x="49219" y="55372"/>
                </a:lnTo>
                <a:lnTo>
                  <a:pt x="48626" y="55816"/>
                </a:lnTo>
                <a:lnTo>
                  <a:pt x="48033" y="56236"/>
                </a:lnTo>
                <a:lnTo>
                  <a:pt x="47415" y="56632"/>
                </a:lnTo>
                <a:lnTo>
                  <a:pt x="46798" y="57027"/>
                </a:lnTo>
                <a:lnTo>
                  <a:pt x="46180" y="57398"/>
                </a:lnTo>
                <a:lnTo>
                  <a:pt x="45538" y="57744"/>
                </a:lnTo>
                <a:lnTo>
                  <a:pt x="44870" y="58090"/>
                </a:lnTo>
                <a:lnTo>
                  <a:pt x="44228" y="58411"/>
                </a:lnTo>
                <a:lnTo>
                  <a:pt x="43561" y="58732"/>
                </a:lnTo>
                <a:lnTo>
                  <a:pt x="42869" y="59028"/>
                </a:lnTo>
                <a:lnTo>
                  <a:pt x="42202" y="59300"/>
                </a:lnTo>
                <a:lnTo>
                  <a:pt x="41510" y="59572"/>
                </a:lnTo>
                <a:lnTo>
                  <a:pt x="40794" y="59819"/>
                </a:lnTo>
                <a:lnTo>
                  <a:pt x="40077" y="60042"/>
                </a:lnTo>
                <a:lnTo>
                  <a:pt x="39361" y="60264"/>
                </a:lnTo>
                <a:lnTo>
                  <a:pt x="38644" y="60462"/>
                </a:lnTo>
                <a:lnTo>
                  <a:pt x="37927" y="60635"/>
                </a:lnTo>
                <a:lnTo>
                  <a:pt x="37186" y="60807"/>
                </a:lnTo>
                <a:lnTo>
                  <a:pt x="36445" y="60931"/>
                </a:lnTo>
                <a:lnTo>
                  <a:pt x="35679" y="61055"/>
                </a:lnTo>
                <a:lnTo>
                  <a:pt x="34938" y="61178"/>
                </a:lnTo>
                <a:lnTo>
                  <a:pt x="34172" y="61252"/>
                </a:lnTo>
                <a:lnTo>
                  <a:pt x="33406" y="61326"/>
                </a:lnTo>
                <a:lnTo>
                  <a:pt x="32640" y="61376"/>
                </a:lnTo>
                <a:lnTo>
                  <a:pt x="31849" y="61400"/>
                </a:lnTo>
                <a:lnTo>
                  <a:pt x="31059" y="61425"/>
                </a:lnTo>
                <a:lnTo>
                  <a:pt x="30293" y="61400"/>
                </a:lnTo>
                <a:lnTo>
                  <a:pt x="29502" y="61376"/>
                </a:lnTo>
                <a:lnTo>
                  <a:pt x="28736" y="61326"/>
                </a:lnTo>
                <a:lnTo>
                  <a:pt x="27970" y="61252"/>
                </a:lnTo>
                <a:lnTo>
                  <a:pt x="27204" y="61178"/>
                </a:lnTo>
                <a:lnTo>
                  <a:pt x="26463" y="61055"/>
                </a:lnTo>
                <a:lnTo>
                  <a:pt x="25697" y="60931"/>
                </a:lnTo>
                <a:lnTo>
                  <a:pt x="24956" y="60807"/>
                </a:lnTo>
                <a:lnTo>
                  <a:pt x="24214" y="60635"/>
                </a:lnTo>
                <a:lnTo>
                  <a:pt x="23498" y="60462"/>
                </a:lnTo>
                <a:lnTo>
                  <a:pt x="22757" y="60264"/>
                </a:lnTo>
                <a:lnTo>
                  <a:pt x="22065" y="60042"/>
                </a:lnTo>
                <a:lnTo>
                  <a:pt x="21348" y="59819"/>
                </a:lnTo>
                <a:lnTo>
                  <a:pt x="20632" y="59572"/>
                </a:lnTo>
                <a:lnTo>
                  <a:pt x="19940" y="59300"/>
                </a:lnTo>
                <a:lnTo>
                  <a:pt x="19273" y="59028"/>
                </a:lnTo>
                <a:lnTo>
                  <a:pt x="18581" y="58732"/>
                </a:lnTo>
                <a:lnTo>
                  <a:pt x="17914" y="58411"/>
                </a:lnTo>
                <a:lnTo>
                  <a:pt x="17272" y="58090"/>
                </a:lnTo>
                <a:lnTo>
                  <a:pt x="16604" y="57744"/>
                </a:lnTo>
                <a:lnTo>
                  <a:pt x="15962" y="57398"/>
                </a:lnTo>
                <a:lnTo>
                  <a:pt x="15344" y="57027"/>
                </a:lnTo>
                <a:lnTo>
                  <a:pt x="14727" y="56632"/>
                </a:lnTo>
                <a:lnTo>
                  <a:pt x="14109" y="56236"/>
                </a:lnTo>
                <a:lnTo>
                  <a:pt x="13516" y="55816"/>
                </a:lnTo>
                <a:lnTo>
                  <a:pt x="12923" y="55372"/>
                </a:lnTo>
                <a:lnTo>
                  <a:pt x="12330" y="54927"/>
                </a:lnTo>
                <a:lnTo>
                  <a:pt x="11762" y="54482"/>
                </a:lnTo>
                <a:lnTo>
                  <a:pt x="11218" y="54013"/>
                </a:lnTo>
                <a:lnTo>
                  <a:pt x="10674" y="53519"/>
                </a:lnTo>
                <a:lnTo>
                  <a:pt x="10131" y="53024"/>
                </a:lnTo>
                <a:lnTo>
                  <a:pt x="9612" y="52506"/>
                </a:lnTo>
                <a:lnTo>
                  <a:pt x="9093" y="51987"/>
                </a:lnTo>
                <a:lnTo>
                  <a:pt x="8599" y="51468"/>
                </a:lnTo>
                <a:lnTo>
                  <a:pt x="8130" y="50924"/>
                </a:lnTo>
                <a:lnTo>
                  <a:pt x="7660" y="50356"/>
                </a:lnTo>
                <a:lnTo>
                  <a:pt x="7191" y="49788"/>
                </a:lnTo>
                <a:lnTo>
                  <a:pt x="6746" y="49219"/>
                </a:lnTo>
                <a:lnTo>
                  <a:pt x="6326" y="48626"/>
                </a:lnTo>
                <a:lnTo>
                  <a:pt x="5906" y="48009"/>
                </a:lnTo>
                <a:lnTo>
                  <a:pt x="5510" y="47416"/>
                </a:lnTo>
                <a:lnTo>
                  <a:pt x="5115" y="46798"/>
                </a:lnTo>
                <a:lnTo>
                  <a:pt x="4745" y="46156"/>
                </a:lnTo>
                <a:lnTo>
                  <a:pt x="4374" y="45513"/>
                </a:lnTo>
                <a:lnTo>
                  <a:pt x="4028" y="44871"/>
                </a:lnTo>
                <a:lnTo>
                  <a:pt x="3707" y="44204"/>
                </a:lnTo>
                <a:lnTo>
                  <a:pt x="3386" y="43536"/>
                </a:lnTo>
                <a:lnTo>
                  <a:pt x="3089" y="42869"/>
                </a:lnTo>
                <a:lnTo>
                  <a:pt x="2817" y="42178"/>
                </a:lnTo>
                <a:lnTo>
                  <a:pt x="2545" y="41486"/>
                </a:lnTo>
                <a:lnTo>
                  <a:pt x="2298" y="40794"/>
                </a:lnTo>
                <a:lnTo>
                  <a:pt x="2076" y="40077"/>
                </a:lnTo>
                <a:lnTo>
                  <a:pt x="1854" y="39361"/>
                </a:lnTo>
                <a:lnTo>
                  <a:pt x="1681" y="38644"/>
                </a:lnTo>
                <a:lnTo>
                  <a:pt x="1483" y="37903"/>
                </a:lnTo>
                <a:lnTo>
                  <a:pt x="1335" y="37162"/>
                </a:lnTo>
                <a:lnTo>
                  <a:pt x="1187" y="36421"/>
                </a:lnTo>
                <a:lnTo>
                  <a:pt x="1063" y="35679"/>
                </a:lnTo>
                <a:lnTo>
                  <a:pt x="964" y="34913"/>
                </a:lnTo>
                <a:lnTo>
                  <a:pt x="865" y="34147"/>
                </a:lnTo>
                <a:lnTo>
                  <a:pt x="791" y="33381"/>
                </a:lnTo>
                <a:lnTo>
                  <a:pt x="742" y="32615"/>
                </a:lnTo>
                <a:lnTo>
                  <a:pt x="717" y="31849"/>
                </a:lnTo>
                <a:lnTo>
                  <a:pt x="717" y="31059"/>
                </a:lnTo>
                <a:lnTo>
                  <a:pt x="717" y="30268"/>
                </a:lnTo>
                <a:lnTo>
                  <a:pt x="742" y="29502"/>
                </a:lnTo>
                <a:lnTo>
                  <a:pt x="791" y="28736"/>
                </a:lnTo>
                <a:lnTo>
                  <a:pt x="865" y="27970"/>
                </a:lnTo>
                <a:lnTo>
                  <a:pt x="964" y="27204"/>
                </a:lnTo>
                <a:lnTo>
                  <a:pt x="1063" y="26438"/>
                </a:lnTo>
                <a:lnTo>
                  <a:pt x="1187" y="25697"/>
                </a:lnTo>
                <a:lnTo>
                  <a:pt x="1335" y="24956"/>
                </a:lnTo>
                <a:lnTo>
                  <a:pt x="1483" y="24215"/>
                </a:lnTo>
                <a:lnTo>
                  <a:pt x="1681" y="23473"/>
                </a:lnTo>
                <a:lnTo>
                  <a:pt x="1854" y="22757"/>
                </a:lnTo>
                <a:lnTo>
                  <a:pt x="2076" y="22040"/>
                </a:lnTo>
                <a:lnTo>
                  <a:pt x="2298" y="21324"/>
                </a:lnTo>
                <a:lnTo>
                  <a:pt x="2545" y="20632"/>
                </a:lnTo>
                <a:lnTo>
                  <a:pt x="2817" y="19940"/>
                </a:lnTo>
                <a:lnTo>
                  <a:pt x="3089" y="19248"/>
                </a:lnTo>
                <a:lnTo>
                  <a:pt x="3386" y="18581"/>
                </a:lnTo>
                <a:lnTo>
                  <a:pt x="3707" y="17914"/>
                </a:lnTo>
                <a:lnTo>
                  <a:pt x="4028" y="17247"/>
                </a:lnTo>
                <a:lnTo>
                  <a:pt x="4374" y="16605"/>
                </a:lnTo>
                <a:lnTo>
                  <a:pt x="4745" y="15962"/>
                </a:lnTo>
                <a:lnTo>
                  <a:pt x="5115" y="15320"/>
                </a:lnTo>
                <a:lnTo>
                  <a:pt x="5510" y="14702"/>
                </a:lnTo>
                <a:lnTo>
                  <a:pt x="5906" y="14084"/>
                </a:lnTo>
                <a:lnTo>
                  <a:pt x="6326" y="13491"/>
                </a:lnTo>
                <a:lnTo>
                  <a:pt x="6746" y="12898"/>
                </a:lnTo>
                <a:lnTo>
                  <a:pt x="7191" y="12330"/>
                </a:lnTo>
                <a:lnTo>
                  <a:pt x="7660" y="11762"/>
                </a:lnTo>
                <a:lnTo>
                  <a:pt x="8130" y="11193"/>
                </a:lnTo>
                <a:lnTo>
                  <a:pt x="8599" y="10650"/>
                </a:lnTo>
                <a:lnTo>
                  <a:pt x="9093" y="10131"/>
                </a:lnTo>
                <a:lnTo>
                  <a:pt x="9612" y="9612"/>
                </a:lnTo>
                <a:lnTo>
                  <a:pt x="10131" y="9093"/>
                </a:lnTo>
                <a:lnTo>
                  <a:pt x="10674" y="8599"/>
                </a:lnTo>
                <a:lnTo>
                  <a:pt x="11218" y="8105"/>
                </a:lnTo>
                <a:lnTo>
                  <a:pt x="11762" y="7635"/>
                </a:lnTo>
                <a:lnTo>
                  <a:pt x="12330" y="7191"/>
                </a:lnTo>
                <a:lnTo>
                  <a:pt x="12923" y="6746"/>
                </a:lnTo>
                <a:lnTo>
                  <a:pt x="13516" y="6301"/>
                </a:lnTo>
                <a:lnTo>
                  <a:pt x="14109" y="5881"/>
                </a:lnTo>
                <a:lnTo>
                  <a:pt x="14727" y="5486"/>
                </a:lnTo>
                <a:lnTo>
                  <a:pt x="15344" y="5091"/>
                </a:lnTo>
                <a:lnTo>
                  <a:pt x="15962" y="4720"/>
                </a:lnTo>
                <a:lnTo>
                  <a:pt x="16604" y="4374"/>
                </a:lnTo>
                <a:lnTo>
                  <a:pt x="17272" y="4028"/>
                </a:lnTo>
                <a:lnTo>
                  <a:pt x="17914" y="3707"/>
                </a:lnTo>
                <a:lnTo>
                  <a:pt x="18581" y="3386"/>
                </a:lnTo>
                <a:lnTo>
                  <a:pt x="19273" y="3089"/>
                </a:lnTo>
                <a:lnTo>
                  <a:pt x="19940" y="2817"/>
                </a:lnTo>
                <a:lnTo>
                  <a:pt x="20632" y="2546"/>
                </a:lnTo>
                <a:lnTo>
                  <a:pt x="21348" y="2299"/>
                </a:lnTo>
                <a:lnTo>
                  <a:pt x="22065" y="2076"/>
                </a:lnTo>
                <a:lnTo>
                  <a:pt x="22757" y="1854"/>
                </a:lnTo>
                <a:lnTo>
                  <a:pt x="23498" y="1656"/>
                </a:lnTo>
                <a:lnTo>
                  <a:pt x="24214" y="1483"/>
                </a:lnTo>
                <a:lnTo>
                  <a:pt x="24956" y="1310"/>
                </a:lnTo>
                <a:lnTo>
                  <a:pt x="25697" y="1162"/>
                </a:lnTo>
                <a:lnTo>
                  <a:pt x="26463" y="1038"/>
                </a:lnTo>
                <a:lnTo>
                  <a:pt x="27204" y="940"/>
                </a:lnTo>
                <a:lnTo>
                  <a:pt x="27970" y="865"/>
                </a:lnTo>
                <a:lnTo>
                  <a:pt x="28736" y="791"/>
                </a:lnTo>
                <a:lnTo>
                  <a:pt x="29502" y="742"/>
                </a:lnTo>
                <a:lnTo>
                  <a:pt x="30293" y="717"/>
                </a:lnTo>
                <a:lnTo>
                  <a:pt x="31059" y="692"/>
                </a:lnTo>
                <a:close/>
                <a:moveTo>
                  <a:pt x="30268" y="1"/>
                </a:moveTo>
                <a:lnTo>
                  <a:pt x="29477" y="25"/>
                </a:lnTo>
                <a:lnTo>
                  <a:pt x="28687" y="75"/>
                </a:lnTo>
                <a:lnTo>
                  <a:pt x="27896" y="149"/>
                </a:lnTo>
                <a:lnTo>
                  <a:pt x="27130" y="248"/>
                </a:lnTo>
                <a:lnTo>
                  <a:pt x="26339" y="347"/>
                </a:lnTo>
                <a:lnTo>
                  <a:pt x="25573" y="470"/>
                </a:lnTo>
                <a:lnTo>
                  <a:pt x="24807" y="618"/>
                </a:lnTo>
                <a:lnTo>
                  <a:pt x="24066" y="791"/>
                </a:lnTo>
                <a:lnTo>
                  <a:pt x="23325" y="964"/>
                </a:lnTo>
                <a:lnTo>
                  <a:pt x="22584" y="1162"/>
                </a:lnTo>
                <a:lnTo>
                  <a:pt x="21843" y="1384"/>
                </a:lnTo>
                <a:lnTo>
                  <a:pt x="21126" y="1631"/>
                </a:lnTo>
                <a:lnTo>
                  <a:pt x="20409" y="1878"/>
                </a:lnTo>
                <a:lnTo>
                  <a:pt x="19693" y="2150"/>
                </a:lnTo>
                <a:lnTo>
                  <a:pt x="19001" y="2447"/>
                </a:lnTo>
                <a:lnTo>
                  <a:pt x="18309" y="2743"/>
                </a:lnTo>
                <a:lnTo>
                  <a:pt x="17617" y="3064"/>
                </a:lnTo>
                <a:lnTo>
                  <a:pt x="16950" y="3386"/>
                </a:lnTo>
                <a:lnTo>
                  <a:pt x="16283" y="3756"/>
                </a:lnTo>
                <a:lnTo>
                  <a:pt x="15616" y="4102"/>
                </a:lnTo>
                <a:lnTo>
                  <a:pt x="14974" y="4498"/>
                </a:lnTo>
                <a:lnTo>
                  <a:pt x="14331" y="4893"/>
                </a:lnTo>
                <a:lnTo>
                  <a:pt x="13714" y="5313"/>
                </a:lnTo>
                <a:lnTo>
                  <a:pt x="13096" y="5733"/>
                </a:lnTo>
                <a:lnTo>
                  <a:pt x="12503" y="6178"/>
                </a:lnTo>
                <a:lnTo>
                  <a:pt x="11910" y="6622"/>
                </a:lnTo>
                <a:lnTo>
                  <a:pt x="11317" y="7092"/>
                </a:lnTo>
                <a:lnTo>
                  <a:pt x="10749" y="7586"/>
                </a:lnTo>
                <a:lnTo>
                  <a:pt x="10205" y="8080"/>
                </a:lnTo>
                <a:lnTo>
                  <a:pt x="9637" y="8574"/>
                </a:lnTo>
                <a:lnTo>
                  <a:pt x="9118" y="9093"/>
                </a:lnTo>
                <a:lnTo>
                  <a:pt x="8599" y="9637"/>
                </a:lnTo>
                <a:lnTo>
                  <a:pt x="8080" y="10180"/>
                </a:lnTo>
                <a:lnTo>
                  <a:pt x="7586" y="10749"/>
                </a:lnTo>
                <a:lnTo>
                  <a:pt x="7116" y="11317"/>
                </a:lnTo>
                <a:lnTo>
                  <a:pt x="6647" y="11885"/>
                </a:lnTo>
                <a:lnTo>
                  <a:pt x="6178" y="12478"/>
                </a:lnTo>
                <a:lnTo>
                  <a:pt x="5733" y="13096"/>
                </a:lnTo>
                <a:lnTo>
                  <a:pt x="5313" y="13689"/>
                </a:lnTo>
                <a:lnTo>
                  <a:pt x="4917" y="14331"/>
                </a:lnTo>
                <a:lnTo>
                  <a:pt x="4497" y="14949"/>
                </a:lnTo>
                <a:lnTo>
                  <a:pt x="4127" y="15616"/>
                </a:lnTo>
                <a:lnTo>
                  <a:pt x="3756" y="16259"/>
                </a:lnTo>
                <a:lnTo>
                  <a:pt x="3410" y="16926"/>
                </a:lnTo>
                <a:lnTo>
                  <a:pt x="3064" y="17593"/>
                </a:lnTo>
                <a:lnTo>
                  <a:pt x="2743" y="18285"/>
                </a:lnTo>
                <a:lnTo>
                  <a:pt x="2447" y="18977"/>
                </a:lnTo>
                <a:lnTo>
                  <a:pt x="2175" y="19668"/>
                </a:lnTo>
                <a:lnTo>
                  <a:pt x="1903" y="20385"/>
                </a:lnTo>
                <a:lnTo>
                  <a:pt x="1631" y="21101"/>
                </a:lnTo>
                <a:lnTo>
                  <a:pt x="1409" y="21818"/>
                </a:lnTo>
                <a:lnTo>
                  <a:pt x="1187" y="22559"/>
                </a:lnTo>
                <a:lnTo>
                  <a:pt x="989" y="23300"/>
                </a:lnTo>
                <a:lnTo>
                  <a:pt x="791" y="24042"/>
                </a:lnTo>
                <a:lnTo>
                  <a:pt x="643" y="24808"/>
                </a:lnTo>
                <a:lnTo>
                  <a:pt x="495" y="25574"/>
                </a:lnTo>
                <a:lnTo>
                  <a:pt x="371" y="26340"/>
                </a:lnTo>
                <a:lnTo>
                  <a:pt x="248" y="27106"/>
                </a:lnTo>
                <a:lnTo>
                  <a:pt x="174" y="27896"/>
                </a:lnTo>
                <a:lnTo>
                  <a:pt x="99" y="28662"/>
                </a:lnTo>
                <a:lnTo>
                  <a:pt x="50" y="29453"/>
                </a:lnTo>
                <a:lnTo>
                  <a:pt x="25" y="30268"/>
                </a:lnTo>
                <a:lnTo>
                  <a:pt x="1" y="31059"/>
                </a:lnTo>
                <a:lnTo>
                  <a:pt x="25" y="31849"/>
                </a:lnTo>
                <a:lnTo>
                  <a:pt x="50" y="32665"/>
                </a:lnTo>
                <a:lnTo>
                  <a:pt x="99" y="33456"/>
                </a:lnTo>
                <a:lnTo>
                  <a:pt x="174" y="34221"/>
                </a:lnTo>
                <a:lnTo>
                  <a:pt x="248" y="35012"/>
                </a:lnTo>
                <a:lnTo>
                  <a:pt x="371" y="35778"/>
                </a:lnTo>
                <a:lnTo>
                  <a:pt x="495" y="36544"/>
                </a:lnTo>
                <a:lnTo>
                  <a:pt x="643" y="37310"/>
                </a:lnTo>
                <a:lnTo>
                  <a:pt x="791" y="38076"/>
                </a:lnTo>
                <a:lnTo>
                  <a:pt x="989" y="38817"/>
                </a:lnTo>
                <a:lnTo>
                  <a:pt x="1187" y="39558"/>
                </a:lnTo>
                <a:lnTo>
                  <a:pt x="1409" y="40275"/>
                </a:lnTo>
                <a:lnTo>
                  <a:pt x="1631" y="41016"/>
                </a:lnTo>
                <a:lnTo>
                  <a:pt x="1903" y="41733"/>
                </a:lnTo>
                <a:lnTo>
                  <a:pt x="2175" y="42449"/>
                </a:lnTo>
                <a:lnTo>
                  <a:pt x="2447" y="43141"/>
                </a:lnTo>
                <a:lnTo>
                  <a:pt x="2743" y="43833"/>
                </a:lnTo>
                <a:lnTo>
                  <a:pt x="3064" y="44525"/>
                </a:lnTo>
                <a:lnTo>
                  <a:pt x="3410" y="45192"/>
                </a:lnTo>
                <a:lnTo>
                  <a:pt x="3756" y="45859"/>
                </a:lnTo>
                <a:lnTo>
                  <a:pt x="4127" y="46501"/>
                </a:lnTo>
                <a:lnTo>
                  <a:pt x="4497" y="47144"/>
                </a:lnTo>
                <a:lnTo>
                  <a:pt x="4917" y="47786"/>
                </a:lnTo>
                <a:lnTo>
                  <a:pt x="5313" y="48404"/>
                </a:lnTo>
                <a:lnTo>
                  <a:pt x="5733" y="49022"/>
                </a:lnTo>
                <a:lnTo>
                  <a:pt x="6178" y="49639"/>
                </a:lnTo>
                <a:lnTo>
                  <a:pt x="6647" y="50232"/>
                </a:lnTo>
                <a:lnTo>
                  <a:pt x="7116" y="50801"/>
                </a:lnTo>
                <a:lnTo>
                  <a:pt x="7586" y="51369"/>
                </a:lnTo>
                <a:lnTo>
                  <a:pt x="8080" y="51937"/>
                </a:lnTo>
                <a:lnTo>
                  <a:pt x="8599" y="52481"/>
                </a:lnTo>
                <a:lnTo>
                  <a:pt x="9118" y="53024"/>
                </a:lnTo>
                <a:lnTo>
                  <a:pt x="9637" y="53543"/>
                </a:lnTo>
                <a:lnTo>
                  <a:pt x="10205" y="54037"/>
                </a:lnTo>
                <a:lnTo>
                  <a:pt x="10749" y="54532"/>
                </a:lnTo>
                <a:lnTo>
                  <a:pt x="11317" y="55026"/>
                </a:lnTo>
                <a:lnTo>
                  <a:pt x="11910" y="55495"/>
                </a:lnTo>
                <a:lnTo>
                  <a:pt x="12503" y="55940"/>
                </a:lnTo>
                <a:lnTo>
                  <a:pt x="13096" y="56385"/>
                </a:lnTo>
                <a:lnTo>
                  <a:pt x="13714" y="56805"/>
                </a:lnTo>
                <a:lnTo>
                  <a:pt x="14331" y="57225"/>
                </a:lnTo>
                <a:lnTo>
                  <a:pt x="14974" y="57620"/>
                </a:lnTo>
                <a:lnTo>
                  <a:pt x="15616" y="57991"/>
                </a:lnTo>
                <a:lnTo>
                  <a:pt x="16283" y="58361"/>
                </a:lnTo>
                <a:lnTo>
                  <a:pt x="16950" y="58707"/>
                </a:lnTo>
                <a:lnTo>
                  <a:pt x="17617" y="59053"/>
                </a:lnTo>
                <a:lnTo>
                  <a:pt x="18309" y="59374"/>
                </a:lnTo>
                <a:lnTo>
                  <a:pt x="19001" y="59671"/>
                </a:lnTo>
                <a:lnTo>
                  <a:pt x="19693" y="59967"/>
                </a:lnTo>
                <a:lnTo>
                  <a:pt x="20409" y="60239"/>
                </a:lnTo>
                <a:lnTo>
                  <a:pt x="21126" y="60486"/>
                </a:lnTo>
                <a:lnTo>
                  <a:pt x="21843" y="60733"/>
                </a:lnTo>
                <a:lnTo>
                  <a:pt x="22584" y="60931"/>
                </a:lnTo>
                <a:lnTo>
                  <a:pt x="23325" y="61153"/>
                </a:lnTo>
                <a:lnTo>
                  <a:pt x="24066" y="61326"/>
                </a:lnTo>
                <a:lnTo>
                  <a:pt x="24807" y="61499"/>
                </a:lnTo>
                <a:lnTo>
                  <a:pt x="25573" y="61648"/>
                </a:lnTo>
                <a:lnTo>
                  <a:pt x="26339" y="61771"/>
                </a:lnTo>
                <a:lnTo>
                  <a:pt x="27130" y="61870"/>
                </a:lnTo>
                <a:lnTo>
                  <a:pt x="27896" y="61969"/>
                </a:lnTo>
                <a:lnTo>
                  <a:pt x="28687" y="62043"/>
                </a:lnTo>
                <a:lnTo>
                  <a:pt x="29477" y="62092"/>
                </a:lnTo>
                <a:lnTo>
                  <a:pt x="30268" y="62117"/>
                </a:lnTo>
                <a:lnTo>
                  <a:pt x="31874" y="62117"/>
                </a:lnTo>
                <a:lnTo>
                  <a:pt x="32665" y="62092"/>
                </a:lnTo>
                <a:lnTo>
                  <a:pt x="33455" y="62043"/>
                </a:lnTo>
                <a:lnTo>
                  <a:pt x="34246" y="61969"/>
                </a:lnTo>
                <a:lnTo>
                  <a:pt x="35012" y="61870"/>
                </a:lnTo>
                <a:lnTo>
                  <a:pt x="35803" y="61771"/>
                </a:lnTo>
                <a:lnTo>
                  <a:pt x="36569" y="61648"/>
                </a:lnTo>
                <a:lnTo>
                  <a:pt x="37334" y="61499"/>
                </a:lnTo>
                <a:lnTo>
                  <a:pt x="38076" y="61326"/>
                </a:lnTo>
                <a:lnTo>
                  <a:pt x="38817" y="61153"/>
                </a:lnTo>
                <a:lnTo>
                  <a:pt x="39558" y="60931"/>
                </a:lnTo>
                <a:lnTo>
                  <a:pt x="40299" y="60733"/>
                </a:lnTo>
                <a:lnTo>
                  <a:pt x="41016" y="60486"/>
                </a:lnTo>
                <a:lnTo>
                  <a:pt x="41733" y="60239"/>
                </a:lnTo>
                <a:lnTo>
                  <a:pt x="42449" y="59967"/>
                </a:lnTo>
                <a:lnTo>
                  <a:pt x="43141" y="59671"/>
                </a:lnTo>
                <a:lnTo>
                  <a:pt x="43833" y="59374"/>
                </a:lnTo>
                <a:lnTo>
                  <a:pt x="44525" y="59053"/>
                </a:lnTo>
                <a:lnTo>
                  <a:pt x="45192" y="58707"/>
                </a:lnTo>
                <a:lnTo>
                  <a:pt x="45859" y="58361"/>
                </a:lnTo>
                <a:lnTo>
                  <a:pt x="46526" y="57991"/>
                </a:lnTo>
                <a:lnTo>
                  <a:pt x="47168" y="57620"/>
                </a:lnTo>
                <a:lnTo>
                  <a:pt x="47811" y="57225"/>
                </a:lnTo>
                <a:lnTo>
                  <a:pt x="48428" y="56805"/>
                </a:lnTo>
                <a:lnTo>
                  <a:pt x="49046" y="56385"/>
                </a:lnTo>
                <a:lnTo>
                  <a:pt x="49639" y="55940"/>
                </a:lnTo>
                <a:lnTo>
                  <a:pt x="50232" y="55495"/>
                </a:lnTo>
                <a:lnTo>
                  <a:pt x="50825" y="55026"/>
                </a:lnTo>
                <a:lnTo>
                  <a:pt x="51393" y="54532"/>
                </a:lnTo>
                <a:lnTo>
                  <a:pt x="51937" y="54037"/>
                </a:lnTo>
                <a:lnTo>
                  <a:pt x="52505" y="53543"/>
                </a:lnTo>
                <a:lnTo>
                  <a:pt x="53024" y="53024"/>
                </a:lnTo>
                <a:lnTo>
                  <a:pt x="53543" y="52481"/>
                </a:lnTo>
                <a:lnTo>
                  <a:pt x="54062" y="51937"/>
                </a:lnTo>
                <a:lnTo>
                  <a:pt x="54556" y="51369"/>
                </a:lnTo>
                <a:lnTo>
                  <a:pt x="55025" y="50801"/>
                </a:lnTo>
                <a:lnTo>
                  <a:pt x="55495" y="50232"/>
                </a:lnTo>
                <a:lnTo>
                  <a:pt x="55964" y="49639"/>
                </a:lnTo>
                <a:lnTo>
                  <a:pt x="56384" y="49022"/>
                </a:lnTo>
                <a:lnTo>
                  <a:pt x="56829" y="48404"/>
                </a:lnTo>
                <a:lnTo>
                  <a:pt x="57225" y="47786"/>
                </a:lnTo>
                <a:lnTo>
                  <a:pt x="57620" y="47144"/>
                </a:lnTo>
                <a:lnTo>
                  <a:pt x="58015" y="46501"/>
                </a:lnTo>
                <a:lnTo>
                  <a:pt x="58386" y="45859"/>
                </a:lnTo>
                <a:lnTo>
                  <a:pt x="58732" y="45192"/>
                </a:lnTo>
                <a:lnTo>
                  <a:pt x="59078" y="44525"/>
                </a:lnTo>
                <a:lnTo>
                  <a:pt x="59399" y="43833"/>
                </a:lnTo>
                <a:lnTo>
                  <a:pt x="59695" y="43141"/>
                </a:lnTo>
                <a:lnTo>
                  <a:pt x="59967" y="42449"/>
                </a:lnTo>
                <a:lnTo>
                  <a:pt x="60239" y="41733"/>
                </a:lnTo>
                <a:lnTo>
                  <a:pt x="60511" y="41016"/>
                </a:lnTo>
                <a:lnTo>
                  <a:pt x="60733" y="40275"/>
                </a:lnTo>
                <a:lnTo>
                  <a:pt x="60955" y="39558"/>
                </a:lnTo>
                <a:lnTo>
                  <a:pt x="61153" y="38817"/>
                </a:lnTo>
                <a:lnTo>
                  <a:pt x="61351" y="38076"/>
                </a:lnTo>
                <a:lnTo>
                  <a:pt x="61499" y="37310"/>
                </a:lnTo>
                <a:lnTo>
                  <a:pt x="61647" y="36544"/>
                </a:lnTo>
                <a:lnTo>
                  <a:pt x="61771" y="35778"/>
                </a:lnTo>
                <a:lnTo>
                  <a:pt x="61894" y="35012"/>
                </a:lnTo>
                <a:lnTo>
                  <a:pt x="61968" y="34221"/>
                </a:lnTo>
                <a:lnTo>
                  <a:pt x="62043" y="33456"/>
                </a:lnTo>
                <a:lnTo>
                  <a:pt x="62092" y="32665"/>
                </a:lnTo>
                <a:lnTo>
                  <a:pt x="62117" y="31849"/>
                </a:lnTo>
                <a:lnTo>
                  <a:pt x="62141" y="31059"/>
                </a:lnTo>
                <a:lnTo>
                  <a:pt x="62117" y="30268"/>
                </a:lnTo>
                <a:lnTo>
                  <a:pt x="62092" y="29453"/>
                </a:lnTo>
                <a:lnTo>
                  <a:pt x="62043" y="28662"/>
                </a:lnTo>
                <a:lnTo>
                  <a:pt x="61968" y="27896"/>
                </a:lnTo>
                <a:lnTo>
                  <a:pt x="61894" y="27106"/>
                </a:lnTo>
                <a:lnTo>
                  <a:pt x="61771" y="26340"/>
                </a:lnTo>
                <a:lnTo>
                  <a:pt x="61647" y="25574"/>
                </a:lnTo>
                <a:lnTo>
                  <a:pt x="61499" y="24808"/>
                </a:lnTo>
                <a:lnTo>
                  <a:pt x="61351" y="24042"/>
                </a:lnTo>
                <a:lnTo>
                  <a:pt x="61153" y="23300"/>
                </a:lnTo>
                <a:lnTo>
                  <a:pt x="60955" y="22559"/>
                </a:lnTo>
                <a:lnTo>
                  <a:pt x="60733" y="21818"/>
                </a:lnTo>
                <a:lnTo>
                  <a:pt x="60511" y="21101"/>
                </a:lnTo>
                <a:lnTo>
                  <a:pt x="60239" y="20385"/>
                </a:lnTo>
                <a:lnTo>
                  <a:pt x="59967" y="19668"/>
                </a:lnTo>
                <a:lnTo>
                  <a:pt x="59695" y="18977"/>
                </a:lnTo>
                <a:lnTo>
                  <a:pt x="59399" y="18285"/>
                </a:lnTo>
                <a:lnTo>
                  <a:pt x="59078" y="17593"/>
                </a:lnTo>
                <a:lnTo>
                  <a:pt x="58732" y="16926"/>
                </a:lnTo>
                <a:lnTo>
                  <a:pt x="58386" y="16259"/>
                </a:lnTo>
                <a:lnTo>
                  <a:pt x="58015" y="15616"/>
                </a:lnTo>
                <a:lnTo>
                  <a:pt x="57620" y="14949"/>
                </a:lnTo>
                <a:lnTo>
                  <a:pt x="57225" y="14331"/>
                </a:lnTo>
                <a:lnTo>
                  <a:pt x="56829" y="13689"/>
                </a:lnTo>
                <a:lnTo>
                  <a:pt x="56384" y="13096"/>
                </a:lnTo>
                <a:lnTo>
                  <a:pt x="55964" y="12478"/>
                </a:lnTo>
                <a:lnTo>
                  <a:pt x="55495" y="11885"/>
                </a:lnTo>
                <a:lnTo>
                  <a:pt x="55025" y="11317"/>
                </a:lnTo>
                <a:lnTo>
                  <a:pt x="54556" y="10749"/>
                </a:lnTo>
                <a:lnTo>
                  <a:pt x="54062" y="10180"/>
                </a:lnTo>
                <a:lnTo>
                  <a:pt x="53543" y="9637"/>
                </a:lnTo>
                <a:lnTo>
                  <a:pt x="53024" y="9093"/>
                </a:lnTo>
                <a:lnTo>
                  <a:pt x="52505" y="8574"/>
                </a:lnTo>
                <a:lnTo>
                  <a:pt x="51937" y="8080"/>
                </a:lnTo>
                <a:lnTo>
                  <a:pt x="51393" y="7586"/>
                </a:lnTo>
                <a:lnTo>
                  <a:pt x="50825" y="7092"/>
                </a:lnTo>
                <a:lnTo>
                  <a:pt x="50232" y="6622"/>
                </a:lnTo>
                <a:lnTo>
                  <a:pt x="49639" y="6178"/>
                </a:lnTo>
                <a:lnTo>
                  <a:pt x="49046" y="5733"/>
                </a:lnTo>
                <a:lnTo>
                  <a:pt x="48428" y="5313"/>
                </a:lnTo>
                <a:lnTo>
                  <a:pt x="47811" y="4893"/>
                </a:lnTo>
                <a:lnTo>
                  <a:pt x="47168" y="4498"/>
                </a:lnTo>
                <a:lnTo>
                  <a:pt x="46526" y="4102"/>
                </a:lnTo>
                <a:lnTo>
                  <a:pt x="45859" y="3756"/>
                </a:lnTo>
                <a:lnTo>
                  <a:pt x="45192" y="3386"/>
                </a:lnTo>
                <a:lnTo>
                  <a:pt x="44525" y="3064"/>
                </a:lnTo>
                <a:lnTo>
                  <a:pt x="43833" y="2743"/>
                </a:lnTo>
                <a:lnTo>
                  <a:pt x="43141" y="2447"/>
                </a:lnTo>
                <a:lnTo>
                  <a:pt x="42449" y="2150"/>
                </a:lnTo>
                <a:lnTo>
                  <a:pt x="41733" y="1878"/>
                </a:lnTo>
                <a:lnTo>
                  <a:pt x="41016" y="1631"/>
                </a:lnTo>
                <a:lnTo>
                  <a:pt x="40299" y="1384"/>
                </a:lnTo>
                <a:lnTo>
                  <a:pt x="39558" y="1162"/>
                </a:lnTo>
                <a:lnTo>
                  <a:pt x="38817" y="964"/>
                </a:lnTo>
                <a:lnTo>
                  <a:pt x="38076" y="791"/>
                </a:lnTo>
                <a:lnTo>
                  <a:pt x="37334" y="618"/>
                </a:lnTo>
                <a:lnTo>
                  <a:pt x="36569" y="470"/>
                </a:lnTo>
                <a:lnTo>
                  <a:pt x="35803" y="347"/>
                </a:lnTo>
                <a:lnTo>
                  <a:pt x="35012" y="248"/>
                </a:lnTo>
                <a:lnTo>
                  <a:pt x="34246" y="149"/>
                </a:lnTo>
                <a:lnTo>
                  <a:pt x="33455" y="75"/>
                </a:lnTo>
                <a:lnTo>
                  <a:pt x="32665" y="25"/>
                </a:lnTo>
                <a:lnTo>
                  <a:pt x="31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8728800" y="4249283"/>
            <a:ext cx="224427" cy="223563"/>
          </a:xfrm>
          <a:custGeom>
            <a:avLst/>
            <a:gdLst/>
            <a:ahLst/>
            <a:cxnLst/>
            <a:rect l="l" t="t" r="r" b="b"/>
            <a:pathLst>
              <a:path w="6499" h="6474" extrusionOk="0">
                <a:moveTo>
                  <a:pt x="2916" y="0"/>
                </a:moveTo>
                <a:lnTo>
                  <a:pt x="2595" y="50"/>
                </a:lnTo>
                <a:lnTo>
                  <a:pt x="2298" y="149"/>
                </a:lnTo>
                <a:lnTo>
                  <a:pt x="2002" y="247"/>
                </a:lnTo>
                <a:lnTo>
                  <a:pt x="1705" y="396"/>
                </a:lnTo>
                <a:lnTo>
                  <a:pt x="1434" y="544"/>
                </a:lnTo>
                <a:lnTo>
                  <a:pt x="1186" y="742"/>
                </a:lnTo>
                <a:lnTo>
                  <a:pt x="964" y="939"/>
                </a:lnTo>
                <a:lnTo>
                  <a:pt x="742" y="1186"/>
                </a:lnTo>
                <a:lnTo>
                  <a:pt x="569" y="1433"/>
                </a:lnTo>
                <a:lnTo>
                  <a:pt x="396" y="1705"/>
                </a:lnTo>
                <a:lnTo>
                  <a:pt x="272" y="1977"/>
                </a:lnTo>
                <a:lnTo>
                  <a:pt x="149" y="2273"/>
                </a:lnTo>
                <a:lnTo>
                  <a:pt x="75" y="2595"/>
                </a:lnTo>
                <a:lnTo>
                  <a:pt x="25" y="2916"/>
                </a:lnTo>
                <a:lnTo>
                  <a:pt x="1" y="3237"/>
                </a:lnTo>
                <a:lnTo>
                  <a:pt x="25" y="3583"/>
                </a:lnTo>
                <a:lnTo>
                  <a:pt x="75" y="3904"/>
                </a:lnTo>
                <a:lnTo>
                  <a:pt x="149" y="4201"/>
                </a:lnTo>
                <a:lnTo>
                  <a:pt x="272" y="4497"/>
                </a:lnTo>
                <a:lnTo>
                  <a:pt x="396" y="4794"/>
                </a:lnTo>
                <a:lnTo>
                  <a:pt x="569" y="5065"/>
                </a:lnTo>
                <a:lnTo>
                  <a:pt x="742" y="5313"/>
                </a:lnTo>
                <a:lnTo>
                  <a:pt x="964" y="5535"/>
                </a:lnTo>
                <a:lnTo>
                  <a:pt x="1186" y="5733"/>
                </a:lnTo>
                <a:lnTo>
                  <a:pt x="1434" y="5930"/>
                </a:lnTo>
                <a:lnTo>
                  <a:pt x="1705" y="6103"/>
                </a:lnTo>
                <a:lnTo>
                  <a:pt x="2002" y="6227"/>
                </a:lnTo>
                <a:lnTo>
                  <a:pt x="2298" y="6350"/>
                </a:lnTo>
                <a:lnTo>
                  <a:pt x="2595" y="6424"/>
                </a:lnTo>
                <a:lnTo>
                  <a:pt x="2916" y="6474"/>
                </a:lnTo>
                <a:lnTo>
                  <a:pt x="3583" y="6474"/>
                </a:lnTo>
                <a:lnTo>
                  <a:pt x="3904" y="6424"/>
                </a:lnTo>
                <a:lnTo>
                  <a:pt x="4226" y="6350"/>
                </a:lnTo>
                <a:lnTo>
                  <a:pt x="4522" y="6227"/>
                </a:lnTo>
                <a:lnTo>
                  <a:pt x="4794" y="6103"/>
                </a:lnTo>
                <a:lnTo>
                  <a:pt x="5066" y="5930"/>
                </a:lnTo>
                <a:lnTo>
                  <a:pt x="5313" y="5733"/>
                </a:lnTo>
                <a:lnTo>
                  <a:pt x="5560" y="5535"/>
                </a:lnTo>
                <a:lnTo>
                  <a:pt x="5757" y="5313"/>
                </a:lnTo>
                <a:lnTo>
                  <a:pt x="5955" y="5065"/>
                </a:lnTo>
                <a:lnTo>
                  <a:pt x="6103" y="4794"/>
                </a:lnTo>
                <a:lnTo>
                  <a:pt x="6252" y="4497"/>
                </a:lnTo>
                <a:lnTo>
                  <a:pt x="6350" y="4201"/>
                </a:lnTo>
                <a:lnTo>
                  <a:pt x="6425" y="3904"/>
                </a:lnTo>
                <a:lnTo>
                  <a:pt x="6474" y="3583"/>
                </a:lnTo>
                <a:lnTo>
                  <a:pt x="6499" y="3237"/>
                </a:lnTo>
                <a:lnTo>
                  <a:pt x="6474" y="2916"/>
                </a:lnTo>
                <a:lnTo>
                  <a:pt x="6425" y="2595"/>
                </a:lnTo>
                <a:lnTo>
                  <a:pt x="6350" y="2273"/>
                </a:lnTo>
                <a:lnTo>
                  <a:pt x="6252" y="1977"/>
                </a:lnTo>
                <a:lnTo>
                  <a:pt x="6103" y="1705"/>
                </a:lnTo>
                <a:lnTo>
                  <a:pt x="5955" y="1433"/>
                </a:lnTo>
                <a:lnTo>
                  <a:pt x="5757" y="1186"/>
                </a:lnTo>
                <a:lnTo>
                  <a:pt x="5560" y="939"/>
                </a:lnTo>
                <a:lnTo>
                  <a:pt x="5313" y="742"/>
                </a:lnTo>
                <a:lnTo>
                  <a:pt x="5066" y="544"/>
                </a:lnTo>
                <a:lnTo>
                  <a:pt x="4794" y="396"/>
                </a:lnTo>
                <a:lnTo>
                  <a:pt x="4522" y="247"/>
                </a:lnTo>
                <a:lnTo>
                  <a:pt x="4226" y="149"/>
                </a:lnTo>
                <a:lnTo>
                  <a:pt x="3904" y="50"/>
                </a:lnTo>
                <a:lnTo>
                  <a:pt x="3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6"/>
          <p:cNvSpPr/>
          <p:nvPr/>
        </p:nvSpPr>
        <p:spPr>
          <a:xfrm>
            <a:off x="8872035" y="3644255"/>
            <a:ext cx="175805" cy="175805"/>
          </a:xfrm>
          <a:custGeom>
            <a:avLst/>
            <a:gdLst/>
            <a:ahLst/>
            <a:cxnLst/>
            <a:rect l="l" t="t" r="r" b="b"/>
            <a:pathLst>
              <a:path w="5091" h="5091" extrusionOk="0">
                <a:moveTo>
                  <a:pt x="4201" y="0"/>
                </a:moveTo>
                <a:lnTo>
                  <a:pt x="4028" y="25"/>
                </a:lnTo>
                <a:lnTo>
                  <a:pt x="3880" y="74"/>
                </a:lnTo>
                <a:lnTo>
                  <a:pt x="3707" y="148"/>
                </a:lnTo>
                <a:lnTo>
                  <a:pt x="3583" y="272"/>
                </a:lnTo>
                <a:lnTo>
                  <a:pt x="248" y="3608"/>
                </a:lnTo>
                <a:lnTo>
                  <a:pt x="149" y="3731"/>
                </a:lnTo>
                <a:lnTo>
                  <a:pt x="50" y="3879"/>
                </a:lnTo>
                <a:lnTo>
                  <a:pt x="1" y="4052"/>
                </a:lnTo>
                <a:lnTo>
                  <a:pt x="1" y="4225"/>
                </a:lnTo>
                <a:lnTo>
                  <a:pt x="1" y="4398"/>
                </a:lnTo>
                <a:lnTo>
                  <a:pt x="50" y="4547"/>
                </a:lnTo>
                <a:lnTo>
                  <a:pt x="149" y="4695"/>
                </a:lnTo>
                <a:lnTo>
                  <a:pt x="248" y="4843"/>
                </a:lnTo>
                <a:lnTo>
                  <a:pt x="396" y="4967"/>
                </a:lnTo>
                <a:lnTo>
                  <a:pt x="544" y="5041"/>
                </a:lnTo>
                <a:lnTo>
                  <a:pt x="717" y="5090"/>
                </a:lnTo>
                <a:lnTo>
                  <a:pt x="1038" y="5090"/>
                </a:lnTo>
                <a:lnTo>
                  <a:pt x="1211" y="5041"/>
                </a:lnTo>
                <a:lnTo>
                  <a:pt x="1360" y="4967"/>
                </a:lnTo>
                <a:lnTo>
                  <a:pt x="1508" y="4843"/>
                </a:lnTo>
                <a:lnTo>
                  <a:pt x="4819" y="1507"/>
                </a:lnTo>
                <a:lnTo>
                  <a:pt x="4942" y="1384"/>
                </a:lnTo>
                <a:lnTo>
                  <a:pt x="5016" y="1236"/>
                </a:lnTo>
                <a:lnTo>
                  <a:pt x="5066" y="1063"/>
                </a:lnTo>
                <a:lnTo>
                  <a:pt x="5091" y="890"/>
                </a:lnTo>
                <a:lnTo>
                  <a:pt x="5066" y="717"/>
                </a:lnTo>
                <a:lnTo>
                  <a:pt x="5016" y="568"/>
                </a:lnTo>
                <a:lnTo>
                  <a:pt x="4942" y="396"/>
                </a:lnTo>
                <a:lnTo>
                  <a:pt x="4819" y="272"/>
                </a:lnTo>
                <a:lnTo>
                  <a:pt x="4695" y="148"/>
                </a:lnTo>
                <a:lnTo>
                  <a:pt x="4547" y="74"/>
                </a:lnTo>
                <a:lnTo>
                  <a:pt x="4374" y="25"/>
                </a:lnTo>
                <a:lnTo>
                  <a:pt x="4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6"/>
          <p:cNvSpPr/>
          <p:nvPr/>
        </p:nvSpPr>
        <p:spPr>
          <a:xfrm>
            <a:off x="8872035" y="3644255"/>
            <a:ext cx="175805" cy="175805"/>
          </a:xfrm>
          <a:custGeom>
            <a:avLst/>
            <a:gdLst/>
            <a:ahLst/>
            <a:cxnLst/>
            <a:rect l="l" t="t" r="r" b="b"/>
            <a:pathLst>
              <a:path w="5091" h="5091" extrusionOk="0">
                <a:moveTo>
                  <a:pt x="866" y="0"/>
                </a:moveTo>
                <a:lnTo>
                  <a:pt x="717" y="25"/>
                </a:lnTo>
                <a:lnTo>
                  <a:pt x="544" y="74"/>
                </a:lnTo>
                <a:lnTo>
                  <a:pt x="396" y="148"/>
                </a:lnTo>
                <a:lnTo>
                  <a:pt x="248" y="272"/>
                </a:lnTo>
                <a:lnTo>
                  <a:pt x="149" y="396"/>
                </a:lnTo>
                <a:lnTo>
                  <a:pt x="50" y="568"/>
                </a:lnTo>
                <a:lnTo>
                  <a:pt x="1" y="717"/>
                </a:lnTo>
                <a:lnTo>
                  <a:pt x="1" y="890"/>
                </a:lnTo>
                <a:lnTo>
                  <a:pt x="1" y="1063"/>
                </a:lnTo>
                <a:lnTo>
                  <a:pt x="50" y="1236"/>
                </a:lnTo>
                <a:lnTo>
                  <a:pt x="149" y="1384"/>
                </a:lnTo>
                <a:lnTo>
                  <a:pt x="248" y="1507"/>
                </a:lnTo>
                <a:lnTo>
                  <a:pt x="3583" y="4843"/>
                </a:lnTo>
                <a:lnTo>
                  <a:pt x="3707" y="4967"/>
                </a:lnTo>
                <a:lnTo>
                  <a:pt x="3880" y="5041"/>
                </a:lnTo>
                <a:lnTo>
                  <a:pt x="4028" y="5090"/>
                </a:lnTo>
                <a:lnTo>
                  <a:pt x="4374" y="5090"/>
                </a:lnTo>
                <a:lnTo>
                  <a:pt x="4547" y="5041"/>
                </a:lnTo>
                <a:lnTo>
                  <a:pt x="4695" y="4967"/>
                </a:lnTo>
                <a:lnTo>
                  <a:pt x="4819" y="4843"/>
                </a:lnTo>
                <a:lnTo>
                  <a:pt x="4942" y="4695"/>
                </a:lnTo>
                <a:lnTo>
                  <a:pt x="5016" y="4547"/>
                </a:lnTo>
                <a:lnTo>
                  <a:pt x="5066" y="4398"/>
                </a:lnTo>
                <a:lnTo>
                  <a:pt x="5091" y="4225"/>
                </a:lnTo>
                <a:lnTo>
                  <a:pt x="5066" y="4052"/>
                </a:lnTo>
                <a:lnTo>
                  <a:pt x="5016" y="3879"/>
                </a:lnTo>
                <a:lnTo>
                  <a:pt x="4942" y="3731"/>
                </a:lnTo>
                <a:lnTo>
                  <a:pt x="4819" y="3608"/>
                </a:lnTo>
                <a:lnTo>
                  <a:pt x="1508" y="272"/>
                </a:lnTo>
                <a:lnTo>
                  <a:pt x="1360" y="148"/>
                </a:lnTo>
                <a:lnTo>
                  <a:pt x="1211" y="74"/>
                </a:lnTo>
                <a:lnTo>
                  <a:pt x="1038" y="25"/>
                </a:lnTo>
                <a:lnTo>
                  <a:pt x="8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6"/>
          <p:cNvSpPr/>
          <p:nvPr/>
        </p:nvSpPr>
        <p:spPr>
          <a:xfrm>
            <a:off x="7115890" y="4882903"/>
            <a:ext cx="109261" cy="109226"/>
          </a:xfrm>
          <a:custGeom>
            <a:avLst/>
            <a:gdLst/>
            <a:ahLst/>
            <a:cxnLst/>
            <a:rect l="l" t="t" r="r" b="b"/>
            <a:pathLst>
              <a:path w="3164" h="3163" extrusionOk="0">
                <a:moveTo>
                  <a:pt x="1582" y="0"/>
                </a:moveTo>
                <a:lnTo>
                  <a:pt x="1409" y="25"/>
                </a:lnTo>
                <a:lnTo>
                  <a:pt x="1261" y="50"/>
                </a:lnTo>
                <a:lnTo>
                  <a:pt x="1112" y="74"/>
                </a:lnTo>
                <a:lnTo>
                  <a:pt x="964" y="124"/>
                </a:lnTo>
                <a:lnTo>
                  <a:pt x="840" y="198"/>
                </a:lnTo>
                <a:lnTo>
                  <a:pt x="692" y="272"/>
                </a:lnTo>
                <a:lnTo>
                  <a:pt x="470" y="470"/>
                </a:lnTo>
                <a:lnTo>
                  <a:pt x="272" y="717"/>
                </a:lnTo>
                <a:lnTo>
                  <a:pt x="198" y="840"/>
                </a:lnTo>
                <a:lnTo>
                  <a:pt x="124" y="964"/>
                </a:lnTo>
                <a:lnTo>
                  <a:pt x="75" y="1112"/>
                </a:lnTo>
                <a:lnTo>
                  <a:pt x="50" y="1260"/>
                </a:lnTo>
                <a:lnTo>
                  <a:pt x="25" y="1433"/>
                </a:lnTo>
                <a:lnTo>
                  <a:pt x="0" y="1582"/>
                </a:lnTo>
                <a:lnTo>
                  <a:pt x="25" y="1754"/>
                </a:lnTo>
                <a:lnTo>
                  <a:pt x="50" y="1903"/>
                </a:lnTo>
                <a:lnTo>
                  <a:pt x="75" y="2051"/>
                </a:lnTo>
                <a:lnTo>
                  <a:pt x="124" y="2199"/>
                </a:lnTo>
                <a:lnTo>
                  <a:pt x="198" y="2323"/>
                </a:lnTo>
                <a:lnTo>
                  <a:pt x="272" y="2471"/>
                </a:lnTo>
                <a:lnTo>
                  <a:pt x="470" y="2693"/>
                </a:lnTo>
                <a:lnTo>
                  <a:pt x="692" y="2891"/>
                </a:lnTo>
                <a:lnTo>
                  <a:pt x="840" y="2965"/>
                </a:lnTo>
                <a:lnTo>
                  <a:pt x="964" y="3039"/>
                </a:lnTo>
                <a:lnTo>
                  <a:pt x="1112" y="3089"/>
                </a:lnTo>
                <a:lnTo>
                  <a:pt x="1261" y="3113"/>
                </a:lnTo>
                <a:lnTo>
                  <a:pt x="1409" y="3138"/>
                </a:lnTo>
                <a:lnTo>
                  <a:pt x="1582" y="3163"/>
                </a:lnTo>
                <a:lnTo>
                  <a:pt x="1730" y="3138"/>
                </a:lnTo>
                <a:lnTo>
                  <a:pt x="1903" y="3113"/>
                </a:lnTo>
                <a:lnTo>
                  <a:pt x="2051" y="3089"/>
                </a:lnTo>
                <a:lnTo>
                  <a:pt x="2199" y="3039"/>
                </a:lnTo>
                <a:lnTo>
                  <a:pt x="2323" y="2965"/>
                </a:lnTo>
                <a:lnTo>
                  <a:pt x="2471" y="2891"/>
                </a:lnTo>
                <a:lnTo>
                  <a:pt x="2694" y="2693"/>
                </a:lnTo>
                <a:lnTo>
                  <a:pt x="2891" y="2471"/>
                </a:lnTo>
                <a:lnTo>
                  <a:pt x="2965" y="2323"/>
                </a:lnTo>
                <a:lnTo>
                  <a:pt x="3039" y="2199"/>
                </a:lnTo>
                <a:lnTo>
                  <a:pt x="3089" y="2051"/>
                </a:lnTo>
                <a:lnTo>
                  <a:pt x="3114" y="1903"/>
                </a:lnTo>
                <a:lnTo>
                  <a:pt x="3138" y="1754"/>
                </a:lnTo>
                <a:lnTo>
                  <a:pt x="3163" y="1582"/>
                </a:lnTo>
                <a:lnTo>
                  <a:pt x="3138" y="1433"/>
                </a:lnTo>
                <a:lnTo>
                  <a:pt x="3114" y="1260"/>
                </a:lnTo>
                <a:lnTo>
                  <a:pt x="3089" y="1112"/>
                </a:lnTo>
                <a:lnTo>
                  <a:pt x="3039" y="964"/>
                </a:lnTo>
                <a:lnTo>
                  <a:pt x="2965" y="840"/>
                </a:lnTo>
                <a:lnTo>
                  <a:pt x="2891" y="717"/>
                </a:lnTo>
                <a:lnTo>
                  <a:pt x="2694" y="470"/>
                </a:lnTo>
                <a:lnTo>
                  <a:pt x="2471" y="272"/>
                </a:lnTo>
                <a:lnTo>
                  <a:pt x="2323" y="198"/>
                </a:lnTo>
                <a:lnTo>
                  <a:pt x="2199" y="124"/>
                </a:lnTo>
                <a:lnTo>
                  <a:pt x="2051" y="74"/>
                </a:lnTo>
                <a:lnTo>
                  <a:pt x="1903" y="50"/>
                </a:lnTo>
                <a:lnTo>
                  <a:pt x="1730" y="25"/>
                </a:lnTo>
                <a:lnTo>
                  <a:pt x="1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3">
    <p:bg>
      <p:bgPr>
        <a:solidFill>
          <a:schemeClr val="dk1"/>
        </a:solidFill>
        <a:effectLst/>
      </p:bgPr>
    </p:bg>
    <p:spTree>
      <p:nvGrpSpPr>
        <p:cNvPr id="1" name="Shape 349"/>
        <p:cNvGrpSpPr/>
        <p:nvPr/>
      </p:nvGrpSpPr>
      <p:grpSpPr>
        <a:xfrm>
          <a:off x="0" y="0"/>
          <a:ext cx="0" cy="0"/>
          <a:chOff x="0" y="0"/>
          <a:chExt cx="0" cy="0"/>
        </a:xfrm>
      </p:grpSpPr>
      <p:sp>
        <p:nvSpPr>
          <p:cNvPr id="350" name="Google Shape;350;p27"/>
          <p:cNvSpPr txBox="1">
            <a:spLocks noGrp="1"/>
          </p:cNvSpPr>
          <p:nvPr>
            <p:ph type="title"/>
          </p:nvPr>
        </p:nvSpPr>
        <p:spPr>
          <a:xfrm>
            <a:off x="697160" y="537375"/>
            <a:ext cx="4576500" cy="10932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5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1" name="Google Shape;351;p27"/>
          <p:cNvSpPr txBox="1">
            <a:spLocks noGrp="1"/>
          </p:cNvSpPr>
          <p:nvPr>
            <p:ph type="subTitle" idx="1"/>
          </p:nvPr>
        </p:nvSpPr>
        <p:spPr>
          <a:xfrm>
            <a:off x="697160" y="1581372"/>
            <a:ext cx="3434700" cy="109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52" name="Google Shape;352;p27"/>
          <p:cNvSpPr txBox="1"/>
          <p:nvPr/>
        </p:nvSpPr>
        <p:spPr>
          <a:xfrm>
            <a:off x="697160" y="3407783"/>
            <a:ext cx="3944100" cy="73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lt1"/>
                </a:solidFill>
                <a:latin typeface="Mulish"/>
                <a:ea typeface="Mulish"/>
                <a:cs typeface="Mulish"/>
                <a:sym typeface="Mulish"/>
              </a:rPr>
              <a:t>CREDITS: This presentation template was created by </a:t>
            </a:r>
            <a:r>
              <a:rPr lang="en" sz="1300" b="1">
                <a:solidFill>
                  <a:schemeClr val="lt1"/>
                </a:solidFill>
                <a:uFill>
                  <a:noFill/>
                </a:uFill>
                <a:latin typeface="Mulish"/>
                <a:ea typeface="Mulish"/>
                <a:cs typeface="Mulish"/>
                <a:sym typeface="Mulish"/>
                <a:hlinkClick r:id="rId2">
                  <a:extLst>
                    <a:ext uri="{A12FA001-AC4F-418D-AE19-62706E023703}">
                      <ahyp:hlinkClr xmlns:ahyp="http://schemas.microsoft.com/office/drawing/2018/hyperlinkcolor" val="tx"/>
                    </a:ext>
                  </a:extLst>
                </a:hlinkClick>
              </a:rPr>
              <a:t>Slidesgo</a:t>
            </a:r>
            <a:r>
              <a:rPr lang="en" sz="1300">
                <a:solidFill>
                  <a:schemeClr val="lt1"/>
                </a:solidFill>
                <a:latin typeface="Mulish"/>
                <a:ea typeface="Mulish"/>
                <a:cs typeface="Mulish"/>
                <a:sym typeface="Mulish"/>
              </a:rPr>
              <a:t>, including icons by </a:t>
            </a:r>
            <a:r>
              <a:rPr lang="en" sz="1300" b="1">
                <a:solidFill>
                  <a:schemeClr val="lt1"/>
                </a:solidFill>
                <a:uFill>
                  <a:noFill/>
                </a:uFill>
                <a:latin typeface="Mulish"/>
                <a:ea typeface="Mulish"/>
                <a:cs typeface="Mulish"/>
                <a:sym typeface="Mulish"/>
                <a:hlinkClick r:id="rId3">
                  <a:extLst>
                    <a:ext uri="{A12FA001-AC4F-418D-AE19-62706E023703}">
                      <ahyp:hlinkClr xmlns:ahyp="http://schemas.microsoft.com/office/drawing/2018/hyperlinkcolor" val="tx"/>
                    </a:ext>
                  </a:extLst>
                </a:hlinkClick>
              </a:rPr>
              <a:t>Flaticon</a:t>
            </a:r>
            <a:r>
              <a:rPr lang="en" sz="1300">
                <a:solidFill>
                  <a:schemeClr val="lt1"/>
                </a:solidFill>
                <a:latin typeface="Mulish"/>
                <a:ea typeface="Mulish"/>
                <a:cs typeface="Mulish"/>
                <a:sym typeface="Mulish"/>
              </a:rPr>
              <a:t>, infographics &amp; images by </a:t>
            </a:r>
            <a:r>
              <a:rPr lang="en" sz="1300" b="1">
                <a:solidFill>
                  <a:schemeClr val="lt1"/>
                </a:solidFill>
                <a:uFill>
                  <a:noFill/>
                </a:uFill>
                <a:latin typeface="Mulish"/>
                <a:ea typeface="Mulish"/>
                <a:cs typeface="Mulish"/>
                <a:sym typeface="Mulish"/>
                <a:hlinkClick r:id="rId4">
                  <a:extLst>
                    <a:ext uri="{A12FA001-AC4F-418D-AE19-62706E023703}">
                      <ahyp:hlinkClr xmlns:ahyp="http://schemas.microsoft.com/office/drawing/2018/hyperlinkcolor" val="tx"/>
                    </a:ext>
                  </a:extLst>
                </a:hlinkClick>
              </a:rPr>
              <a:t>Freepik</a:t>
            </a:r>
            <a:endParaRPr sz="1300" b="1">
              <a:solidFill>
                <a:schemeClr val="lt1"/>
              </a:solidFill>
              <a:latin typeface="Mulish"/>
              <a:ea typeface="Mulish"/>
              <a:cs typeface="Mulish"/>
              <a:sym typeface="Mulish"/>
            </a:endParaRPr>
          </a:p>
        </p:txBody>
      </p:sp>
      <p:sp>
        <p:nvSpPr>
          <p:cNvPr id="353" name="Google Shape;353;p27"/>
          <p:cNvSpPr/>
          <p:nvPr/>
        </p:nvSpPr>
        <p:spPr>
          <a:xfrm>
            <a:off x="8755727" y="3638490"/>
            <a:ext cx="2145919" cy="2145055"/>
          </a:xfrm>
          <a:custGeom>
            <a:avLst/>
            <a:gdLst/>
            <a:ahLst/>
            <a:cxnLst/>
            <a:rect l="l" t="t" r="r" b="b"/>
            <a:pathLst>
              <a:path w="62142" h="62117" extrusionOk="0">
                <a:moveTo>
                  <a:pt x="31059" y="692"/>
                </a:moveTo>
                <a:lnTo>
                  <a:pt x="31849" y="717"/>
                </a:lnTo>
                <a:lnTo>
                  <a:pt x="32640" y="742"/>
                </a:lnTo>
                <a:lnTo>
                  <a:pt x="33406" y="791"/>
                </a:lnTo>
                <a:lnTo>
                  <a:pt x="34172" y="865"/>
                </a:lnTo>
                <a:lnTo>
                  <a:pt x="34938" y="940"/>
                </a:lnTo>
                <a:lnTo>
                  <a:pt x="35679" y="1038"/>
                </a:lnTo>
                <a:lnTo>
                  <a:pt x="36445" y="1162"/>
                </a:lnTo>
                <a:lnTo>
                  <a:pt x="37186" y="1310"/>
                </a:lnTo>
                <a:lnTo>
                  <a:pt x="37927" y="1483"/>
                </a:lnTo>
                <a:lnTo>
                  <a:pt x="38644" y="1656"/>
                </a:lnTo>
                <a:lnTo>
                  <a:pt x="39361" y="1854"/>
                </a:lnTo>
                <a:lnTo>
                  <a:pt x="40077" y="2076"/>
                </a:lnTo>
                <a:lnTo>
                  <a:pt x="40794" y="2299"/>
                </a:lnTo>
                <a:lnTo>
                  <a:pt x="41510" y="2546"/>
                </a:lnTo>
                <a:lnTo>
                  <a:pt x="42202" y="2817"/>
                </a:lnTo>
                <a:lnTo>
                  <a:pt x="42869" y="3089"/>
                </a:lnTo>
                <a:lnTo>
                  <a:pt x="43561" y="3386"/>
                </a:lnTo>
                <a:lnTo>
                  <a:pt x="44228" y="3707"/>
                </a:lnTo>
                <a:lnTo>
                  <a:pt x="44870" y="4028"/>
                </a:lnTo>
                <a:lnTo>
                  <a:pt x="45538" y="4374"/>
                </a:lnTo>
                <a:lnTo>
                  <a:pt x="46180" y="4720"/>
                </a:lnTo>
                <a:lnTo>
                  <a:pt x="46798" y="5091"/>
                </a:lnTo>
                <a:lnTo>
                  <a:pt x="47415" y="5486"/>
                </a:lnTo>
                <a:lnTo>
                  <a:pt x="48033" y="5881"/>
                </a:lnTo>
                <a:lnTo>
                  <a:pt x="48626" y="6301"/>
                </a:lnTo>
                <a:lnTo>
                  <a:pt x="49219" y="6746"/>
                </a:lnTo>
                <a:lnTo>
                  <a:pt x="49812" y="7191"/>
                </a:lnTo>
                <a:lnTo>
                  <a:pt x="50380" y="7635"/>
                </a:lnTo>
                <a:lnTo>
                  <a:pt x="50924" y="8105"/>
                </a:lnTo>
                <a:lnTo>
                  <a:pt x="51468" y="8599"/>
                </a:lnTo>
                <a:lnTo>
                  <a:pt x="52011" y="9093"/>
                </a:lnTo>
                <a:lnTo>
                  <a:pt x="52530" y="9612"/>
                </a:lnTo>
                <a:lnTo>
                  <a:pt x="53049" y="10131"/>
                </a:lnTo>
                <a:lnTo>
                  <a:pt x="53543" y="10650"/>
                </a:lnTo>
                <a:lnTo>
                  <a:pt x="54012" y="11193"/>
                </a:lnTo>
                <a:lnTo>
                  <a:pt x="54482" y="11762"/>
                </a:lnTo>
                <a:lnTo>
                  <a:pt x="54951" y="12330"/>
                </a:lnTo>
                <a:lnTo>
                  <a:pt x="55396" y="12898"/>
                </a:lnTo>
                <a:lnTo>
                  <a:pt x="55816" y="13491"/>
                </a:lnTo>
                <a:lnTo>
                  <a:pt x="56236" y="14084"/>
                </a:lnTo>
                <a:lnTo>
                  <a:pt x="56632" y="14702"/>
                </a:lnTo>
                <a:lnTo>
                  <a:pt x="57027" y="15320"/>
                </a:lnTo>
                <a:lnTo>
                  <a:pt x="57397" y="15962"/>
                </a:lnTo>
                <a:lnTo>
                  <a:pt x="57768" y="16605"/>
                </a:lnTo>
                <a:lnTo>
                  <a:pt x="58114" y="17247"/>
                </a:lnTo>
                <a:lnTo>
                  <a:pt x="58435" y="17914"/>
                </a:lnTo>
                <a:lnTo>
                  <a:pt x="58732" y="18581"/>
                </a:lnTo>
                <a:lnTo>
                  <a:pt x="59028" y="19248"/>
                </a:lnTo>
                <a:lnTo>
                  <a:pt x="59325" y="19940"/>
                </a:lnTo>
                <a:lnTo>
                  <a:pt x="59596" y="20632"/>
                </a:lnTo>
                <a:lnTo>
                  <a:pt x="59844" y="21324"/>
                </a:lnTo>
                <a:lnTo>
                  <a:pt x="60066" y="22040"/>
                </a:lnTo>
                <a:lnTo>
                  <a:pt x="60288" y="22757"/>
                </a:lnTo>
                <a:lnTo>
                  <a:pt x="60461" y="23473"/>
                </a:lnTo>
                <a:lnTo>
                  <a:pt x="60659" y="24215"/>
                </a:lnTo>
                <a:lnTo>
                  <a:pt x="60807" y="24956"/>
                </a:lnTo>
                <a:lnTo>
                  <a:pt x="60955" y="25697"/>
                </a:lnTo>
                <a:lnTo>
                  <a:pt x="61079" y="26438"/>
                </a:lnTo>
                <a:lnTo>
                  <a:pt x="61178" y="27204"/>
                </a:lnTo>
                <a:lnTo>
                  <a:pt x="61277" y="27970"/>
                </a:lnTo>
                <a:lnTo>
                  <a:pt x="61351" y="28736"/>
                </a:lnTo>
                <a:lnTo>
                  <a:pt x="61400" y="29502"/>
                </a:lnTo>
                <a:lnTo>
                  <a:pt x="61425" y="30268"/>
                </a:lnTo>
                <a:lnTo>
                  <a:pt x="61425" y="31059"/>
                </a:lnTo>
                <a:lnTo>
                  <a:pt x="61425" y="31849"/>
                </a:lnTo>
                <a:lnTo>
                  <a:pt x="61400" y="32615"/>
                </a:lnTo>
                <a:lnTo>
                  <a:pt x="61351" y="33381"/>
                </a:lnTo>
                <a:lnTo>
                  <a:pt x="61277" y="34147"/>
                </a:lnTo>
                <a:lnTo>
                  <a:pt x="61178" y="34913"/>
                </a:lnTo>
                <a:lnTo>
                  <a:pt x="61079" y="35679"/>
                </a:lnTo>
                <a:lnTo>
                  <a:pt x="60955" y="36421"/>
                </a:lnTo>
                <a:lnTo>
                  <a:pt x="60807" y="37162"/>
                </a:lnTo>
                <a:lnTo>
                  <a:pt x="60659" y="37903"/>
                </a:lnTo>
                <a:lnTo>
                  <a:pt x="60461" y="38644"/>
                </a:lnTo>
                <a:lnTo>
                  <a:pt x="60288" y="39361"/>
                </a:lnTo>
                <a:lnTo>
                  <a:pt x="60066" y="40077"/>
                </a:lnTo>
                <a:lnTo>
                  <a:pt x="59844" y="40794"/>
                </a:lnTo>
                <a:lnTo>
                  <a:pt x="59596" y="41486"/>
                </a:lnTo>
                <a:lnTo>
                  <a:pt x="59325" y="42178"/>
                </a:lnTo>
                <a:lnTo>
                  <a:pt x="59028" y="42869"/>
                </a:lnTo>
                <a:lnTo>
                  <a:pt x="58732" y="43536"/>
                </a:lnTo>
                <a:lnTo>
                  <a:pt x="58435" y="44204"/>
                </a:lnTo>
                <a:lnTo>
                  <a:pt x="58114" y="44871"/>
                </a:lnTo>
                <a:lnTo>
                  <a:pt x="57768" y="45513"/>
                </a:lnTo>
                <a:lnTo>
                  <a:pt x="57397" y="46156"/>
                </a:lnTo>
                <a:lnTo>
                  <a:pt x="57027" y="46798"/>
                </a:lnTo>
                <a:lnTo>
                  <a:pt x="56632" y="47416"/>
                </a:lnTo>
                <a:lnTo>
                  <a:pt x="56236" y="48009"/>
                </a:lnTo>
                <a:lnTo>
                  <a:pt x="55816" y="48626"/>
                </a:lnTo>
                <a:lnTo>
                  <a:pt x="55396" y="49219"/>
                </a:lnTo>
                <a:lnTo>
                  <a:pt x="54951" y="49788"/>
                </a:lnTo>
                <a:lnTo>
                  <a:pt x="54482" y="50356"/>
                </a:lnTo>
                <a:lnTo>
                  <a:pt x="54012" y="50924"/>
                </a:lnTo>
                <a:lnTo>
                  <a:pt x="53543" y="51468"/>
                </a:lnTo>
                <a:lnTo>
                  <a:pt x="53049" y="51987"/>
                </a:lnTo>
                <a:lnTo>
                  <a:pt x="52530" y="52506"/>
                </a:lnTo>
                <a:lnTo>
                  <a:pt x="52011" y="53024"/>
                </a:lnTo>
                <a:lnTo>
                  <a:pt x="51468" y="53519"/>
                </a:lnTo>
                <a:lnTo>
                  <a:pt x="50924" y="54013"/>
                </a:lnTo>
                <a:lnTo>
                  <a:pt x="50380" y="54482"/>
                </a:lnTo>
                <a:lnTo>
                  <a:pt x="49812" y="54927"/>
                </a:lnTo>
                <a:lnTo>
                  <a:pt x="49219" y="55372"/>
                </a:lnTo>
                <a:lnTo>
                  <a:pt x="48626" y="55816"/>
                </a:lnTo>
                <a:lnTo>
                  <a:pt x="48033" y="56236"/>
                </a:lnTo>
                <a:lnTo>
                  <a:pt x="47415" y="56632"/>
                </a:lnTo>
                <a:lnTo>
                  <a:pt x="46798" y="57027"/>
                </a:lnTo>
                <a:lnTo>
                  <a:pt x="46180" y="57398"/>
                </a:lnTo>
                <a:lnTo>
                  <a:pt x="45538" y="57744"/>
                </a:lnTo>
                <a:lnTo>
                  <a:pt x="44870" y="58090"/>
                </a:lnTo>
                <a:lnTo>
                  <a:pt x="44228" y="58411"/>
                </a:lnTo>
                <a:lnTo>
                  <a:pt x="43561" y="58732"/>
                </a:lnTo>
                <a:lnTo>
                  <a:pt x="42869" y="59028"/>
                </a:lnTo>
                <a:lnTo>
                  <a:pt x="42202" y="59300"/>
                </a:lnTo>
                <a:lnTo>
                  <a:pt x="41510" y="59572"/>
                </a:lnTo>
                <a:lnTo>
                  <a:pt x="40794" y="59819"/>
                </a:lnTo>
                <a:lnTo>
                  <a:pt x="40077" y="60042"/>
                </a:lnTo>
                <a:lnTo>
                  <a:pt x="39361" y="60264"/>
                </a:lnTo>
                <a:lnTo>
                  <a:pt x="38644" y="60462"/>
                </a:lnTo>
                <a:lnTo>
                  <a:pt x="37927" y="60635"/>
                </a:lnTo>
                <a:lnTo>
                  <a:pt x="37186" y="60807"/>
                </a:lnTo>
                <a:lnTo>
                  <a:pt x="36445" y="60931"/>
                </a:lnTo>
                <a:lnTo>
                  <a:pt x="35679" y="61055"/>
                </a:lnTo>
                <a:lnTo>
                  <a:pt x="34938" y="61178"/>
                </a:lnTo>
                <a:lnTo>
                  <a:pt x="34172" y="61252"/>
                </a:lnTo>
                <a:lnTo>
                  <a:pt x="33406" y="61326"/>
                </a:lnTo>
                <a:lnTo>
                  <a:pt x="32640" y="61376"/>
                </a:lnTo>
                <a:lnTo>
                  <a:pt x="31849" y="61400"/>
                </a:lnTo>
                <a:lnTo>
                  <a:pt x="31059" y="61425"/>
                </a:lnTo>
                <a:lnTo>
                  <a:pt x="30293" y="61400"/>
                </a:lnTo>
                <a:lnTo>
                  <a:pt x="29502" y="61376"/>
                </a:lnTo>
                <a:lnTo>
                  <a:pt x="28736" y="61326"/>
                </a:lnTo>
                <a:lnTo>
                  <a:pt x="27970" y="61252"/>
                </a:lnTo>
                <a:lnTo>
                  <a:pt x="27204" y="61178"/>
                </a:lnTo>
                <a:lnTo>
                  <a:pt x="26463" y="61055"/>
                </a:lnTo>
                <a:lnTo>
                  <a:pt x="25697" y="60931"/>
                </a:lnTo>
                <a:lnTo>
                  <a:pt x="24956" y="60807"/>
                </a:lnTo>
                <a:lnTo>
                  <a:pt x="24214" y="60635"/>
                </a:lnTo>
                <a:lnTo>
                  <a:pt x="23498" y="60462"/>
                </a:lnTo>
                <a:lnTo>
                  <a:pt x="22757" y="60264"/>
                </a:lnTo>
                <a:lnTo>
                  <a:pt x="22065" y="60042"/>
                </a:lnTo>
                <a:lnTo>
                  <a:pt x="21348" y="59819"/>
                </a:lnTo>
                <a:lnTo>
                  <a:pt x="20632" y="59572"/>
                </a:lnTo>
                <a:lnTo>
                  <a:pt x="19940" y="59300"/>
                </a:lnTo>
                <a:lnTo>
                  <a:pt x="19273" y="59028"/>
                </a:lnTo>
                <a:lnTo>
                  <a:pt x="18581" y="58732"/>
                </a:lnTo>
                <a:lnTo>
                  <a:pt x="17914" y="58411"/>
                </a:lnTo>
                <a:lnTo>
                  <a:pt x="17272" y="58090"/>
                </a:lnTo>
                <a:lnTo>
                  <a:pt x="16604" y="57744"/>
                </a:lnTo>
                <a:lnTo>
                  <a:pt x="15962" y="57398"/>
                </a:lnTo>
                <a:lnTo>
                  <a:pt x="15344" y="57027"/>
                </a:lnTo>
                <a:lnTo>
                  <a:pt x="14727" y="56632"/>
                </a:lnTo>
                <a:lnTo>
                  <a:pt x="14109" y="56236"/>
                </a:lnTo>
                <a:lnTo>
                  <a:pt x="13516" y="55816"/>
                </a:lnTo>
                <a:lnTo>
                  <a:pt x="12923" y="55372"/>
                </a:lnTo>
                <a:lnTo>
                  <a:pt x="12330" y="54927"/>
                </a:lnTo>
                <a:lnTo>
                  <a:pt x="11762" y="54482"/>
                </a:lnTo>
                <a:lnTo>
                  <a:pt x="11218" y="54013"/>
                </a:lnTo>
                <a:lnTo>
                  <a:pt x="10674" y="53519"/>
                </a:lnTo>
                <a:lnTo>
                  <a:pt x="10131" y="53024"/>
                </a:lnTo>
                <a:lnTo>
                  <a:pt x="9612" y="52506"/>
                </a:lnTo>
                <a:lnTo>
                  <a:pt x="9093" y="51987"/>
                </a:lnTo>
                <a:lnTo>
                  <a:pt x="8599" y="51468"/>
                </a:lnTo>
                <a:lnTo>
                  <a:pt x="8130" y="50924"/>
                </a:lnTo>
                <a:lnTo>
                  <a:pt x="7660" y="50356"/>
                </a:lnTo>
                <a:lnTo>
                  <a:pt x="7191" y="49788"/>
                </a:lnTo>
                <a:lnTo>
                  <a:pt x="6746" y="49219"/>
                </a:lnTo>
                <a:lnTo>
                  <a:pt x="6326" y="48626"/>
                </a:lnTo>
                <a:lnTo>
                  <a:pt x="5906" y="48009"/>
                </a:lnTo>
                <a:lnTo>
                  <a:pt x="5510" y="47416"/>
                </a:lnTo>
                <a:lnTo>
                  <a:pt x="5115" y="46798"/>
                </a:lnTo>
                <a:lnTo>
                  <a:pt x="4745" y="46156"/>
                </a:lnTo>
                <a:lnTo>
                  <a:pt x="4374" y="45513"/>
                </a:lnTo>
                <a:lnTo>
                  <a:pt x="4028" y="44871"/>
                </a:lnTo>
                <a:lnTo>
                  <a:pt x="3707" y="44204"/>
                </a:lnTo>
                <a:lnTo>
                  <a:pt x="3386" y="43536"/>
                </a:lnTo>
                <a:lnTo>
                  <a:pt x="3089" y="42869"/>
                </a:lnTo>
                <a:lnTo>
                  <a:pt x="2817" y="42178"/>
                </a:lnTo>
                <a:lnTo>
                  <a:pt x="2545" y="41486"/>
                </a:lnTo>
                <a:lnTo>
                  <a:pt x="2298" y="40794"/>
                </a:lnTo>
                <a:lnTo>
                  <a:pt x="2076" y="40077"/>
                </a:lnTo>
                <a:lnTo>
                  <a:pt x="1854" y="39361"/>
                </a:lnTo>
                <a:lnTo>
                  <a:pt x="1681" y="38644"/>
                </a:lnTo>
                <a:lnTo>
                  <a:pt x="1483" y="37903"/>
                </a:lnTo>
                <a:lnTo>
                  <a:pt x="1335" y="37162"/>
                </a:lnTo>
                <a:lnTo>
                  <a:pt x="1187" y="36421"/>
                </a:lnTo>
                <a:lnTo>
                  <a:pt x="1063" y="35679"/>
                </a:lnTo>
                <a:lnTo>
                  <a:pt x="964" y="34913"/>
                </a:lnTo>
                <a:lnTo>
                  <a:pt x="865" y="34147"/>
                </a:lnTo>
                <a:lnTo>
                  <a:pt x="791" y="33381"/>
                </a:lnTo>
                <a:lnTo>
                  <a:pt x="742" y="32615"/>
                </a:lnTo>
                <a:lnTo>
                  <a:pt x="717" y="31849"/>
                </a:lnTo>
                <a:lnTo>
                  <a:pt x="717" y="31059"/>
                </a:lnTo>
                <a:lnTo>
                  <a:pt x="717" y="30268"/>
                </a:lnTo>
                <a:lnTo>
                  <a:pt x="742" y="29502"/>
                </a:lnTo>
                <a:lnTo>
                  <a:pt x="791" y="28736"/>
                </a:lnTo>
                <a:lnTo>
                  <a:pt x="865" y="27970"/>
                </a:lnTo>
                <a:lnTo>
                  <a:pt x="964" y="27204"/>
                </a:lnTo>
                <a:lnTo>
                  <a:pt x="1063" y="26438"/>
                </a:lnTo>
                <a:lnTo>
                  <a:pt x="1187" y="25697"/>
                </a:lnTo>
                <a:lnTo>
                  <a:pt x="1335" y="24956"/>
                </a:lnTo>
                <a:lnTo>
                  <a:pt x="1483" y="24215"/>
                </a:lnTo>
                <a:lnTo>
                  <a:pt x="1681" y="23473"/>
                </a:lnTo>
                <a:lnTo>
                  <a:pt x="1854" y="22757"/>
                </a:lnTo>
                <a:lnTo>
                  <a:pt x="2076" y="22040"/>
                </a:lnTo>
                <a:lnTo>
                  <a:pt x="2298" y="21324"/>
                </a:lnTo>
                <a:lnTo>
                  <a:pt x="2545" y="20632"/>
                </a:lnTo>
                <a:lnTo>
                  <a:pt x="2817" y="19940"/>
                </a:lnTo>
                <a:lnTo>
                  <a:pt x="3089" y="19248"/>
                </a:lnTo>
                <a:lnTo>
                  <a:pt x="3386" y="18581"/>
                </a:lnTo>
                <a:lnTo>
                  <a:pt x="3707" y="17914"/>
                </a:lnTo>
                <a:lnTo>
                  <a:pt x="4028" y="17247"/>
                </a:lnTo>
                <a:lnTo>
                  <a:pt x="4374" y="16605"/>
                </a:lnTo>
                <a:lnTo>
                  <a:pt x="4745" y="15962"/>
                </a:lnTo>
                <a:lnTo>
                  <a:pt x="5115" y="15320"/>
                </a:lnTo>
                <a:lnTo>
                  <a:pt x="5510" y="14702"/>
                </a:lnTo>
                <a:lnTo>
                  <a:pt x="5906" y="14084"/>
                </a:lnTo>
                <a:lnTo>
                  <a:pt x="6326" y="13491"/>
                </a:lnTo>
                <a:lnTo>
                  <a:pt x="6746" y="12898"/>
                </a:lnTo>
                <a:lnTo>
                  <a:pt x="7191" y="12330"/>
                </a:lnTo>
                <a:lnTo>
                  <a:pt x="7660" y="11762"/>
                </a:lnTo>
                <a:lnTo>
                  <a:pt x="8130" y="11193"/>
                </a:lnTo>
                <a:lnTo>
                  <a:pt x="8599" y="10650"/>
                </a:lnTo>
                <a:lnTo>
                  <a:pt x="9093" y="10131"/>
                </a:lnTo>
                <a:lnTo>
                  <a:pt x="9612" y="9612"/>
                </a:lnTo>
                <a:lnTo>
                  <a:pt x="10131" y="9093"/>
                </a:lnTo>
                <a:lnTo>
                  <a:pt x="10674" y="8599"/>
                </a:lnTo>
                <a:lnTo>
                  <a:pt x="11218" y="8105"/>
                </a:lnTo>
                <a:lnTo>
                  <a:pt x="11762" y="7635"/>
                </a:lnTo>
                <a:lnTo>
                  <a:pt x="12330" y="7191"/>
                </a:lnTo>
                <a:lnTo>
                  <a:pt x="12923" y="6746"/>
                </a:lnTo>
                <a:lnTo>
                  <a:pt x="13516" y="6301"/>
                </a:lnTo>
                <a:lnTo>
                  <a:pt x="14109" y="5881"/>
                </a:lnTo>
                <a:lnTo>
                  <a:pt x="14727" y="5486"/>
                </a:lnTo>
                <a:lnTo>
                  <a:pt x="15344" y="5091"/>
                </a:lnTo>
                <a:lnTo>
                  <a:pt x="15962" y="4720"/>
                </a:lnTo>
                <a:lnTo>
                  <a:pt x="16604" y="4374"/>
                </a:lnTo>
                <a:lnTo>
                  <a:pt x="17272" y="4028"/>
                </a:lnTo>
                <a:lnTo>
                  <a:pt x="17914" y="3707"/>
                </a:lnTo>
                <a:lnTo>
                  <a:pt x="18581" y="3386"/>
                </a:lnTo>
                <a:lnTo>
                  <a:pt x="19273" y="3089"/>
                </a:lnTo>
                <a:lnTo>
                  <a:pt x="19940" y="2817"/>
                </a:lnTo>
                <a:lnTo>
                  <a:pt x="20632" y="2546"/>
                </a:lnTo>
                <a:lnTo>
                  <a:pt x="21348" y="2299"/>
                </a:lnTo>
                <a:lnTo>
                  <a:pt x="22065" y="2076"/>
                </a:lnTo>
                <a:lnTo>
                  <a:pt x="22757" y="1854"/>
                </a:lnTo>
                <a:lnTo>
                  <a:pt x="23498" y="1656"/>
                </a:lnTo>
                <a:lnTo>
                  <a:pt x="24214" y="1483"/>
                </a:lnTo>
                <a:lnTo>
                  <a:pt x="24956" y="1310"/>
                </a:lnTo>
                <a:lnTo>
                  <a:pt x="25697" y="1162"/>
                </a:lnTo>
                <a:lnTo>
                  <a:pt x="26463" y="1038"/>
                </a:lnTo>
                <a:lnTo>
                  <a:pt x="27204" y="940"/>
                </a:lnTo>
                <a:lnTo>
                  <a:pt x="27970" y="865"/>
                </a:lnTo>
                <a:lnTo>
                  <a:pt x="28736" y="791"/>
                </a:lnTo>
                <a:lnTo>
                  <a:pt x="29502" y="742"/>
                </a:lnTo>
                <a:lnTo>
                  <a:pt x="30293" y="717"/>
                </a:lnTo>
                <a:lnTo>
                  <a:pt x="31059" y="692"/>
                </a:lnTo>
                <a:close/>
                <a:moveTo>
                  <a:pt x="30268" y="1"/>
                </a:moveTo>
                <a:lnTo>
                  <a:pt x="29477" y="25"/>
                </a:lnTo>
                <a:lnTo>
                  <a:pt x="28687" y="75"/>
                </a:lnTo>
                <a:lnTo>
                  <a:pt x="27896" y="149"/>
                </a:lnTo>
                <a:lnTo>
                  <a:pt x="27130" y="248"/>
                </a:lnTo>
                <a:lnTo>
                  <a:pt x="26339" y="347"/>
                </a:lnTo>
                <a:lnTo>
                  <a:pt x="25573" y="470"/>
                </a:lnTo>
                <a:lnTo>
                  <a:pt x="24807" y="618"/>
                </a:lnTo>
                <a:lnTo>
                  <a:pt x="24066" y="791"/>
                </a:lnTo>
                <a:lnTo>
                  <a:pt x="23325" y="964"/>
                </a:lnTo>
                <a:lnTo>
                  <a:pt x="22584" y="1162"/>
                </a:lnTo>
                <a:lnTo>
                  <a:pt x="21843" y="1384"/>
                </a:lnTo>
                <a:lnTo>
                  <a:pt x="21126" y="1631"/>
                </a:lnTo>
                <a:lnTo>
                  <a:pt x="20409" y="1878"/>
                </a:lnTo>
                <a:lnTo>
                  <a:pt x="19693" y="2150"/>
                </a:lnTo>
                <a:lnTo>
                  <a:pt x="19001" y="2447"/>
                </a:lnTo>
                <a:lnTo>
                  <a:pt x="18309" y="2743"/>
                </a:lnTo>
                <a:lnTo>
                  <a:pt x="17617" y="3064"/>
                </a:lnTo>
                <a:lnTo>
                  <a:pt x="16950" y="3386"/>
                </a:lnTo>
                <a:lnTo>
                  <a:pt x="16283" y="3756"/>
                </a:lnTo>
                <a:lnTo>
                  <a:pt x="15616" y="4102"/>
                </a:lnTo>
                <a:lnTo>
                  <a:pt x="14974" y="4498"/>
                </a:lnTo>
                <a:lnTo>
                  <a:pt x="14331" y="4893"/>
                </a:lnTo>
                <a:lnTo>
                  <a:pt x="13714" y="5313"/>
                </a:lnTo>
                <a:lnTo>
                  <a:pt x="13096" y="5733"/>
                </a:lnTo>
                <a:lnTo>
                  <a:pt x="12503" y="6178"/>
                </a:lnTo>
                <a:lnTo>
                  <a:pt x="11910" y="6622"/>
                </a:lnTo>
                <a:lnTo>
                  <a:pt x="11317" y="7092"/>
                </a:lnTo>
                <a:lnTo>
                  <a:pt x="10749" y="7586"/>
                </a:lnTo>
                <a:lnTo>
                  <a:pt x="10205" y="8080"/>
                </a:lnTo>
                <a:lnTo>
                  <a:pt x="9637" y="8574"/>
                </a:lnTo>
                <a:lnTo>
                  <a:pt x="9118" y="9093"/>
                </a:lnTo>
                <a:lnTo>
                  <a:pt x="8599" y="9637"/>
                </a:lnTo>
                <a:lnTo>
                  <a:pt x="8080" y="10180"/>
                </a:lnTo>
                <a:lnTo>
                  <a:pt x="7586" y="10749"/>
                </a:lnTo>
                <a:lnTo>
                  <a:pt x="7116" y="11317"/>
                </a:lnTo>
                <a:lnTo>
                  <a:pt x="6647" y="11885"/>
                </a:lnTo>
                <a:lnTo>
                  <a:pt x="6178" y="12478"/>
                </a:lnTo>
                <a:lnTo>
                  <a:pt x="5733" y="13096"/>
                </a:lnTo>
                <a:lnTo>
                  <a:pt x="5313" y="13689"/>
                </a:lnTo>
                <a:lnTo>
                  <a:pt x="4917" y="14331"/>
                </a:lnTo>
                <a:lnTo>
                  <a:pt x="4497" y="14949"/>
                </a:lnTo>
                <a:lnTo>
                  <a:pt x="4127" y="15616"/>
                </a:lnTo>
                <a:lnTo>
                  <a:pt x="3756" y="16259"/>
                </a:lnTo>
                <a:lnTo>
                  <a:pt x="3410" y="16926"/>
                </a:lnTo>
                <a:lnTo>
                  <a:pt x="3064" y="17593"/>
                </a:lnTo>
                <a:lnTo>
                  <a:pt x="2743" y="18285"/>
                </a:lnTo>
                <a:lnTo>
                  <a:pt x="2447" y="18977"/>
                </a:lnTo>
                <a:lnTo>
                  <a:pt x="2175" y="19668"/>
                </a:lnTo>
                <a:lnTo>
                  <a:pt x="1903" y="20385"/>
                </a:lnTo>
                <a:lnTo>
                  <a:pt x="1631" y="21101"/>
                </a:lnTo>
                <a:lnTo>
                  <a:pt x="1409" y="21818"/>
                </a:lnTo>
                <a:lnTo>
                  <a:pt x="1187" y="22559"/>
                </a:lnTo>
                <a:lnTo>
                  <a:pt x="989" y="23300"/>
                </a:lnTo>
                <a:lnTo>
                  <a:pt x="791" y="24042"/>
                </a:lnTo>
                <a:lnTo>
                  <a:pt x="643" y="24808"/>
                </a:lnTo>
                <a:lnTo>
                  <a:pt x="495" y="25574"/>
                </a:lnTo>
                <a:lnTo>
                  <a:pt x="371" y="26340"/>
                </a:lnTo>
                <a:lnTo>
                  <a:pt x="248" y="27106"/>
                </a:lnTo>
                <a:lnTo>
                  <a:pt x="174" y="27896"/>
                </a:lnTo>
                <a:lnTo>
                  <a:pt x="99" y="28662"/>
                </a:lnTo>
                <a:lnTo>
                  <a:pt x="50" y="29453"/>
                </a:lnTo>
                <a:lnTo>
                  <a:pt x="25" y="30268"/>
                </a:lnTo>
                <a:lnTo>
                  <a:pt x="1" y="31059"/>
                </a:lnTo>
                <a:lnTo>
                  <a:pt x="25" y="31849"/>
                </a:lnTo>
                <a:lnTo>
                  <a:pt x="50" y="32665"/>
                </a:lnTo>
                <a:lnTo>
                  <a:pt x="99" y="33456"/>
                </a:lnTo>
                <a:lnTo>
                  <a:pt x="174" y="34221"/>
                </a:lnTo>
                <a:lnTo>
                  <a:pt x="248" y="35012"/>
                </a:lnTo>
                <a:lnTo>
                  <a:pt x="371" y="35778"/>
                </a:lnTo>
                <a:lnTo>
                  <a:pt x="495" y="36544"/>
                </a:lnTo>
                <a:lnTo>
                  <a:pt x="643" y="37310"/>
                </a:lnTo>
                <a:lnTo>
                  <a:pt x="791" y="38076"/>
                </a:lnTo>
                <a:lnTo>
                  <a:pt x="989" y="38817"/>
                </a:lnTo>
                <a:lnTo>
                  <a:pt x="1187" y="39558"/>
                </a:lnTo>
                <a:lnTo>
                  <a:pt x="1409" y="40275"/>
                </a:lnTo>
                <a:lnTo>
                  <a:pt x="1631" y="41016"/>
                </a:lnTo>
                <a:lnTo>
                  <a:pt x="1903" y="41733"/>
                </a:lnTo>
                <a:lnTo>
                  <a:pt x="2175" y="42449"/>
                </a:lnTo>
                <a:lnTo>
                  <a:pt x="2447" y="43141"/>
                </a:lnTo>
                <a:lnTo>
                  <a:pt x="2743" y="43833"/>
                </a:lnTo>
                <a:lnTo>
                  <a:pt x="3064" y="44525"/>
                </a:lnTo>
                <a:lnTo>
                  <a:pt x="3410" y="45192"/>
                </a:lnTo>
                <a:lnTo>
                  <a:pt x="3756" y="45859"/>
                </a:lnTo>
                <a:lnTo>
                  <a:pt x="4127" y="46501"/>
                </a:lnTo>
                <a:lnTo>
                  <a:pt x="4497" y="47144"/>
                </a:lnTo>
                <a:lnTo>
                  <a:pt x="4917" y="47786"/>
                </a:lnTo>
                <a:lnTo>
                  <a:pt x="5313" y="48404"/>
                </a:lnTo>
                <a:lnTo>
                  <a:pt x="5733" y="49022"/>
                </a:lnTo>
                <a:lnTo>
                  <a:pt x="6178" y="49639"/>
                </a:lnTo>
                <a:lnTo>
                  <a:pt x="6647" y="50232"/>
                </a:lnTo>
                <a:lnTo>
                  <a:pt x="7116" y="50801"/>
                </a:lnTo>
                <a:lnTo>
                  <a:pt x="7586" y="51369"/>
                </a:lnTo>
                <a:lnTo>
                  <a:pt x="8080" y="51937"/>
                </a:lnTo>
                <a:lnTo>
                  <a:pt x="8599" y="52481"/>
                </a:lnTo>
                <a:lnTo>
                  <a:pt x="9118" y="53024"/>
                </a:lnTo>
                <a:lnTo>
                  <a:pt x="9637" y="53543"/>
                </a:lnTo>
                <a:lnTo>
                  <a:pt x="10205" y="54037"/>
                </a:lnTo>
                <a:lnTo>
                  <a:pt x="10749" y="54532"/>
                </a:lnTo>
                <a:lnTo>
                  <a:pt x="11317" y="55026"/>
                </a:lnTo>
                <a:lnTo>
                  <a:pt x="11910" y="55495"/>
                </a:lnTo>
                <a:lnTo>
                  <a:pt x="12503" y="55940"/>
                </a:lnTo>
                <a:lnTo>
                  <a:pt x="13096" y="56385"/>
                </a:lnTo>
                <a:lnTo>
                  <a:pt x="13714" y="56805"/>
                </a:lnTo>
                <a:lnTo>
                  <a:pt x="14331" y="57225"/>
                </a:lnTo>
                <a:lnTo>
                  <a:pt x="14974" y="57620"/>
                </a:lnTo>
                <a:lnTo>
                  <a:pt x="15616" y="57991"/>
                </a:lnTo>
                <a:lnTo>
                  <a:pt x="16283" y="58361"/>
                </a:lnTo>
                <a:lnTo>
                  <a:pt x="16950" y="58707"/>
                </a:lnTo>
                <a:lnTo>
                  <a:pt x="17617" y="59053"/>
                </a:lnTo>
                <a:lnTo>
                  <a:pt x="18309" y="59374"/>
                </a:lnTo>
                <a:lnTo>
                  <a:pt x="19001" y="59671"/>
                </a:lnTo>
                <a:lnTo>
                  <a:pt x="19693" y="59967"/>
                </a:lnTo>
                <a:lnTo>
                  <a:pt x="20409" y="60239"/>
                </a:lnTo>
                <a:lnTo>
                  <a:pt x="21126" y="60486"/>
                </a:lnTo>
                <a:lnTo>
                  <a:pt x="21843" y="60733"/>
                </a:lnTo>
                <a:lnTo>
                  <a:pt x="22584" y="60931"/>
                </a:lnTo>
                <a:lnTo>
                  <a:pt x="23325" y="61153"/>
                </a:lnTo>
                <a:lnTo>
                  <a:pt x="24066" y="61326"/>
                </a:lnTo>
                <a:lnTo>
                  <a:pt x="24807" y="61499"/>
                </a:lnTo>
                <a:lnTo>
                  <a:pt x="25573" y="61648"/>
                </a:lnTo>
                <a:lnTo>
                  <a:pt x="26339" y="61771"/>
                </a:lnTo>
                <a:lnTo>
                  <a:pt x="27130" y="61870"/>
                </a:lnTo>
                <a:lnTo>
                  <a:pt x="27896" y="61969"/>
                </a:lnTo>
                <a:lnTo>
                  <a:pt x="28687" y="62043"/>
                </a:lnTo>
                <a:lnTo>
                  <a:pt x="29477" y="62092"/>
                </a:lnTo>
                <a:lnTo>
                  <a:pt x="30268" y="62117"/>
                </a:lnTo>
                <a:lnTo>
                  <a:pt x="31874" y="62117"/>
                </a:lnTo>
                <a:lnTo>
                  <a:pt x="32665" y="62092"/>
                </a:lnTo>
                <a:lnTo>
                  <a:pt x="33455" y="62043"/>
                </a:lnTo>
                <a:lnTo>
                  <a:pt x="34246" y="61969"/>
                </a:lnTo>
                <a:lnTo>
                  <a:pt x="35012" y="61870"/>
                </a:lnTo>
                <a:lnTo>
                  <a:pt x="35803" y="61771"/>
                </a:lnTo>
                <a:lnTo>
                  <a:pt x="36569" y="61648"/>
                </a:lnTo>
                <a:lnTo>
                  <a:pt x="37334" y="61499"/>
                </a:lnTo>
                <a:lnTo>
                  <a:pt x="38076" y="61326"/>
                </a:lnTo>
                <a:lnTo>
                  <a:pt x="38817" y="61153"/>
                </a:lnTo>
                <a:lnTo>
                  <a:pt x="39558" y="60931"/>
                </a:lnTo>
                <a:lnTo>
                  <a:pt x="40299" y="60733"/>
                </a:lnTo>
                <a:lnTo>
                  <a:pt x="41016" y="60486"/>
                </a:lnTo>
                <a:lnTo>
                  <a:pt x="41733" y="60239"/>
                </a:lnTo>
                <a:lnTo>
                  <a:pt x="42449" y="59967"/>
                </a:lnTo>
                <a:lnTo>
                  <a:pt x="43141" y="59671"/>
                </a:lnTo>
                <a:lnTo>
                  <a:pt x="43833" y="59374"/>
                </a:lnTo>
                <a:lnTo>
                  <a:pt x="44525" y="59053"/>
                </a:lnTo>
                <a:lnTo>
                  <a:pt x="45192" y="58707"/>
                </a:lnTo>
                <a:lnTo>
                  <a:pt x="45859" y="58361"/>
                </a:lnTo>
                <a:lnTo>
                  <a:pt x="46526" y="57991"/>
                </a:lnTo>
                <a:lnTo>
                  <a:pt x="47168" y="57620"/>
                </a:lnTo>
                <a:lnTo>
                  <a:pt x="47811" y="57225"/>
                </a:lnTo>
                <a:lnTo>
                  <a:pt x="48428" y="56805"/>
                </a:lnTo>
                <a:lnTo>
                  <a:pt x="49046" y="56385"/>
                </a:lnTo>
                <a:lnTo>
                  <a:pt x="49639" y="55940"/>
                </a:lnTo>
                <a:lnTo>
                  <a:pt x="50232" y="55495"/>
                </a:lnTo>
                <a:lnTo>
                  <a:pt x="50825" y="55026"/>
                </a:lnTo>
                <a:lnTo>
                  <a:pt x="51393" y="54532"/>
                </a:lnTo>
                <a:lnTo>
                  <a:pt x="51937" y="54037"/>
                </a:lnTo>
                <a:lnTo>
                  <a:pt x="52505" y="53543"/>
                </a:lnTo>
                <a:lnTo>
                  <a:pt x="53024" y="53024"/>
                </a:lnTo>
                <a:lnTo>
                  <a:pt x="53543" y="52481"/>
                </a:lnTo>
                <a:lnTo>
                  <a:pt x="54062" y="51937"/>
                </a:lnTo>
                <a:lnTo>
                  <a:pt x="54556" y="51369"/>
                </a:lnTo>
                <a:lnTo>
                  <a:pt x="55025" y="50801"/>
                </a:lnTo>
                <a:lnTo>
                  <a:pt x="55495" y="50232"/>
                </a:lnTo>
                <a:lnTo>
                  <a:pt x="55964" y="49639"/>
                </a:lnTo>
                <a:lnTo>
                  <a:pt x="56384" y="49022"/>
                </a:lnTo>
                <a:lnTo>
                  <a:pt x="56829" y="48404"/>
                </a:lnTo>
                <a:lnTo>
                  <a:pt x="57225" y="47786"/>
                </a:lnTo>
                <a:lnTo>
                  <a:pt x="57620" y="47144"/>
                </a:lnTo>
                <a:lnTo>
                  <a:pt x="58015" y="46501"/>
                </a:lnTo>
                <a:lnTo>
                  <a:pt x="58386" y="45859"/>
                </a:lnTo>
                <a:lnTo>
                  <a:pt x="58732" y="45192"/>
                </a:lnTo>
                <a:lnTo>
                  <a:pt x="59078" y="44525"/>
                </a:lnTo>
                <a:lnTo>
                  <a:pt x="59399" y="43833"/>
                </a:lnTo>
                <a:lnTo>
                  <a:pt x="59695" y="43141"/>
                </a:lnTo>
                <a:lnTo>
                  <a:pt x="59967" y="42449"/>
                </a:lnTo>
                <a:lnTo>
                  <a:pt x="60239" y="41733"/>
                </a:lnTo>
                <a:lnTo>
                  <a:pt x="60511" y="41016"/>
                </a:lnTo>
                <a:lnTo>
                  <a:pt x="60733" y="40275"/>
                </a:lnTo>
                <a:lnTo>
                  <a:pt x="60955" y="39558"/>
                </a:lnTo>
                <a:lnTo>
                  <a:pt x="61153" y="38817"/>
                </a:lnTo>
                <a:lnTo>
                  <a:pt x="61351" y="38076"/>
                </a:lnTo>
                <a:lnTo>
                  <a:pt x="61499" y="37310"/>
                </a:lnTo>
                <a:lnTo>
                  <a:pt x="61647" y="36544"/>
                </a:lnTo>
                <a:lnTo>
                  <a:pt x="61771" y="35778"/>
                </a:lnTo>
                <a:lnTo>
                  <a:pt x="61894" y="35012"/>
                </a:lnTo>
                <a:lnTo>
                  <a:pt x="61968" y="34221"/>
                </a:lnTo>
                <a:lnTo>
                  <a:pt x="62043" y="33456"/>
                </a:lnTo>
                <a:lnTo>
                  <a:pt x="62092" y="32665"/>
                </a:lnTo>
                <a:lnTo>
                  <a:pt x="62117" y="31849"/>
                </a:lnTo>
                <a:lnTo>
                  <a:pt x="62141" y="31059"/>
                </a:lnTo>
                <a:lnTo>
                  <a:pt x="62117" y="30268"/>
                </a:lnTo>
                <a:lnTo>
                  <a:pt x="62092" y="29453"/>
                </a:lnTo>
                <a:lnTo>
                  <a:pt x="62043" y="28662"/>
                </a:lnTo>
                <a:lnTo>
                  <a:pt x="61968" y="27896"/>
                </a:lnTo>
                <a:lnTo>
                  <a:pt x="61894" y="27106"/>
                </a:lnTo>
                <a:lnTo>
                  <a:pt x="61771" y="26340"/>
                </a:lnTo>
                <a:lnTo>
                  <a:pt x="61647" y="25574"/>
                </a:lnTo>
                <a:lnTo>
                  <a:pt x="61499" y="24808"/>
                </a:lnTo>
                <a:lnTo>
                  <a:pt x="61351" y="24042"/>
                </a:lnTo>
                <a:lnTo>
                  <a:pt x="61153" y="23300"/>
                </a:lnTo>
                <a:lnTo>
                  <a:pt x="60955" y="22559"/>
                </a:lnTo>
                <a:lnTo>
                  <a:pt x="60733" y="21818"/>
                </a:lnTo>
                <a:lnTo>
                  <a:pt x="60511" y="21101"/>
                </a:lnTo>
                <a:lnTo>
                  <a:pt x="60239" y="20385"/>
                </a:lnTo>
                <a:lnTo>
                  <a:pt x="59967" y="19668"/>
                </a:lnTo>
                <a:lnTo>
                  <a:pt x="59695" y="18977"/>
                </a:lnTo>
                <a:lnTo>
                  <a:pt x="59399" y="18285"/>
                </a:lnTo>
                <a:lnTo>
                  <a:pt x="59078" y="17593"/>
                </a:lnTo>
                <a:lnTo>
                  <a:pt x="58732" y="16926"/>
                </a:lnTo>
                <a:lnTo>
                  <a:pt x="58386" y="16259"/>
                </a:lnTo>
                <a:lnTo>
                  <a:pt x="58015" y="15616"/>
                </a:lnTo>
                <a:lnTo>
                  <a:pt x="57620" y="14949"/>
                </a:lnTo>
                <a:lnTo>
                  <a:pt x="57225" y="14331"/>
                </a:lnTo>
                <a:lnTo>
                  <a:pt x="56829" y="13689"/>
                </a:lnTo>
                <a:lnTo>
                  <a:pt x="56384" y="13096"/>
                </a:lnTo>
                <a:lnTo>
                  <a:pt x="55964" y="12478"/>
                </a:lnTo>
                <a:lnTo>
                  <a:pt x="55495" y="11885"/>
                </a:lnTo>
                <a:lnTo>
                  <a:pt x="55025" y="11317"/>
                </a:lnTo>
                <a:lnTo>
                  <a:pt x="54556" y="10749"/>
                </a:lnTo>
                <a:lnTo>
                  <a:pt x="54062" y="10180"/>
                </a:lnTo>
                <a:lnTo>
                  <a:pt x="53543" y="9637"/>
                </a:lnTo>
                <a:lnTo>
                  <a:pt x="53024" y="9093"/>
                </a:lnTo>
                <a:lnTo>
                  <a:pt x="52505" y="8574"/>
                </a:lnTo>
                <a:lnTo>
                  <a:pt x="51937" y="8080"/>
                </a:lnTo>
                <a:lnTo>
                  <a:pt x="51393" y="7586"/>
                </a:lnTo>
                <a:lnTo>
                  <a:pt x="50825" y="7092"/>
                </a:lnTo>
                <a:lnTo>
                  <a:pt x="50232" y="6622"/>
                </a:lnTo>
                <a:lnTo>
                  <a:pt x="49639" y="6178"/>
                </a:lnTo>
                <a:lnTo>
                  <a:pt x="49046" y="5733"/>
                </a:lnTo>
                <a:lnTo>
                  <a:pt x="48428" y="5313"/>
                </a:lnTo>
                <a:lnTo>
                  <a:pt x="47811" y="4893"/>
                </a:lnTo>
                <a:lnTo>
                  <a:pt x="47168" y="4498"/>
                </a:lnTo>
                <a:lnTo>
                  <a:pt x="46526" y="4102"/>
                </a:lnTo>
                <a:lnTo>
                  <a:pt x="45859" y="3756"/>
                </a:lnTo>
                <a:lnTo>
                  <a:pt x="45192" y="3386"/>
                </a:lnTo>
                <a:lnTo>
                  <a:pt x="44525" y="3064"/>
                </a:lnTo>
                <a:lnTo>
                  <a:pt x="43833" y="2743"/>
                </a:lnTo>
                <a:lnTo>
                  <a:pt x="43141" y="2447"/>
                </a:lnTo>
                <a:lnTo>
                  <a:pt x="42449" y="2150"/>
                </a:lnTo>
                <a:lnTo>
                  <a:pt x="41733" y="1878"/>
                </a:lnTo>
                <a:lnTo>
                  <a:pt x="41016" y="1631"/>
                </a:lnTo>
                <a:lnTo>
                  <a:pt x="40299" y="1384"/>
                </a:lnTo>
                <a:lnTo>
                  <a:pt x="39558" y="1162"/>
                </a:lnTo>
                <a:lnTo>
                  <a:pt x="38817" y="964"/>
                </a:lnTo>
                <a:lnTo>
                  <a:pt x="38076" y="791"/>
                </a:lnTo>
                <a:lnTo>
                  <a:pt x="37334" y="618"/>
                </a:lnTo>
                <a:lnTo>
                  <a:pt x="36569" y="470"/>
                </a:lnTo>
                <a:lnTo>
                  <a:pt x="35803" y="347"/>
                </a:lnTo>
                <a:lnTo>
                  <a:pt x="35012" y="248"/>
                </a:lnTo>
                <a:lnTo>
                  <a:pt x="34246" y="149"/>
                </a:lnTo>
                <a:lnTo>
                  <a:pt x="33455" y="75"/>
                </a:lnTo>
                <a:lnTo>
                  <a:pt x="32665" y="25"/>
                </a:lnTo>
                <a:lnTo>
                  <a:pt x="318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7"/>
          <p:cNvSpPr/>
          <p:nvPr/>
        </p:nvSpPr>
        <p:spPr>
          <a:xfrm>
            <a:off x="8171250" y="4426058"/>
            <a:ext cx="224427" cy="223563"/>
          </a:xfrm>
          <a:custGeom>
            <a:avLst/>
            <a:gdLst/>
            <a:ahLst/>
            <a:cxnLst/>
            <a:rect l="l" t="t" r="r" b="b"/>
            <a:pathLst>
              <a:path w="6499" h="6474" extrusionOk="0">
                <a:moveTo>
                  <a:pt x="2916" y="0"/>
                </a:moveTo>
                <a:lnTo>
                  <a:pt x="2595" y="50"/>
                </a:lnTo>
                <a:lnTo>
                  <a:pt x="2298" y="149"/>
                </a:lnTo>
                <a:lnTo>
                  <a:pt x="2002" y="247"/>
                </a:lnTo>
                <a:lnTo>
                  <a:pt x="1705" y="396"/>
                </a:lnTo>
                <a:lnTo>
                  <a:pt x="1434" y="544"/>
                </a:lnTo>
                <a:lnTo>
                  <a:pt x="1186" y="742"/>
                </a:lnTo>
                <a:lnTo>
                  <a:pt x="964" y="939"/>
                </a:lnTo>
                <a:lnTo>
                  <a:pt x="742" y="1186"/>
                </a:lnTo>
                <a:lnTo>
                  <a:pt x="569" y="1433"/>
                </a:lnTo>
                <a:lnTo>
                  <a:pt x="396" y="1705"/>
                </a:lnTo>
                <a:lnTo>
                  <a:pt x="272" y="1977"/>
                </a:lnTo>
                <a:lnTo>
                  <a:pt x="149" y="2273"/>
                </a:lnTo>
                <a:lnTo>
                  <a:pt x="75" y="2595"/>
                </a:lnTo>
                <a:lnTo>
                  <a:pt x="25" y="2916"/>
                </a:lnTo>
                <a:lnTo>
                  <a:pt x="1" y="3237"/>
                </a:lnTo>
                <a:lnTo>
                  <a:pt x="25" y="3583"/>
                </a:lnTo>
                <a:lnTo>
                  <a:pt x="75" y="3904"/>
                </a:lnTo>
                <a:lnTo>
                  <a:pt x="149" y="4201"/>
                </a:lnTo>
                <a:lnTo>
                  <a:pt x="272" y="4497"/>
                </a:lnTo>
                <a:lnTo>
                  <a:pt x="396" y="4794"/>
                </a:lnTo>
                <a:lnTo>
                  <a:pt x="569" y="5065"/>
                </a:lnTo>
                <a:lnTo>
                  <a:pt x="742" y="5313"/>
                </a:lnTo>
                <a:lnTo>
                  <a:pt x="964" y="5535"/>
                </a:lnTo>
                <a:lnTo>
                  <a:pt x="1186" y="5733"/>
                </a:lnTo>
                <a:lnTo>
                  <a:pt x="1434" y="5930"/>
                </a:lnTo>
                <a:lnTo>
                  <a:pt x="1705" y="6103"/>
                </a:lnTo>
                <a:lnTo>
                  <a:pt x="2002" y="6227"/>
                </a:lnTo>
                <a:lnTo>
                  <a:pt x="2298" y="6350"/>
                </a:lnTo>
                <a:lnTo>
                  <a:pt x="2595" y="6424"/>
                </a:lnTo>
                <a:lnTo>
                  <a:pt x="2916" y="6474"/>
                </a:lnTo>
                <a:lnTo>
                  <a:pt x="3583" y="6474"/>
                </a:lnTo>
                <a:lnTo>
                  <a:pt x="3904" y="6424"/>
                </a:lnTo>
                <a:lnTo>
                  <a:pt x="4226" y="6350"/>
                </a:lnTo>
                <a:lnTo>
                  <a:pt x="4522" y="6227"/>
                </a:lnTo>
                <a:lnTo>
                  <a:pt x="4794" y="6103"/>
                </a:lnTo>
                <a:lnTo>
                  <a:pt x="5066" y="5930"/>
                </a:lnTo>
                <a:lnTo>
                  <a:pt x="5313" y="5733"/>
                </a:lnTo>
                <a:lnTo>
                  <a:pt x="5560" y="5535"/>
                </a:lnTo>
                <a:lnTo>
                  <a:pt x="5757" y="5313"/>
                </a:lnTo>
                <a:lnTo>
                  <a:pt x="5955" y="5065"/>
                </a:lnTo>
                <a:lnTo>
                  <a:pt x="6103" y="4794"/>
                </a:lnTo>
                <a:lnTo>
                  <a:pt x="6252" y="4497"/>
                </a:lnTo>
                <a:lnTo>
                  <a:pt x="6350" y="4201"/>
                </a:lnTo>
                <a:lnTo>
                  <a:pt x="6425" y="3904"/>
                </a:lnTo>
                <a:lnTo>
                  <a:pt x="6474" y="3583"/>
                </a:lnTo>
                <a:lnTo>
                  <a:pt x="6499" y="3237"/>
                </a:lnTo>
                <a:lnTo>
                  <a:pt x="6474" y="2916"/>
                </a:lnTo>
                <a:lnTo>
                  <a:pt x="6425" y="2595"/>
                </a:lnTo>
                <a:lnTo>
                  <a:pt x="6350" y="2273"/>
                </a:lnTo>
                <a:lnTo>
                  <a:pt x="6252" y="1977"/>
                </a:lnTo>
                <a:lnTo>
                  <a:pt x="6103" y="1705"/>
                </a:lnTo>
                <a:lnTo>
                  <a:pt x="5955" y="1433"/>
                </a:lnTo>
                <a:lnTo>
                  <a:pt x="5757" y="1186"/>
                </a:lnTo>
                <a:lnTo>
                  <a:pt x="5560" y="939"/>
                </a:lnTo>
                <a:lnTo>
                  <a:pt x="5313" y="742"/>
                </a:lnTo>
                <a:lnTo>
                  <a:pt x="5066" y="544"/>
                </a:lnTo>
                <a:lnTo>
                  <a:pt x="4794" y="396"/>
                </a:lnTo>
                <a:lnTo>
                  <a:pt x="4522" y="247"/>
                </a:lnTo>
                <a:lnTo>
                  <a:pt x="4226" y="149"/>
                </a:lnTo>
                <a:lnTo>
                  <a:pt x="3904" y="50"/>
                </a:lnTo>
                <a:lnTo>
                  <a:pt x="35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8314485" y="3821030"/>
            <a:ext cx="175805" cy="175805"/>
          </a:xfrm>
          <a:custGeom>
            <a:avLst/>
            <a:gdLst/>
            <a:ahLst/>
            <a:cxnLst/>
            <a:rect l="l" t="t" r="r" b="b"/>
            <a:pathLst>
              <a:path w="5091" h="5091" extrusionOk="0">
                <a:moveTo>
                  <a:pt x="4201" y="0"/>
                </a:moveTo>
                <a:lnTo>
                  <a:pt x="4028" y="25"/>
                </a:lnTo>
                <a:lnTo>
                  <a:pt x="3880" y="74"/>
                </a:lnTo>
                <a:lnTo>
                  <a:pt x="3707" y="148"/>
                </a:lnTo>
                <a:lnTo>
                  <a:pt x="3583" y="272"/>
                </a:lnTo>
                <a:lnTo>
                  <a:pt x="248" y="3608"/>
                </a:lnTo>
                <a:lnTo>
                  <a:pt x="149" y="3731"/>
                </a:lnTo>
                <a:lnTo>
                  <a:pt x="50" y="3879"/>
                </a:lnTo>
                <a:lnTo>
                  <a:pt x="1" y="4052"/>
                </a:lnTo>
                <a:lnTo>
                  <a:pt x="1" y="4225"/>
                </a:lnTo>
                <a:lnTo>
                  <a:pt x="1" y="4398"/>
                </a:lnTo>
                <a:lnTo>
                  <a:pt x="50" y="4547"/>
                </a:lnTo>
                <a:lnTo>
                  <a:pt x="149" y="4695"/>
                </a:lnTo>
                <a:lnTo>
                  <a:pt x="248" y="4843"/>
                </a:lnTo>
                <a:lnTo>
                  <a:pt x="396" y="4967"/>
                </a:lnTo>
                <a:lnTo>
                  <a:pt x="544" y="5041"/>
                </a:lnTo>
                <a:lnTo>
                  <a:pt x="717" y="5090"/>
                </a:lnTo>
                <a:lnTo>
                  <a:pt x="1038" y="5090"/>
                </a:lnTo>
                <a:lnTo>
                  <a:pt x="1211" y="5041"/>
                </a:lnTo>
                <a:lnTo>
                  <a:pt x="1360" y="4967"/>
                </a:lnTo>
                <a:lnTo>
                  <a:pt x="1508" y="4843"/>
                </a:lnTo>
                <a:lnTo>
                  <a:pt x="4819" y="1507"/>
                </a:lnTo>
                <a:lnTo>
                  <a:pt x="4942" y="1384"/>
                </a:lnTo>
                <a:lnTo>
                  <a:pt x="5016" y="1236"/>
                </a:lnTo>
                <a:lnTo>
                  <a:pt x="5066" y="1063"/>
                </a:lnTo>
                <a:lnTo>
                  <a:pt x="5091" y="890"/>
                </a:lnTo>
                <a:lnTo>
                  <a:pt x="5066" y="717"/>
                </a:lnTo>
                <a:lnTo>
                  <a:pt x="5016" y="568"/>
                </a:lnTo>
                <a:lnTo>
                  <a:pt x="4942" y="396"/>
                </a:lnTo>
                <a:lnTo>
                  <a:pt x="4819" y="272"/>
                </a:lnTo>
                <a:lnTo>
                  <a:pt x="4695" y="148"/>
                </a:lnTo>
                <a:lnTo>
                  <a:pt x="4547" y="74"/>
                </a:lnTo>
                <a:lnTo>
                  <a:pt x="4374" y="25"/>
                </a:lnTo>
                <a:lnTo>
                  <a:pt x="42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8314485" y="3821030"/>
            <a:ext cx="175805" cy="175805"/>
          </a:xfrm>
          <a:custGeom>
            <a:avLst/>
            <a:gdLst/>
            <a:ahLst/>
            <a:cxnLst/>
            <a:rect l="l" t="t" r="r" b="b"/>
            <a:pathLst>
              <a:path w="5091" h="5091" extrusionOk="0">
                <a:moveTo>
                  <a:pt x="866" y="0"/>
                </a:moveTo>
                <a:lnTo>
                  <a:pt x="717" y="25"/>
                </a:lnTo>
                <a:lnTo>
                  <a:pt x="544" y="74"/>
                </a:lnTo>
                <a:lnTo>
                  <a:pt x="396" y="148"/>
                </a:lnTo>
                <a:lnTo>
                  <a:pt x="248" y="272"/>
                </a:lnTo>
                <a:lnTo>
                  <a:pt x="149" y="396"/>
                </a:lnTo>
                <a:lnTo>
                  <a:pt x="50" y="568"/>
                </a:lnTo>
                <a:lnTo>
                  <a:pt x="1" y="717"/>
                </a:lnTo>
                <a:lnTo>
                  <a:pt x="1" y="890"/>
                </a:lnTo>
                <a:lnTo>
                  <a:pt x="1" y="1063"/>
                </a:lnTo>
                <a:lnTo>
                  <a:pt x="50" y="1236"/>
                </a:lnTo>
                <a:lnTo>
                  <a:pt x="149" y="1384"/>
                </a:lnTo>
                <a:lnTo>
                  <a:pt x="248" y="1507"/>
                </a:lnTo>
                <a:lnTo>
                  <a:pt x="3583" y="4843"/>
                </a:lnTo>
                <a:lnTo>
                  <a:pt x="3707" y="4967"/>
                </a:lnTo>
                <a:lnTo>
                  <a:pt x="3880" y="5041"/>
                </a:lnTo>
                <a:lnTo>
                  <a:pt x="4028" y="5090"/>
                </a:lnTo>
                <a:lnTo>
                  <a:pt x="4374" y="5090"/>
                </a:lnTo>
                <a:lnTo>
                  <a:pt x="4547" y="5041"/>
                </a:lnTo>
                <a:lnTo>
                  <a:pt x="4695" y="4967"/>
                </a:lnTo>
                <a:lnTo>
                  <a:pt x="4819" y="4843"/>
                </a:lnTo>
                <a:lnTo>
                  <a:pt x="4942" y="4695"/>
                </a:lnTo>
                <a:lnTo>
                  <a:pt x="5016" y="4547"/>
                </a:lnTo>
                <a:lnTo>
                  <a:pt x="5066" y="4398"/>
                </a:lnTo>
                <a:lnTo>
                  <a:pt x="5091" y="4225"/>
                </a:lnTo>
                <a:lnTo>
                  <a:pt x="5066" y="4052"/>
                </a:lnTo>
                <a:lnTo>
                  <a:pt x="5016" y="3879"/>
                </a:lnTo>
                <a:lnTo>
                  <a:pt x="4942" y="3731"/>
                </a:lnTo>
                <a:lnTo>
                  <a:pt x="4819" y="3608"/>
                </a:lnTo>
                <a:lnTo>
                  <a:pt x="1508" y="272"/>
                </a:lnTo>
                <a:lnTo>
                  <a:pt x="1360" y="148"/>
                </a:lnTo>
                <a:lnTo>
                  <a:pt x="1211" y="74"/>
                </a:lnTo>
                <a:lnTo>
                  <a:pt x="1038" y="25"/>
                </a:lnTo>
                <a:lnTo>
                  <a:pt x="8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rot="10800000" flipH="1">
            <a:off x="-519903" y="-747575"/>
            <a:ext cx="1104936" cy="1104108"/>
          </a:xfrm>
          <a:custGeom>
            <a:avLst/>
            <a:gdLst/>
            <a:ahLst/>
            <a:cxnLst/>
            <a:rect l="l" t="t" r="r" b="b"/>
            <a:pathLst>
              <a:path w="31997" h="31973" extrusionOk="0">
                <a:moveTo>
                  <a:pt x="15986" y="692"/>
                </a:moveTo>
                <a:lnTo>
                  <a:pt x="16777" y="717"/>
                </a:lnTo>
                <a:lnTo>
                  <a:pt x="17567" y="766"/>
                </a:lnTo>
                <a:lnTo>
                  <a:pt x="18333" y="865"/>
                </a:lnTo>
                <a:lnTo>
                  <a:pt x="19075" y="1013"/>
                </a:lnTo>
                <a:lnTo>
                  <a:pt x="19816" y="1186"/>
                </a:lnTo>
                <a:lnTo>
                  <a:pt x="20532" y="1384"/>
                </a:lnTo>
                <a:lnTo>
                  <a:pt x="21249" y="1631"/>
                </a:lnTo>
                <a:lnTo>
                  <a:pt x="21941" y="1903"/>
                </a:lnTo>
                <a:lnTo>
                  <a:pt x="22608" y="2199"/>
                </a:lnTo>
                <a:lnTo>
                  <a:pt x="23275" y="2545"/>
                </a:lnTo>
                <a:lnTo>
                  <a:pt x="23917" y="2916"/>
                </a:lnTo>
                <a:lnTo>
                  <a:pt x="24535" y="3311"/>
                </a:lnTo>
                <a:lnTo>
                  <a:pt x="25128" y="3731"/>
                </a:lnTo>
                <a:lnTo>
                  <a:pt x="25721" y="4201"/>
                </a:lnTo>
                <a:lnTo>
                  <a:pt x="26265" y="4670"/>
                </a:lnTo>
                <a:lnTo>
                  <a:pt x="26808" y="5189"/>
                </a:lnTo>
                <a:lnTo>
                  <a:pt x="27302" y="5708"/>
                </a:lnTo>
                <a:lnTo>
                  <a:pt x="27797" y="6276"/>
                </a:lnTo>
                <a:lnTo>
                  <a:pt x="28241" y="6844"/>
                </a:lnTo>
                <a:lnTo>
                  <a:pt x="28661" y="7437"/>
                </a:lnTo>
                <a:lnTo>
                  <a:pt x="29057" y="8055"/>
                </a:lnTo>
                <a:lnTo>
                  <a:pt x="29427" y="8697"/>
                </a:lnTo>
                <a:lnTo>
                  <a:pt x="29773" y="9365"/>
                </a:lnTo>
                <a:lnTo>
                  <a:pt x="30070" y="10032"/>
                </a:lnTo>
                <a:lnTo>
                  <a:pt x="30342" y="10723"/>
                </a:lnTo>
                <a:lnTo>
                  <a:pt x="30589" y="11440"/>
                </a:lnTo>
                <a:lnTo>
                  <a:pt x="30811" y="12157"/>
                </a:lnTo>
                <a:lnTo>
                  <a:pt x="30959" y="12898"/>
                </a:lnTo>
                <a:lnTo>
                  <a:pt x="31108" y="13664"/>
                </a:lnTo>
                <a:lnTo>
                  <a:pt x="31206" y="14430"/>
                </a:lnTo>
                <a:lnTo>
                  <a:pt x="31256" y="15196"/>
                </a:lnTo>
                <a:lnTo>
                  <a:pt x="31280" y="15986"/>
                </a:lnTo>
                <a:lnTo>
                  <a:pt x="31256" y="16777"/>
                </a:lnTo>
                <a:lnTo>
                  <a:pt x="31206" y="17543"/>
                </a:lnTo>
                <a:lnTo>
                  <a:pt x="31108" y="18309"/>
                </a:lnTo>
                <a:lnTo>
                  <a:pt x="30959" y="19050"/>
                </a:lnTo>
                <a:lnTo>
                  <a:pt x="30811" y="19791"/>
                </a:lnTo>
                <a:lnTo>
                  <a:pt x="30589" y="20533"/>
                </a:lnTo>
                <a:lnTo>
                  <a:pt x="30342" y="21224"/>
                </a:lnTo>
                <a:lnTo>
                  <a:pt x="30070" y="21916"/>
                </a:lnTo>
                <a:lnTo>
                  <a:pt x="29773" y="22608"/>
                </a:lnTo>
                <a:lnTo>
                  <a:pt x="29427" y="23251"/>
                </a:lnTo>
                <a:lnTo>
                  <a:pt x="29057" y="23893"/>
                </a:lnTo>
                <a:lnTo>
                  <a:pt x="28661" y="24511"/>
                </a:lnTo>
                <a:lnTo>
                  <a:pt x="28241" y="25128"/>
                </a:lnTo>
                <a:lnTo>
                  <a:pt x="27797" y="25697"/>
                </a:lnTo>
                <a:lnTo>
                  <a:pt x="27302" y="26240"/>
                </a:lnTo>
                <a:lnTo>
                  <a:pt x="26808" y="26784"/>
                </a:lnTo>
                <a:lnTo>
                  <a:pt x="26265" y="27278"/>
                </a:lnTo>
                <a:lnTo>
                  <a:pt x="25721" y="27772"/>
                </a:lnTo>
                <a:lnTo>
                  <a:pt x="25128" y="28217"/>
                </a:lnTo>
                <a:lnTo>
                  <a:pt x="24535" y="28662"/>
                </a:lnTo>
                <a:lnTo>
                  <a:pt x="23917" y="29057"/>
                </a:lnTo>
                <a:lnTo>
                  <a:pt x="23275" y="29428"/>
                </a:lnTo>
                <a:lnTo>
                  <a:pt x="22608" y="29749"/>
                </a:lnTo>
                <a:lnTo>
                  <a:pt x="21941" y="30070"/>
                </a:lnTo>
                <a:lnTo>
                  <a:pt x="21249" y="30342"/>
                </a:lnTo>
                <a:lnTo>
                  <a:pt x="20532" y="30589"/>
                </a:lnTo>
                <a:lnTo>
                  <a:pt x="19816" y="30787"/>
                </a:lnTo>
                <a:lnTo>
                  <a:pt x="19075" y="30959"/>
                </a:lnTo>
                <a:lnTo>
                  <a:pt x="18333" y="31083"/>
                </a:lnTo>
                <a:lnTo>
                  <a:pt x="17567" y="31182"/>
                </a:lnTo>
                <a:lnTo>
                  <a:pt x="16777" y="31256"/>
                </a:lnTo>
                <a:lnTo>
                  <a:pt x="15220" y="31256"/>
                </a:lnTo>
                <a:lnTo>
                  <a:pt x="14430" y="31182"/>
                </a:lnTo>
                <a:lnTo>
                  <a:pt x="13664" y="31083"/>
                </a:lnTo>
                <a:lnTo>
                  <a:pt x="12922" y="30959"/>
                </a:lnTo>
                <a:lnTo>
                  <a:pt x="12181" y="30787"/>
                </a:lnTo>
                <a:lnTo>
                  <a:pt x="11465" y="30589"/>
                </a:lnTo>
                <a:lnTo>
                  <a:pt x="10748" y="30342"/>
                </a:lnTo>
                <a:lnTo>
                  <a:pt x="10056" y="30070"/>
                </a:lnTo>
                <a:lnTo>
                  <a:pt x="9389" y="29749"/>
                </a:lnTo>
                <a:lnTo>
                  <a:pt x="8722" y="29428"/>
                </a:lnTo>
                <a:lnTo>
                  <a:pt x="8080" y="29057"/>
                </a:lnTo>
                <a:lnTo>
                  <a:pt x="7462" y="28662"/>
                </a:lnTo>
                <a:lnTo>
                  <a:pt x="6869" y="28217"/>
                </a:lnTo>
                <a:lnTo>
                  <a:pt x="6276" y="27772"/>
                </a:lnTo>
                <a:lnTo>
                  <a:pt x="5732" y="27278"/>
                </a:lnTo>
                <a:lnTo>
                  <a:pt x="5189" y="26784"/>
                </a:lnTo>
                <a:lnTo>
                  <a:pt x="4695" y="26240"/>
                </a:lnTo>
                <a:lnTo>
                  <a:pt x="4200" y="25697"/>
                </a:lnTo>
                <a:lnTo>
                  <a:pt x="3756" y="25128"/>
                </a:lnTo>
                <a:lnTo>
                  <a:pt x="3336" y="24511"/>
                </a:lnTo>
                <a:lnTo>
                  <a:pt x="2940" y="23893"/>
                </a:lnTo>
                <a:lnTo>
                  <a:pt x="2570" y="23251"/>
                </a:lnTo>
                <a:lnTo>
                  <a:pt x="2224" y="22608"/>
                </a:lnTo>
                <a:lnTo>
                  <a:pt x="1927" y="21916"/>
                </a:lnTo>
                <a:lnTo>
                  <a:pt x="1631" y="21224"/>
                </a:lnTo>
                <a:lnTo>
                  <a:pt x="1408" y="20533"/>
                </a:lnTo>
                <a:lnTo>
                  <a:pt x="1186" y="19791"/>
                </a:lnTo>
                <a:lnTo>
                  <a:pt x="1013" y="19050"/>
                </a:lnTo>
                <a:lnTo>
                  <a:pt x="890" y="18309"/>
                </a:lnTo>
                <a:lnTo>
                  <a:pt x="791" y="17543"/>
                </a:lnTo>
                <a:lnTo>
                  <a:pt x="741" y="16777"/>
                </a:lnTo>
                <a:lnTo>
                  <a:pt x="717" y="15986"/>
                </a:lnTo>
                <a:lnTo>
                  <a:pt x="741" y="15196"/>
                </a:lnTo>
                <a:lnTo>
                  <a:pt x="791" y="14430"/>
                </a:lnTo>
                <a:lnTo>
                  <a:pt x="890" y="13664"/>
                </a:lnTo>
                <a:lnTo>
                  <a:pt x="1013" y="12898"/>
                </a:lnTo>
                <a:lnTo>
                  <a:pt x="1186" y="12157"/>
                </a:lnTo>
                <a:lnTo>
                  <a:pt x="1408" y="11440"/>
                </a:lnTo>
                <a:lnTo>
                  <a:pt x="1631" y="10723"/>
                </a:lnTo>
                <a:lnTo>
                  <a:pt x="1927" y="10032"/>
                </a:lnTo>
                <a:lnTo>
                  <a:pt x="2224" y="9365"/>
                </a:lnTo>
                <a:lnTo>
                  <a:pt x="2570" y="8697"/>
                </a:lnTo>
                <a:lnTo>
                  <a:pt x="2940" y="8055"/>
                </a:lnTo>
                <a:lnTo>
                  <a:pt x="3336" y="7437"/>
                </a:lnTo>
                <a:lnTo>
                  <a:pt x="3756" y="6844"/>
                </a:lnTo>
                <a:lnTo>
                  <a:pt x="4200" y="6276"/>
                </a:lnTo>
                <a:lnTo>
                  <a:pt x="4695" y="5708"/>
                </a:lnTo>
                <a:lnTo>
                  <a:pt x="5189" y="5189"/>
                </a:lnTo>
                <a:lnTo>
                  <a:pt x="5732" y="4670"/>
                </a:lnTo>
                <a:lnTo>
                  <a:pt x="6276" y="4201"/>
                </a:lnTo>
                <a:lnTo>
                  <a:pt x="6869" y="3731"/>
                </a:lnTo>
                <a:lnTo>
                  <a:pt x="7462" y="3311"/>
                </a:lnTo>
                <a:lnTo>
                  <a:pt x="8080" y="2916"/>
                </a:lnTo>
                <a:lnTo>
                  <a:pt x="8722" y="2545"/>
                </a:lnTo>
                <a:lnTo>
                  <a:pt x="9389" y="2199"/>
                </a:lnTo>
                <a:lnTo>
                  <a:pt x="10056" y="1903"/>
                </a:lnTo>
                <a:lnTo>
                  <a:pt x="10748" y="1631"/>
                </a:lnTo>
                <a:lnTo>
                  <a:pt x="11465" y="1384"/>
                </a:lnTo>
                <a:lnTo>
                  <a:pt x="12181" y="1186"/>
                </a:lnTo>
                <a:lnTo>
                  <a:pt x="12922" y="1013"/>
                </a:lnTo>
                <a:lnTo>
                  <a:pt x="13664" y="865"/>
                </a:lnTo>
                <a:lnTo>
                  <a:pt x="14430" y="766"/>
                </a:lnTo>
                <a:lnTo>
                  <a:pt x="15220" y="717"/>
                </a:lnTo>
                <a:lnTo>
                  <a:pt x="15986" y="692"/>
                </a:lnTo>
                <a:close/>
                <a:moveTo>
                  <a:pt x="15986" y="0"/>
                </a:moveTo>
                <a:lnTo>
                  <a:pt x="15171" y="25"/>
                </a:lnTo>
                <a:lnTo>
                  <a:pt x="14355" y="74"/>
                </a:lnTo>
                <a:lnTo>
                  <a:pt x="13565" y="173"/>
                </a:lnTo>
                <a:lnTo>
                  <a:pt x="12774" y="321"/>
                </a:lnTo>
                <a:lnTo>
                  <a:pt x="12008" y="494"/>
                </a:lnTo>
                <a:lnTo>
                  <a:pt x="11242" y="717"/>
                </a:lnTo>
                <a:lnTo>
                  <a:pt x="10501" y="964"/>
                </a:lnTo>
                <a:lnTo>
                  <a:pt x="9784" y="1260"/>
                </a:lnTo>
                <a:lnTo>
                  <a:pt x="9068" y="1581"/>
                </a:lnTo>
                <a:lnTo>
                  <a:pt x="8376" y="1927"/>
                </a:lnTo>
                <a:lnTo>
                  <a:pt x="7709" y="2298"/>
                </a:lnTo>
                <a:lnTo>
                  <a:pt x="7067" y="2718"/>
                </a:lnTo>
                <a:lnTo>
                  <a:pt x="6449" y="3163"/>
                </a:lnTo>
                <a:lnTo>
                  <a:pt x="5831" y="3657"/>
                </a:lnTo>
                <a:lnTo>
                  <a:pt x="5263" y="4151"/>
                </a:lnTo>
                <a:lnTo>
                  <a:pt x="4695" y="4670"/>
                </a:lnTo>
                <a:lnTo>
                  <a:pt x="4176" y="5238"/>
                </a:lnTo>
                <a:lnTo>
                  <a:pt x="3657" y="5807"/>
                </a:lnTo>
                <a:lnTo>
                  <a:pt x="3187" y="6424"/>
                </a:lnTo>
                <a:lnTo>
                  <a:pt x="2743" y="7042"/>
                </a:lnTo>
                <a:lnTo>
                  <a:pt x="2323" y="7684"/>
                </a:lnTo>
                <a:lnTo>
                  <a:pt x="1952" y="8376"/>
                </a:lnTo>
                <a:lnTo>
                  <a:pt x="1581" y="9043"/>
                </a:lnTo>
                <a:lnTo>
                  <a:pt x="1260" y="9760"/>
                </a:lnTo>
                <a:lnTo>
                  <a:pt x="988" y="10501"/>
                </a:lnTo>
                <a:lnTo>
                  <a:pt x="717" y="11242"/>
                </a:lnTo>
                <a:lnTo>
                  <a:pt x="519" y="11984"/>
                </a:lnTo>
                <a:lnTo>
                  <a:pt x="321" y="12774"/>
                </a:lnTo>
                <a:lnTo>
                  <a:pt x="198" y="13540"/>
                </a:lnTo>
                <a:lnTo>
                  <a:pt x="99" y="14356"/>
                </a:lnTo>
                <a:lnTo>
                  <a:pt x="25" y="15171"/>
                </a:lnTo>
                <a:lnTo>
                  <a:pt x="0" y="15986"/>
                </a:lnTo>
                <a:lnTo>
                  <a:pt x="25" y="16802"/>
                </a:lnTo>
                <a:lnTo>
                  <a:pt x="99" y="17617"/>
                </a:lnTo>
                <a:lnTo>
                  <a:pt x="198" y="18408"/>
                </a:lnTo>
                <a:lnTo>
                  <a:pt x="321" y="19198"/>
                </a:lnTo>
                <a:lnTo>
                  <a:pt x="519" y="19964"/>
                </a:lnTo>
                <a:lnTo>
                  <a:pt x="717" y="20730"/>
                </a:lnTo>
                <a:lnTo>
                  <a:pt x="988" y="21472"/>
                </a:lnTo>
                <a:lnTo>
                  <a:pt x="1260" y="22188"/>
                </a:lnTo>
                <a:lnTo>
                  <a:pt x="1581" y="22905"/>
                </a:lnTo>
                <a:lnTo>
                  <a:pt x="1952" y="23596"/>
                </a:lnTo>
                <a:lnTo>
                  <a:pt x="2323" y="24264"/>
                </a:lnTo>
                <a:lnTo>
                  <a:pt x="2743" y="24906"/>
                </a:lnTo>
                <a:lnTo>
                  <a:pt x="3187" y="25548"/>
                </a:lnTo>
                <a:lnTo>
                  <a:pt x="3657" y="26141"/>
                </a:lnTo>
                <a:lnTo>
                  <a:pt x="4176" y="26734"/>
                </a:lnTo>
                <a:lnTo>
                  <a:pt x="4695" y="27278"/>
                </a:lnTo>
                <a:lnTo>
                  <a:pt x="5263" y="27822"/>
                </a:lnTo>
                <a:lnTo>
                  <a:pt x="5831" y="28316"/>
                </a:lnTo>
                <a:lnTo>
                  <a:pt x="6449" y="28785"/>
                </a:lnTo>
                <a:lnTo>
                  <a:pt x="7067" y="29230"/>
                </a:lnTo>
                <a:lnTo>
                  <a:pt x="7709" y="29650"/>
                </a:lnTo>
                <a:lnTo>
                  <a:pt x="8376" y="30045"/>
                </a:lnTo>
                <a:lnTo>
                  <a:pt x="9068" y="30391"/>
                </a:lnTo>
                <a:lnTo>
                  <a:pt x="9784" y="30712"/>
                </a:lnTo>
                <a:lnTo>
                  <a:pt x="10501" y="31009"/>
                </a:lnTo>
                <a:lnTo>
                  <a:pt x="11242" y="31256"/>
                </a:lnTo>
                <a:lnTo>
                  <a:pt x="12008" y="31478"/>
                </a:lnTo>
                <a:lnTo>
                  <a:pt x="12774" y="31651"/>
                </a:lnTo>
                <a:lnTo>
                  <a:pt x="13565" y="31775"/>
                </a:lnTo>
                <a:lnTo>
                  <a:pt x="14355" y="31898"/>
                </a:lnTo>
                <a:lnTo>
                  <a:pt x="15171" y="31948"/>
                </a:lnTo>
                <a:lnTo>
                  <a:pt x="15986" y="31973"/>
                </a:lnTo>
                <a:lnTo>
                  <a:pt x="16826" y="31948"/>
                </a:lnTo>
                <a:lnTo>
                  <a:pt x="17642" y="31898"/>
                </a:lnTo>
                <a:lnTo>
                  <a:pt x="18432" y="31775"/>
                </a:lnTo>
                <a:lnTo>
                  <a:pt x="19223" y="31651"/>
                </a:lnTo>
                <a:lnTo>
                  <a:pt x="19989" y="31478"/>
                </a:lnTo>
                <a:lnTo>
                  <a:pt x="20755" y="31256"/>
                </a:lnTo>
                <a:lnTo>
                  <a:pt x="21496" y="31009"/>
                </a:lnTo>
                <a:lnTo>
                  <a:pt x="22213" y="30712"/>
                </a:lnTo>
                <a:lnTo>
                  <a:pt x="22929" y="30391"/>
                </a:lnTo>
                <a:lnTo>
                  <a:pt x="23621" y="30045"/>
                </a:lnTo>
                <a:lnTo>
                  <a:pt x="24288" y="29650"/>
                </a:lnTo>
                <a:lnTo>
                  <a:pt x="24931" y="29230"/>
                </a:lnTo>
                <a:lnTo>
                  <a:pt x="25548" y="28785"/>
                </a:lnTo>
                <a:lnTo>
                  <a:pt x="26166" y="28316"/>
                </a:lnTo>
                <a:lnTo>
                  <a:pt x="26734" y="27822"/>
                </a:lnTo>
                <a:lnTo>
                  <a:pt x="27302" y="27278"/>
                </a:lnTo>
                <a:lnTo>
                  <a:pt x="27821" y="26734"/>
                </a:lnTo>
                <a:lnTo>
                  <a:pt x="28340" y="26141"/>
                </a:lnTo>
                <a:lnTo>
                  <a:pt x="28810" y="25548"/>
                </a:lnTo>
                <a:lnTo>
                  <a:pt x="29254" y="24906"/>
                </a:lnTo>
                <a:lnTo>
                  <a:pt x="29674" y="24264"/>
                </a:lnTo>
                <a:lnTo>
                  <a:pt x="30045" y="23596"/>
                </a:lnTo>
                <a:lnTo>
                  <a:pt x="30416" y="22905"/>
                </a:lnTo>
                <a:lnTo>
                  <a:pt x="30737" y="22188"/>
                </a:lnTo>
                <a:lnTo>
                  <a:pt x="31009" y="21472"/>
                </a:lnTo>
                <a:lnTo>
                  <a:pt x="31256" y="20730"/>
                </a:lnTo>
                <a:lnTo>
                  <a:pt x="31478" y="19964"/>
                </a:lnTo>
                <a:lnTo>
                  <a:pt x="31651" y="19198"/>
                </a:lnTo>
                <a:lnTo>
                  <a:pt x="31799" y="18408"/>
                </a:lnTo>
                <a:lnTo>
                  <a:pt x="31898" y="17617"/>
                </a:lnTo>
                <a:lnTo>
                  <a:pt x="31972" y="16802"/>
                </a:lnTo>
                <a:lnTo>
                  <a:pt x="31997" y="15986"/>
                </a:lnTo>
                <a:lnTo>
                  <a:pt x="31972" y="15171"/>
                </a:lnTo>
                <a:lnTo>
                  <a:pt x="31898" y="14356"/>
                </a:lnTo>
                <a:lnTo>
                  <a:pt x="31799" y="13540"/>
                </a:lnTo>
                <a:lnTo>
                  <a:pt x="31651" y="12774"/>
                </a:lnTo>
                <a:lnTo>
                  <a:pt x="31478" y="11984"/>
                </a:lnTo>
                <a:lnTo>
                  <a:pt x="31256" y="11242"/>
                </a:lnTo>
                <a:lnTo>
                  <a:pt x="31009" y="10501"/>
                </a:lnTo>
                <a:lnTo>
                  <a:pt x="30737" y="9760"/>
                </a:lnTo>
                <a:lnTo>
                  <a:pt x="30416" y="9043"/>
                </a:lnTo>
                <a:lnTo>
                  <a:pt x="30045" y="8376"/>
                </a:lnTo>
                <a:lnTo>
                  <a:pt x="29674" y="7684"/>
                </a:lnTo>
                <a:lnTo>
                  <a:pt x="29254" y="7042"/>
                </a:lnTo>
                <a:lnTo>
                  <a:pt x="28810" y="6424"/>
                </a:lnTo>
                <a:lnTo>
                  <a:pt x="28340" y="5807"/>
                </a:lnTo>
                <a:lnTo>
                  <a:pt x="27821" y="5238"/>
                </a:lnTo>
                <a:lnTo>
                  <a:pt x="27302" y="4670"/>
                </a:lnTo>
                <a:lnTo>
                  <a:pt x="26734" y="4151"/>
                </a:lnTo>
                <a:lnTo>
                  <a:pt x="26166" y="3657"/>
                </a:lnTo>
                <a:lnTo>
                  <a:pt x="25548" y="3163"/>
                </a:lnTo>
                <a:lnTo>
                  <a:pt x="24931" y="2718"/>
                </a:lnTo>
                <a:lnTo>
                  <a:pt x="24288" y="2298"/>
                </a:lnTo>
                <a:lnTo>
                  <a:pt x="23621" y="1927"/>
                </a:lnTo>
                <a:lnTo>
                  <a:pt x="22929" y="1581"/>
                </a:lnTo>
                <a:lnTo>
                  <a:pt x="22213" y="1260"/>
                </a:lnTo>
                <a:lnTo>
                  <a:pt x="21496" y="964"/>
                </a:lnTo>
                <a:lnTo>
                  <a:pt x="20755" y="717"/>
                </a:lnTo>
                <a:lnTo>
                  <a:pt x="19989" y="494"/>
                </a:lnTo>
                <a:lnTo>
                  <a:pt x="19223" y="321"/>
                </a:lnTo>
                <a:lnTo>
                  <a:pt x="18432" y="173"/>
                </a:lnTo>
                <a:lnTo>
                  <a:pt x="17642" y="74"/>
                </a:lnTo>
                <a:lnTo>
                  <a:pt x="16826" y="25"/>
                </a:lnTo>
                <a:lnTo>
                  <a:pt x="159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rot="10800000" flipH="1">
            <a:off x="365773" y="822392"/>
            <a:ext cx="156156" cy="156190"/>
          </a:xfrm>
          <a:custGeom>
            <a:avLst/>
            <a:gdLst/>
            <a:ahLst/>
            <a:cxnLst/>
            <a:rect l="l" t="t" r="r" b="b"/>
            <a:pathLst>
              <a:path w="4522" h="4523" extrusionOk="0">
                <a:moveTo>
                  <a:pt x="2026" y="1"/>
                </a:moveTo>
                <a:lnTo>
                  <a:pt x="1804" y="50"/>
                </a:lnTo>
                <a:lnTo>
                  <a:pt x="1606" y="100"/>
                </a:lnTo>
                <a:lnTo>
                  <a:pt x="1384" y="174"/>
                </a:lnTo>
                <a:lnTo>
                  <a:pt x="1186" y="273"/>
                </a:lnTo>
                <a:lnTo>
                  <a:pt x="1013" y="371"/>
                </a:lnTo>
                <a:lnTo>
                  <a:pt x="840" y="520"/>
                </a:lnTo>
                <a:lnTo>
                  <a:pt x="667" y="668"/>
                </a:lnTo>
                <a:lnTo>
                  <a:pt x="519" y="816"/>
                </a:lnTo>
                <a:lnTo>
                  <a:pt x="395" y="989"/>
                </a:lnTo>
                <a:lnTo>
                  <a:pt x="272" y="1187"/>
                </a:lnTo>
                <a:lnTo>
                  <a:pt x="198" y="1385"/>
                </a:lnTo>
                <a:lnTo>
                  <a:pt x="99" y="1582"/>
                </a:lnTo>
                <a:lnTo>
                  <a:pt x="49" y="1805"/>
                </a:lnTo>
                <a:lnTo>
                  <a:pt x="25" y="2027"/>
                </a:lnTo>
                <a:lnTo>
                  <a:pt x="0" y="2249"/>
                </a:lnTo>
                <a:lnTo>
                  <a:pt x="25" y="2496"/>
                </a:lnTo>
                <a:lnTo>
                  <a:pt x="49" y="2719"/>
                </a:lnTo>
                <a:lnTo>
                  <a:pt x="99" y="2916"/>
                </a:lnTo>
                <a:lnTo>
                  <a:pt x="198" y="3139"/>
                </a:lnTo>
                <a:lnTo>
                  <a:pt x="272" y="3336"/>
                </a:lnTo>
                <a:lnTo>
                  <a:pt x="395" y="3509"/>
                </a:lnTo>
                <a:lnTo>
                  <a:pt x="519" y="3682"/>
                </a:lnTo>
                <a:lnTo>
                  <a:pt x="667" y="3855"/>
                </a:lnTo>
                <a:lnTo>
                  <a:pt x="840" y="4004"/>
                </a:lnTo>
                <a:lnTo>
                  <a:pt x="1013" y="4127"/>
                </a:lnTo>
                <a:lnTo>
                  <a:pt x="1186" y="4251"/>
                </a:lnTo>
                <a:lnTo>
                  <a:pt x="1384" y="4350"/>
                </a:lnTo>
                <a:lnTo>
                  <a:pt x="1606" y="4424"/>
                </a:lnTo>
                <a:lnTo>
                  <a:pt x="1804" y="4473"/>
                </a:lnTo>
                <a:lnTo>
                  <a:pt x="2026" y="4498"/>
                </a:lnTo>
                <a:lnTo>
                  <a:pt x="2273" y="4522"/>
                </a:lnTo>
                <a:lnTo>
                  <a:pt x="2496" y="4498"/>
                </a:lnTo>
                <a:lnTo>
                  <a:pt x="2718" y="4473"/>
                </a:lnTo>
                <a:lnTo>
                  <a:pt x="2940" y="4424"/>
                </a:lnTo>
                <a:lnTo>
                  <a:pt x="3138" y="4350"/>
                </a:lnTo>
                <a:lnTo>
                  <a:pt x="3336" y="4251"/>
                </a:lnTo>
                <a:lnTo>
                  <a:pt x="3533" y="4127"/>
                </a:lnTo>
                <a:lnTo>
                  <a:pt x="3706" y="4004"/>
                </a:lnTo>
                <a:lnTo>
                  <a:pt x="3854" y="3855"/>
                </a:lnTo>
                <a:lnTo>
                  <a:pt x="4003" y="3682"/>
                </a:lnTo>
                <a:lnTo>
                  <a:pt x="4151" y="3509"/>
                </a:lnTo>
                <a:lnTo>
                  <a:pt x="4250" y="3336"/>
                </a:lnTo>
                <a:lnTo>
                  <a:pt x="4349" y="3139"/>
                </a:lnTo>
                <a:lnTo>
                  <a:pt x="4423" y="2916"/>
                </a:lnTo>
                <a:lnTo>
                  <a:pt x="4472" y="2719"/>
                </a:lnTo>
                <a:lnTo>
                  <a:pt x="4522" y="2496"/>
                </a:lnTo>
                <a:lnTo>
                  <a:pt x="4522" y="2249"/>
                </a:lnTo>
                <a:lnTo>
                  <a:pt x="4522" y="2027"/>
                </a:lnTo>
                <a:lnTo>
                  <a:pt x="4472" y="1805"/>
                </a:lnTo>
                <a:lnTo>
                  <a:pt x="4423" y="1582"/>
                </a:lnTo>
                <a:lnTo>
                  <a:pt x="4349" y="1385"/>
                </a:lnTo>
                <a:lnTo>
                  <a:pt x="4250" y="1187"/>
                </a:lnTo>
                <a:lnTo>
                  <a:pt x="4151" y="989"/>
                </a:lnTo>
                <a:lnTo>
                  <a:pt x="4003" y="816"/>
                </a:lnTo>
                <a:lnTo>
                  <a:pt x="3854" y="668"/>
                </a:lnTo>
                <a:lnTo>
                  <a:pt x="3706" y="520"/>
                </a:lnTo>
                <a:lnTo>
                  <a:pt x="3533" y="371"/>
                </a:lnTo>
                <a:lnTo>
                  <a:pt x="3336" y="273"/>
                </a:lnTo>
                <a:lnTo>
                  <a:pt x="3138" y="174"/>
                </a:lnTo>
                <a:lnTo>
                  <a:pt x="2940" y="100"/>
                </a:lnTo>
                <a:lnTo>
                  <a:pt x="2718" y="50"/>
                </a:lnTo>
                <a:lnTo>
                  <a:pt x="24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7"/>
          <p:cNvSpPr/>
          <p:nvPr/>
        </p:nvSpPr>
        <p:spPr>
          <a:xfrm rot="10800000" flipH="1">
            <a:off x="179639" y="1403165"/>
            <a:ext cx="175805" cy="175805"/>
          </a:xfrm>
          <a:custGeom>
            <a:avLst/>
            <a:gdLst/>
            <a:ahLst/>
            <a:cxnLst/>
            <a:rect l="l" t="t" r="r" b="b"/>
            <a:pathLst>
              <a:path w="5091" h="5091" extrusionOk="0">
                <a:moveTo>
                  <a:pt x="4201" y="0"/>
                </a:moveTo>
                <a:lnTo>
                  <a:pt x="4053" y="25"/>
                </a:lnTo>
                <a:lnTo>
                  <a:pt x="3880" y="75"/>
                </a:lnTo>
                <a:lnTo>
                  <a:pt x="3732" y="149"/>
                </a:lnTo>
                <a:lnTo>
                  <a:pt x="3583" y="272"/>
                </a:lnTo>
                <a:lnTo>
                  <a:pt x="248" y="3583"/>
                </a:lnTo>
                <a:lnTo>
                  <a:pt x="149" y="3731"/>
                </a:lnTo>
                <a:lnTo>
                  <a:pt x="75" y="3880"/>
                </a:lnTo>
                <a:lnTo>
                  <a:pt x="26" y="4053"/>
                </a:lnTo>
                <a:lnTo>
                  <a:pt x="1" y="4226"/>
                </a:lnTo>
                <a:lnTo>
                  <a:pt x="26" y="4374"/>
                </a:lnTo>
                <a:lnTo>
                  <a:pt x="75" y="4547"/>
                </a:lnTo>
                <a:lnTo>
                  <a:pt x="149" y="4695"/>
                </a:lnTo>
                <a:lnTo>
                  <a:pt x="248" y="4843"/>
                </a:lnTo>
                <a:lnTo>
                  <a:pt x="396" y="4942"/>
                </a:lnTo>
                <a:lnTo>
                  <a:pt x="544" y="5041"/>
                </a:lnTo>
                <a:lnTo>
                  <a:pt x="717" y="5090"/>
                </a:lnTo>
                <a:lnTo>
                  <a:pt x="1063" y="5090"/>
                </a:lnTo>
                <a:lnTo>
                  <a:pt x="1211" y="5041"/>
                </a:lnTo>
                <a:lnTo>
                  <a:pt x="1360" y="4942"/>
                </a:lnTo>
                <a:lnTo>
                  <a:pt x="1508" y="4843"/>
                </a:lnTo>
                <a:lnTo>
                  <a:pt x="4844" y="1508"/>
                </a:lnTo>
                <a:lnTo>
                  <a:pt x="4942" y="1384"/>
                </a:lnTo>
                <a:lnTo>
                  <a:pt x="5017" y="1211"/>
                </a:lnTo>
                <a:lnTo>
                  <a:pt x="5066" y="1063"/>
                </a:lnTo>
                <a:lnTo>
                  <a:pt x="5091" y="890"/>
                </a:lnTo>
                <a:lnTo>
                  <a:pt x="5066" y="717"/>
                </a:lnTo>
                <a:lnTo>
                  <a:pt x="5017" y="569"/>
                </a:lnTo>
                <a:lnTo>
                  <a:pt x="4942" y="396"/>
                </a:lnTo>
                <a:lnTo>
                  <a:pt x="4844" y="272"/>
                </a:lnTo>
                <a:lnTo>
                  <a:pt x="4695" y="149"/>
                </a:lnTo>
                <a:lnTo>
                  <a:pt x="4547" y="75"/>
                </a:lnTo>
                <a:lnTo>
                  <a:pt x="4374" y="25"/>
                </a:lnTo>
                <a:lnTo>
                  <a:pt x="42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7"/>
          <p:cNvSpPr/>
          <p:nvPr/>
        </p:nvSpPr>
        <p:spPr>
          <a:xfrm rot="10800000" flipH="1">
            <a:off x="179639" y="1403165"/>
            <a:ext cx="175805" cy="175805"/>
          </a:xfrm>
          <a:custGeom>
            <a:avLst/>
            <a:gdLst/>
            <a:ahLst/>
            <a:cxnLst/>
            <a:rect l="l" t="t" r="r" b="b"/>
            <a:pathLst>
              <a:path w="5091" h="5091" extrusionOk="0">
                <a:moveTo>
                  <a:pt x="890" y="0"/>
                </a:moveTo>
                <a:lnTo>
                  <a:pt x="717" y="25"/>
                </a:lnTo>
                <a:lnTo>
                  <a:pt x="544" y="75"/>
                </a:lnTo>
                <a:lnTo>
                  <a:pt x="396" y="149"/>
                </a:lnTo>
                <a:lnTo>
                  <a:pt x="248" y="272"/>
                </a:lnTo>
                <a:lnTo>
                  <a:pt x="149" y="396"/>
                </a:lnTo>
                <a:lnTo>
                  <a:pt x="75" y="569"/>
                </a:lnTo>
                <a:lnTo>
                  <a:pt x="26" y="717"/>
                </a:lnTo>
                <a:lnTo>
                  <a:pt x="1" y="890"/>
                </a:lnTo>
                <a:lnTo>
                  <a:pt x="26" y="1063"/>
                </a:lnTo>
                <a:lnTo>
                  <a:pt x="75" y="1211"/>
                </a:lnTo>
                <a:lnTo>
                  <a:pt x="149" y="1384"/>
                </a:lnTo>
                <a:lnTo>
                  <a:pt x="248" y="1508"/>
                </a:lnTo>
                <a:lnTo>
                  <a:pt x="3583" y="4843"/>
                </a:lnTo>
                <a:lnTo>
                  <a:pt x="3732" y="4942"/>
                </a:lnTo>
                <a:lnTo>
                  <a:pt x="3880" y="5041"/>
                </a:lnTo>
                <a:lnTo>
                  <a:pt x="4053" y="5090"/>
                </a:lnTo>
                <a:lnTo>
                  <a:pt x="4374" y="5090"/>
                </a:lnTo>
                <a:lnTo>
                  <a:pt x="4547" y="5041"/>
                </a:lnTo>
                <a:lnTo>
                  <a:pt x="4695" y="4942"/>
                </a:lnTo>
                <a:lnTo>
                  <a:pt x="4844" y="4843"/>
                </a:lnTo>
                <a:lnTo>
                  <a:pt x="4942" y="4695"/>
                </a:lnTo>
                <a:lnTo>
                  <a:pt x="5017" y="4547"/>
                </a:lnTo>
                <a:lnTo>
                  <a:pt x="5066" y="4374"/>
                </a:lnTo>
                <a:lnTo>
                  <a:pt x="5091" y="4226"/>
                </a:lnTo>
                <a:lnTo>
                  <a:pt x="5066" y="4053"/>
                </a:lnTo>
                <a:lnTo>
                  <a:pt x="5017" y="3880"/>
                </a:lnTo>
                <a:lnTo>
                  <a:pt x="4942" y="3731"/>
                </a:lnTo>
                <a:lnTo>
                  <a:pt x="4844" y="3583"/>
                </a:lnTo>
                <a:lnTo>
                  <a:pt x="1508" y="272"/>
                </a:lnTo>
                <a:lnTo>
                  <a:pt x="1360" y="149"/>
                </a:lnTo>
                <a:lnTo>
                  <a:pt x="1211" y="75"/>
                </a:lnTo>
                <a:lnTo>
                  <a:pt x="1063" y="25"/>
                </a:lnTo>
                <a:lnTo>
                  <a:pt x="8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61"/>
        <p:cNvGrpSpPr/>
        <p:nvPr/>
      </p:nvGrpSpPr>
      <p:grpSpPr>
        <a:xfrm>
          <a:off x="0" y="0"/>
          <a:ext cx="0" cy="0"/>
          <a:chOff x="0" y="0"/>
          <a:chExt cx="0" cy="0"/>
        </a:xfrm>
      </p:grpSpPr>
      <p:pic>
        <p:nvPicPr>
          <p:cNvPr id="362" name="Google Shape;362;p28"/>
          <p:cNvPicPr preferRelativeResize="0"/>
          <p:nvPr/>
        </p:nvPicPr>
        <p:blipFill>
          <a:blip r:embed="rId2">
            <a:alphaModFix/>
          </a:blip>
          <a:stretch>
            <a:fillRect/>
          </a:stretch>
        </p:blipFill>
        <p:spPr>
          <a:xfrm>
            <a:off x="7360192" y="3102450"/>
            <a:ext cx="1651033" cy="1909225"/>
          </a:xfrm>
          <a:prstGeom prst="rect">
            <a:avLst/>
          </a:prstGeom>
          <a:noFill/>
          <a:ln>
            <a:noFill/>
          </a:ln>
        </p:spPr>
      </p:pic>
      <p:pic>
        <p:nvPicPr>
          <p:cNvPr id="363" name="Google Shape;363;p28"/>
          <p:cNvPicPr preferRelativeResize="0"/>
          <p:nvPr/>
        </p:nvPicPr>
        <p:blipFill>
          <a:blip r:embed="rId3">
            <a:alphaModFix/>
          </a:blip>
          <a:stretch>
            <a:fillRect/>
          </a:stretch>
        </p:blipFill>
        <p:spPr>
          <a:xfrm>
            <a:off x="42024" y="46326"/>
            <a:ext cx="3388226" cy="2674350"/>
          </a:xfrm>
          <a:prstGeom prst="rect">
            <a:avLst/>
          </a:prstGeom>
          <a:noFill/>
          <a:ln>
            <a:noFill/>
          </a:ln>
        </p:spPr>
      </p:pic>
      <p:sp>
        <p:nvSpPr>
          <p:cNvPr id="364" name="Google Shape;364;p28"/>
          <p:cNvSpPr/>
          <p:nvPr/>
        </p:nvSpPr>
        <p:spPr>
          <a:xfrm>
            <a:off x="600573" y="907229"/>
            <a:ext cx="224461" cy="224427"/>
          </a:xfrm>
          <a:custGeom>
            <a:avLst/>
            <a:gdLst/>
            <a:ahLst/>
            <a:cxnLst/>
            <a:rect l="l" t="t" r="r" b="b"/>
            <a:pathLst>
              <a:path w="6500" h="6499" extrusionOk="0">
                <a:moveTo>
                  <a:pt x="3262" y="1"/>
                </a:moveTo>
                <a:lnTo>
                  <a:pt x="2916" y="25"/>
                </a:lnTo>
                <a:lnTo>
                  <a:pt x="2595" y="75"/>
                </a:lnTo>
                <a:lnTo>
                  <a:pt x="2299" y="149"/>
                </a:lnTo>
                <a:lnTo>
                  <a:pt x="2002" y="272"/>
                </a:lnTo>
                <a:lnTo>
                  <a:pt x="1706" y="396"/>
                </a:lnTo>
                <a:lnTo>
                  <a:pt x="1434" y="569"/>
                </a:lnTo>
                <a:lnTo>
                  <a:pt x="1187" y="742"/>
                </a:lnTo>
                <a:lnTo>
                  <a:pt x="964" y="964"/>
                </a:lnTo>
                <a:lnTo>
                  <a:pt x="742" y="1187"/>
                </a:lnTo>
                <a:lnTo>
                  <a:pt x="569" y="1434"/>
                </a:lnTo>
                <a:lnTo>
                  <a:pt x="396" y="1705"/>
                </a:lnTo>
                <a:lnTo>
                  <a:pt x="273" y="2002"/>
                </a:lnTo>
                <a:lnTo>
                  <a:pt x="149" y="2298"/>
                </a:lnTo>
                <a:lnTo>
                  <a:pt x="75" y="2595"/>
                </a:lnTo>
                <a:lnTo>
                  <a:pt x="26" y="2916"/>
                </a:lnTo>
                <a:lnTo>
                  <a:pt x="1" y="3262"/>
                </a:lnTo>
                <a:lnTo>
                  <a:pt x="26" y="3583"/>
                </a:lnTo>
                <a:lnTo>
                  <a:pt x="75" y="3904"/>
                </a:lnTo>
                <a:lnTo>
                  <a:pt x="149" y="4226"/>
                </a:lnTo>
                <a:lnTo>
                  <a:pt x="273" y="4522"/>
                </a:lnTo>
                <a:lnTo>
                  <a:pt x="396" y="4794"/>
                </a:lnTo>
                <a:lnTo>
                  <a:pt x="569" y="5066"/>
                </a:lnTo>
                <a:lnTo>
                  <a:pt x="742" y="5313"/>
                </a:lnTo>
                <a:lnTo>
                  <a:pt x="964" y="5560"/>
                </a:lnTo>
                <a:lnTo>
                  <a:pt x="1187" y="5758"/>
                </a:lnTo>
                <a:lnTo>
                  <a:pt x="1434" y="5955"/>
                </a:lnTo>
                <a:lnTo>
                  <a:pt x="1706" y="6103"/>
                </a:lnTo>
                <a:lnTo>
                  <a:pt x="2002" y="6252"/>
                </a:lnTo>
                <a:lnTo>
                  <a:pt x="2299" y="6351"/>
                </a:lnTo>
                <a:lnTo>
                  <a:pt x="2595" y="6425"/>
                </a:lnTo>
                <a:lnTo>
                  <a:pt x="2916" y="6474"/>
                </a:lnTo>
                <a:lnTo>
                  <a:pt x="3262" y="6499"/>
                </a:lnTo>
                <a:lnTo>
                  <a:pt x="3584" y="6474"/>
                </a:lnTo>
                <a:lnTo>
                  <a:pt x="3905" y="6425"/>
                </a:lnTo>
                <a:lnTo>
                  <a:pt x="4226" y="6351"/>
                </a:lnTo>
                <a:lnTo>
                  <a:pt x="4522" y="6252"/>
                </a:lnTo>
                <a:lnTo>
                  <a:pt x="4794" y="6103"/>
                </a:lnTo>
                <a:lnTo>
                  <a:pt x="5066" y="5955"/>
                </a:lnTo>
                <a:lnTo>
                  <a:pt x="5313" y="5758"/>
                </a:lnTo>
                <a:lnTo>
                  <a:pt x="5560" y="5560"/>
                </a:lnTo>
                <a:lnTo>
                  <a:pt x="5758" y="5313"/>
                </a:lnTo>
                <a:lnTo>
                  <a:pt x="5956" y="5066"/>
                </a:lnTo>
                <a:lnTo>
                  <a:pt x="6104" y="4794"/>
                </a:lnTo>
                <a:lnTo>
                  <a:pt x="6252" y="4522"/>
                </a:lnTo>
                <a:lnTo>
                  <a:pt x="6351" y="4226"/>
                </a:lnTo>
                <a:lnTo>
                  <a:pt x="6450" y="3904"/>
                </a:lnTo>
                <a:lnTo>
                  <a:pt x="6474" y="3583"/>
                </a:lnTo>
                <a:lnTo>
                  <a:pt x="6499" y="3262"/>
                </a:lnTo>
                <a:lnTo>
                  <a:pt x="6474" y="2916"/>
                </a:lnTo>
                <a:lnTo>
                  <a:pt x="6450" y="2595"/>
                </a:lnTo>
                <a:lnTo>
                  <a:pt x="6351" y="2298"/>
                </a:lnTo>
                <a:lnTo>
                  <a:pt x="6252" y="2002"/>
                </a:lnTo>
                <a:lnTo>
                  <a:pt x="6104" y="1705"/>
                </a:lnTo>
                <a:lnTo>
                  <a:pt x="5956" y="1434"/>
                </a:lnTo>
                <a:lnTo>
                  <a:pt x="5758" y="1187"/>
                </a:lnTo>
                <a:lnTo>
                  <a:pt x="5560" y="964"/>
                </a:lnTo>
                <a:lnTo>
                  <a:pt x="5313" y="742"/>
                </a:lnTo>
                <a:lnTo>
                  <a:pt x="5066" y="569"/>
                </a:lnTo>
                <a:lnTo>
                  <a:pt x="4794" y="396"/>
                </a:lnTo>
                <a:lnTo>
                  <a:pt x="4522" y="272"/>
                </a:lnTo>
                <a:lnTo>
                  <a:pt x="4226" y="149"/>
                </a:lnTo>
                <a:lnTo>
                  <a:pt x="3905" y="75"/>
                </a:lnTo>
                <a:lnTo>
                  <a:pt x="3584" y="25"/>
                </a:lnTo>
                <a:lnTo>
                  <a:pt x="3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8"/>
          <p:cNvSpPr/>
          <p:nvPr/>
        </p:nvSpPr>
        <p:spPr>
          <a:xfrm>
            <a:off x="4503575" y="4901052"/>
            <a:ext cx="54630" cy="53767"/>
          </a:xfrm>
          <a:custGeom>
            <a:avLst/>
            <a:gdLst/>
            <a:ahLst/>
            <a:cxnLst/>
            <a:rect l="l" t="t" r="r" b="b"/>
            <a:pathLst>
              <a:path w="1582" h="1557" extrusionOk="0">
                <a:moveTo>
                  <a:pt x="643" y="0"/>
                </a:moveTo>
                <a:lnTo>
                  <a:pt x="495" y="50"/>
                </a:lnTo>
                <a:lnTo>
                  <a:pt x="347" y="124"/>
                </a:lnTo>
                <a:lnTo>
                  <a:pt x="223" y="223"/>
                </a:lnTo>
                <a:lnTo>
                  <a:pt x="149" y="346"/>
                </a:lnTo>
                <a:lnTo>
                  <a:pt x="75" y="470"/>
                </a:lnTo>
                <a:lnTo>
                  <a:pt x="25" y="618"/>
                </a:lnTo>
                <a:lnTo>
                  <a:pt x="1" y="766"/>
                </a:lnTo>
                <a:lnTo>
                  <a:pt x="25" y="939"/>
                </a:lnTo>
                <a:lnTo>
                  <a:pt x="75" y="1087"/>
                </a:lnTo>
                <a:lnTo>
                  <a:pt x="149" y="1211"/>
                </a:lnTo>
                <a:lnTo>
                  <a:pt x="223" y="1334"/>
                </a:lnTo>
                <a:lnTo>
                  <a:pt x="347" y="1433"/>
                </a:lnTo>
                <a:lnTo>
                  <a:pt x="495" y="1507"/>
                </a:lnTo>
                <a:lnTo>
                  <a:pt x="643" y="1557"/>
                </a:lnTo>
                <a:lnTo>
                  <a:pt x="940" y="1557"/>
                </a:lnTo>
                <a:lnTo>
                  <a:pt x="1088" y="1507"/>
                </a:lnTo>
                <a:lnTo>
                  <a:pt x="1236" y="1433"/>
                </a:lnTo>
                <a:lnTo>
                  <a:pt x="1335" y="1334"/>
                </a:lnTo>
                <a:lnTo>
                  <a:pt x="1434" y="1211"/>
                </a:lnTo>
                <a:lnTo>
                  <a:pt x="1508" y="1087"/>
                </a:lnTo>
                <a:lnTo>
                  <a:pt x="1557" y="939"/>
                </a:lnTo>
                <a:lnTo>
                  <a:pt x="1582" y="766"/>
                </a:lnTo>
                <a:lnTo>
                  <a:pt x="1557" y="618"/>
                </a:lnTo>
                <a:lnTo>
                  <a:pt x="1508" y="470"/>
                </a:lnTo>
                <a:lnTo>
                  <a:pt x="1434" y="346"/>
                </a:lnTo>
                <a:lnTo>
                  <a:pt x="1335" y="223"/>
                </a:lnTo>
                <a:lnTo>
                  <a:pt x="1236" y="124"/>
                </a:lnTo>
                <a:lnTo>
                  <a:pt x="1088" y="50"/>
                </a:lnTo>
                <a:lnTo>
                  <a:pt x="9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8"/>
          <p:cNvGrpSpPr/>
          <p:nvPr/>
        </p:nvGrpSpPr>
        <p:grpSpPr>
          <a:xfrm>
            <a:off x="3863814" y="1037050"/>
            <a:ext cx="1624594" cy="1726157"/>
            <a:chOff x="2027214" y="1701600"/>
            <a:chExt cx="1624594" cy="1726157"/>
          </a:xfrm>
        </p:grpSpPr>
        <p:sp>
          <p:nvSpPr>
            <p:cNvPr id="367" name="Google Shape;367;p28"/>
            <p:cNvSpPr/>
            <p:nvPr/>
          </p:nvSpPr>
          <p:spPr>
            <a:xfrm>
              <a:off x="2546872" y="2323650"/>
              <a:ext cx="1104936" cy="1104108"/>
            </a:xfrm>
            <a:custGeom>
              <a:avLst/>
              <a:gdLst/>
              <a:ahLst/>
              <a:cxnLst/>
              <a:rect l="l" t="t" r="r" b="b"/>
              <a:pathLst>
                <a:path w="31997" h="31973" extrusionOk="0">
                  <a:moveTo>
                    <a:pt x="15986" y="692"/>
                  </a:moveTo>
                  <a:lnTo>
                    <a:pt x="16777" y="717"/>
                  </a:lnTo>
                  <a:lnTo>
                    <a:pt x="17567" y="766"/>
                  </a:lnTo>
                  <a:lnTo>
                    <a:pt x="18333" y="865"/>
                  </a:lnTo>
                  <a:lnTo>
                    <a:pt x="19075" y="1013"/>
                  </a:lnTo>
                  <a:lnTo>
                    <a:pt x="19816" y="1186"/>
                  </a:lnTo>
                  <a:lnTo>
                    <a:pt x="20532" y="1384"/>
                  </a:lnTo>
                  <a:lnTo>
                    <a:pt x="21249" y="1631"/>
                  </a:lnTo>
                  <a:lnTo>
                    <a:pt x="21941" y="1903"/>
                  </a:lnTo>
                  <a:lnTo>
                    <a:pt x="22608" y="2199"/>
                  </a:lnTo>
                  <a:lnTo>
                    <a:pt x="23275" y="2545"/>
                  </a:lnTo>
                  <a:lnTo>
                    <a:pt x="23917" y="2916"/>
                  </a:lnTo>
                  <a:lnTo>
                    <a:pt x="24535" y="3311"/>
                  </a:lnTo>
                  <a:lnTo>
                    <a:pt x="25128" y="3731"/>
                  </a:lnTo>
                  <a:lnTo>
                    <a:pt x="25721" y="4201"/>
                  </a:lnTo>
                  <a:lnTo>
                    <a:pt x="26265" y="4670"/>
                  </a:lnTo>
                  <a:lnTo>
                    <a:pt x="26808" y="5189"/>
                  </a:lnTo>
                  <a:lnTo>
                    <a:pt x="27302" y="5708"/>
                  </a:lnTo>
                  <a:lnTo>
                    <a:pt x="27797" y="6276"/>
                  </a:lnTo>
                  <a:lnTo>
                    <a:pt x="28241" y="6844"/>
                  </a:lnTo>
                  <a:lnTo>
                    <a:pt x="28661" y="7437"/>
                  </a:lnTo>
                  <a:lnTo>
                    <a:pt x="29057" y="8055"/>
                  </a:lnTo>
                  <a:lnTo>
                    <a:pt x="29427" y="8697"/>
                  </a:lnTo>
                  <a:lnTo>
                    <a:pt x="29773" y="9365"/>
                  </a:lnTo>
                  <a:lnTo>
                    <a:pt x="30070" y="10032"/>
                  </a:lnTo>
                  <a:lnTo>
                    <a:pt x="30342" y="10723"/>
                  </a:lnTo>
                  <a:lnTo>
                    <a:pt x="30589" y="11440"/>
                  </a:lnTo>
                  <a:lnTo>
                    <a:pt x="30811" y="12157"/>
                  </a:lnTo>
                  <a:lnTo>
                    <a:pt x="30959" y="12898"/>
                  </a:lnTo>
                  <a:lnTo>
                    <a:pt x="31108" y="13664"/>
                  </a:lnTo>
                  <a:lnTo>
                    <a:pt x="31206" y="14430"/>
                  </a:lnTo>
                  <a:lnTo>
                    <a:pt x="31256" y="15196"/>
                  </a:lnTo>
                  <a:lnTo>
                    <a:pt x="31280" y="15986"/>
                  </a:lnTo>
                  <a:lnTo>
                    <a:pt x="31256" y="16777"/>
                  </a:lnTo>
                  <a:lnTo>
                    <a:pt x="31206" y="17543"/>
                  </a:lnTo>
                  <a:lnTo>
                    <a:pt x="31108" y="18309"/>
                  </a:lnTo>
                  <a:lnTo>
                    <a:pt x="30959" y="19050"/>
                  </a:lnTo>
                  <a:lnTo>
                    <a:pt x="30811" y="19791"/>
                  </a:lnTo>
                  <a:lnTo>
                    <a:pt x="30589" y="20533"/>
                  </a:lnTo>
                  <a:lnTo>
                    <a:pt x="30342" y="21224"/>
                  </a:lnTo>
                  <a:lnTo>
                    <a:pt x="30070" y="21916"/>
                  </a:lnTo>
                  <a:lnTo>
                    <a:pt x="29773" y="22608"/>
                  </a:lnTo>
                  <a:lnTo>
                    <a:pt x="29427" y="23251"/>
                  </a:lnTo>
                  <a:lnTo>
                    <a:pt x="29057" y="23893"/>
                  </a:lnTo>
                  <a:lnTo>
                    <a:pt x="28661" y="24511"/>
                  </a:lnTo>
                  <a:lnTo>
                    <a:pt x="28241" y="25128"/>
                  </a:lnTo>
                  <a:lnTo>
                    <a:pt x="27797" y="25697"/>
                  </a:lnTo>
                  <a:lnTo>
                    <a:pt x="27302" y="26240"/>
                  </a:lnTo>
                  <a:lnTo>
                    <a:pt x="26808" y="26784"/>
                  </a:lnTo>
                  <a:lnTo>
                    <a:pt x="26265" y="27278"/>
                  </a:lnTo>
                  <a:lnTo>
                    <a:pt x="25721" y="27772"/>
                  </a:lnTo>
                  <a:lnTo>
                    <a:pt x="25128" y="28217"/>
                  </a:lnTo>
                  <a:lnTo>
                    <a:pt x="24535" y="28662"/>
                  </a:lnTo>
                  <a:lnTo>
                    <a:pt x="23917" y="29057"/>
                  </a:lnTo>
                  <a:lnTo>
                    <a:pt x="23275" y="29428"/>
                  </a:lnTo>
                  <a:lnTo>
                    <a:pt x="22608" y="29749"/>
                  </a:lnTo>
                  <a:lnTo>
                    <a:pt x="21941" y="30070"/>
                  </a:lnTo>
                  <a:lnTo>
                    <a:pt x="21249" y="30342"/>
                  </a:lnTo>
                  <a:lnTo>
                    <a:pt x="20532" y="30589"/>
                  </a:lnTo>
                  <a:lnTo>
                    <a:pt x="19816" y="30787"/>
                  </a:lnTo>
                  <a:lnTo>
                    <a:pt x="19075" y="30959"/>
                  </a:lnTo>
                  <a:lnTo>
                    <a:pt x="18333" y="31083"/>
                  </a:lnTo>
                  <a:lnTo>
                    <a:pt x="17567" y="31182"/>
                  </a:lnTo>
                  <a:lnTo>
                    <a:pt x="16777" y="31256"/>
                  </a:lnTo>
                  <a:lnTo>
                    <a:pt x="15220" y="31256"/>
                  </a:lnTo>
                  <a:lnTo>
                    <a:pt x="14430" y="31182"/>
                  </a:lnTo>
                  <a:lnTo>
                    <a:pt x="13664" y="31083"/>
                  </a:lnTo>
                  <a:lnTo>
                    <a:pt x="12922" y="30959"/>
                  </a:lnTo>
                  <a:lnTo>
                    <a:pt x="12181" y="30787"/>
                  </a:lnTo>
                  <a:lnTo>
                    <a:pt x="11465" y="30589"/>
                  </a:lnTo>
                  <a:lnTo>
                    <a:pt x="10748" y="30342"/>
                  </a:lnTo>
                  <a:lnTo>
                    <a:pt x="10056" y="30070"/>
                  </a:lnTo>
                  <a:lnTo>
                    <a:pt x="9389" y="29749"/>
                  </a:lnTo>
                  <a:lnTo>
                    <a:pt x="8722" y="29428"/>
                  </a:lnTo>
                  <a:lnTo>
                    <a:pt x="8080" y="29057"/>
                  </a:lnTo>
                  <a:lnTo>
                    <a:pt x="7462" y="28662"/>
                  </a:lnTo>
                  <a:lnTo>
                    <a:pt x="6869" y="28217"/>
                  </a:lnTo>
                  <a:lnTo>
                    <a:pt x="6276" y="27772"/>
                  </a:lnTo>
                  <a:lnTo>
                    <a:pt x="5732" y="27278"/>
                  </a:lnTo>
                  <a:lnTo>
                    <a:pt x="5189" y="26784"/>
                  </a:lnTo>
                  <a:lnTo>
                    <a:pt x="4695" y="26240"/>
                  </a:lnTo>
                  <a:lnTo>
                    <a:pt x="4200" y="25697"/>
                  </a:lnTo>
                  <a:lnTo>
                    <a:pt x="3756" y="25128"/>
                  </a:lnTo>
                  <a:lnTo>
                    <a:pt x="3336" y="24511"/>
                  </a:lnTo>
                  <a:lnTo>
                    <a:pt x="2940" y="23893"/>
                  </a:lnTo>
                  <a:lnTo>
                    <a:pt x="2570" y="23251"/>
                  </a:lnTo>
                  <a:lnTo>
                    <a:pt x="2224" y="22608"/>
                  </a:lnTo>
                  <a:lnTo>
                    <a:pt x="1927" y="21916"/>
                  </a:lnTo>
                  <a:lnTo>
                    <a:pt x="1631" y="21224"/>
                  </a:lnTo>
                  <a:lnTo>
                    <a:pt x="1408" y="20533"/>
                  </a:lnTo>
                  <a:lnTo>
                    <a:pt x="1186" y="19791"/>
                  </a:lnTo>
                  <a:lnTo>
                    <a:pt x="1013" y="19050"/>
                  </a:lnTo>
                  <a:lnTo>
                    <a:pt x="890" y="18309"/>
                  </a:lnTo>
                  <a:lnTo>
                    <a:pt x="791" y="17543"/>
                  </a:lnTo>
                  <a:lnTo>
                    <a:pt x="741" y="16777"/>
                  </a:lnTo>
                  <a:lnTo>
                    <a:pt x="717" y="15986"/>
                  </a:lnTo>
                  <a:lnTo>
                    <a:pt x="741" y="15196"/>
                  </a:lnTo>
                  <a:lnTo>
                    <a:pt x="791" y="14430"/>
                  </a:lnTo>
                  <a:lnTo>
                    <a:pt x="890" y="13664"/>
                  </a:lnTo>
                  <a:lnTo>
                    <a:pt x="1013" y="12898"/>
                  </a:lnTo>
                  <a:lnTo>
                    <a:pt x="1186" y="12157"/>
                  </a:lnTo>
                  <a:lnTo>
                    <a:pt x="1408" y="11440"/>
                  </a:lnTo>
                  <a:lnTo>
                    <a:pt x="1631" y="10723"/>
                  </a:lnTo>
                  <a:lnTo>
                    <a:pt x="1927" y="10032"/>
                  </a:lnTo>
                  <a:lnTo>
                    <a:pt x="2224" y="9365"/>
                  </a:lnTo>
                  <a:lnTo>
                    <a:pt x="2570" y="8697"/>
                  </a:lnTo>
                  <a:lnTo>
                    <a:pt x="2940" y="8055"/>
                  </a:lnTo>
                  <a:lnTo>
                    <a:pt x="3336" y="7437"/>
                  </a:lnTo>
                  <a:lnTo>
                    <a:pt x="3756" y="6844"/>
                  </a:lnTo>
                  <a:lnTo>
                    <a:pt x="4200" y="6276"/>
                  </a:lnTo>
                  <a:lnTo>
                    <a:pt x="4695" y="5708"/>
                  </a:lnTo>
                  <a:lnTo>
                    <a:pt x="5189" y="5189"/>
                  </a:lnTo>
                  <a:lnTo>
                    <a:pt x="5732" y="4670"/>
                  </a:lnTo>
                  <a:lnTo>
                    <a:pt x="6276" y="4201"/>
                  </a:lnTo>
                  <a:lnTo>
                    <a:pt x="6869" y="3731"/>
                  </a:lnTo>
                  <a:lnTo>
                    <a:pt x="7462" y="3311"/>
                  </a:lnTo>
                  <a:lnTo>
                    <a:pt x="8080" y="2916"/>
                  </a:lnTo>
                  <a:lnTo>
                    <a:pt x="8722" y="2545"/>
                  </a:lnTo>
                  <a:lnTo>
                    <a:pt x="9389" y="2199"/>
                  </a:lnTo>
                  <a:lnTo>
                    <a:pt x="10056" y="1903"/>
                  </a:lnTo>
                  <a:lnTo>
                    <a:pt x="10748" y="1631"/>
                  </a:lnTo>
                  <a:lnTo>
                    <a:pt x="11465" y="1384"/>
                  </a:lnTo>
                  <a:lnTo>
                    <a:pt x="12181" y="1186"/>
                  </a:lnTo>
                  <a:lnTo>
                    <a:pt x="12922" y="1013"/>
                  </a:lnTo>
                  <a:lnTo>
                    <a:pt x="13664" y="865"/>
                  </a:lnTo>
                  <a:lnTo>
                    <a:pt x="14430" y="766"/>
                  </a:lnTo>
                  <a:lnTo>
                    <a:pt x="15220" y="717"/>
                  </a:lnTo>
                  <a:lnTo>
                    <a:pt x="15986" y="692"/>
                  </a:lnTo>
                  <a:close/>
                  <a:moveTo>
                    <a:pt x="15986" y="0"/>
                  </a:moveTo>
                  <a:lnTo>
                    <a:pt x="15171" y="25"/>
                  </a:lnTo>
                  <a:lnTo>
                    <a:pt x="14355" y="74"/>
                  </a:lnTo>
                  <a:lnTo>
                    <a:pt x="13565" y="173"/>
                  </a:lnTo>
                  <a:lnTo>
                    <a:pt x="12774" y="321"/>
                  </a:lnTo>
                  <a:lnTo>
                    <a:pt x="12008" y="494"/>
                  </a:lnTo>
                  <a:lnTo>
                    <a:pt x="11242" y="717"/>
                  </a:lnTo>
                  <a:lnTo>
                    <a:pt x="10501" y="964"/>
                  </a:lnTo>
                  <a:lnTo>
                    <a:pt x="9784" y="1260"/>
                  </a:lnTo>
                  <a:lnTo>
                    <a:pt x="9068" y="1581"/>
                  </a:lnTo>
                  <a:lnTo>
                    <a:pt x="8376" y="1927"/>
                  </a:lnTo>
                  <a:lnTo>
                    <a:pt x="7709" y="2298"/>
                  </a:lnTo>
                  <a:lnTo>
                    <a:pt x="7067" y="2718"/>
                  </a:lnTo>
                  <a:lnTo>
                    <a:pt x="6449" y="3163"/>
                  </a:lnTo>
                  <a:lnTo>
                    <a:pt x="5831" y="3657"/>
                  </a:lnTo>
                  <a:lnTo>
                    <a:pt x="5263" y="4151"/>
                  </a:lnTo>
                  <a:lnTo>
                    <a:pt x="4695" y="4670"/>
                  </a:lnTo>
                  <a:lnTo>
                    <a:pt x="4176" y="5238"/>
                  </a:lnTo>
                  <a:lnTo>
                    <a:pt x="3657" y="5807"/>
                  </a:lnTo>
                  <a:lnTo>
                    <a:pt x="3187" y="6424"/>
                  </a:lnTo>
                  <a:lnTo>
                    <a:pt x="2743" y="7042"/>
                  </a:lnTo>
                  <a:lnTo>
                    <a:pt x="2323" y="7684"/>
                  </a:lnTo>
                  <a:lnTo>
                    <a:pt x="1952" y="8376"/>
                  </a:lnTo>
                  <a:lnTo>
                    <a:pt x="1581" y="9043"/>
                  </a:lnTo>
                  <a:lnTo>
                    <a:pt x="1260" y="9760"/>
                  </a:lnTo>
                  <a:lnTo>
                    <a:pt x="988" y="10501"/>
                  </a:lnTo>
                  <a:lnTo>
                    <a:pt x="717" y="11242"/>
                  </a:lnTo>
                  <a:lnTo>
                    <a:pt x="519" y="11984"/>
                  </a:lnTo>
                  <a:lnTo>
                    <a:pt x="321" y="12774"/>
                  </a:lnTo>
                  <a:lnTo>
                    <a:pt x="198" y="13540"/>
                  </a:lnTo>
                  <a:lnTo>
                    <a:pt x="99" y="14356"/>
                  </a:lnTo>
                  <a:lnTo>
                    <a:pt x="25" y="15171"/>
                  </a:lnTo>
                  <a:lnTo>
                    <a:pt x="0" y="15986"/>
                  </a:lnTo>
                  <a:lnTo>
                    <a:pt x="25" y="16802"/>
                  </a:lnTo>
                  <a:lnTo>
                    <a:pt x="99" y="17617"/>
                  </a:lnTo>
                  <a:lnTo>
                    <a:pt x="198" y="18408"/>
                  </a:lnTo>
                  <a:lnTo>
                    <a:pt x="321" y="19198"/>
                  </a:lnTo>
                  <a:lnTo>
                    <a:pt x="519" y="19964"/>
                  </a:lnTo>
                  <a:lnTo>
                    <a:pt x="717" y="20730"/>
                  </a:lnTo>
                  <a:lnTo>
                    <a:pt x="988" y="21472"/>
                  </a:lnTo>
                  <a:lnTo>
                    <a:pt x="1260" y="22188"/>
                  </a:lnTo>
                  <a:lnTo>
                    <a:pt x="1581" y="22905"/>
                  </a:lnTo>
                  <a:lnTo>
                    <a:pt x="1952" y="23596"/>
                  </a:lnTo>
                  <a:lnTo>
                    <a:pt x="2323" y="24264"/>
                  </a:lnTo>
                  <a:lnTo>
                    <a:pt x="2743" y="24906"/>
                  </a:lnTo>
                  <a:lnTo>
                    <a:pt x="3187" y="25548"/>
                  </a:lnTo>
                  <a:lnTo>
                    <a:pt x="3657" y="26141"/>
                  </a:lnTo>
                  <a:lnTo>
                    <a:pt x="4176" y="26734"/>
                  </a:lnTo>
                  <a:lnTo>
                    <a:pt x="4695" y="27278"/>
                  </a:lnTo>
                  <a:lnTo>
                    <a:pt x="5263" y="27822"/>
                  </a:lnTo>
                  <a:lnTo>
                    <a:pt x="5831" y="28316"/>
                  </a:lnTo>
                  <a:lnTo>
                    <a:pt x="6449" y="28785"/>
                  </a:lnTo>
                  <a:lnTo>
                    <a:pt x="7067" y="29230"/>
                  </a:lnTo>
                  <a:lnTo>
                    <a:pt x="7709" y="29650"/>
                  </a:lnTo>
                  <a:lnTo>
                    <a:pt x="8376" y="30045"/>
                  </a:lnTo>
                  <a:lnTo>
                    <a:pt x="9068" y="30391"/>
                  </a:lnTo>
                  <a:lnTo>
                    <a:pt x="9784" y="30712"/>
                  </a:lnTo>
                  <a:lnTo>
                    <a:pt x="10501" y="31009"/>
                  </a:lnTo>
                  <a:lnTo>
                    <a:pt x="11242" y="31256"/>
                  </a:lnTo>
                  <a:lnTo>
                    <a:pt x="12008" y="31478"/>
                  </a:lnTo>
                  <a:lnTo>
                    <a:pt x="12774" y="31651"/>
                  </a:lnTo>
                  <a:lnTo>
                    <a:pt x="13565" y="31775"/>
                  </a:lnTo>
                  <a:lnTo>
                    <a:pt x="14355" y="31898"/>
                  </a:lnTo>
                  <a:lnTo>
                    <a:pt x="15171" y="31948"/>
                  </a:lnTo>
                  <a:lnTo>
                    <a:pt x="15986" y="31973"/>
                  </a:lnTo>
                  <a:lnTo>
                    <a:pt x="16826" y="31948"/>
                  </a:lnTo>
                  <a:lnTo>
                    <a:pt x="17642" y="31898"/>
                  </a:lnTo>
                  <a:lnTo>
                    <a:pt x="18432" y="31775"/>
                  </a:lnTo>
                  <a:lnTo>
                    <a:pt x="19223" y="31651"/>
                  </a:lnTo>
                  <a:lnTo>
                    <a:pt x="19989" y="31478"/>
                  </a:lnTo>
                  <a:lnTo>
                    <a:pt x="20755" y="31256"/>
                  </a:lnTo>
                  <a:lnTo>
                    <a:pt x="21496" y="31009"/>
                  </a:lnTo>
                  <a:lnTo>
                    <a:pt x="22213" y="30712"/>
                  </a:lnTo>
                  <a:lnTo>
                    <a:pt x="22929" y="30391"/>
                  </a:lnTo>
                  <a:lnTo>
                    <a:pt x="23621" y="30045"/>
                  </a:lnTo>
                  <a:lnTo>
                    <a:pt x="24288" y="29650"/>
                  </a:lnTo>
                  <a:lnTo>
                    <a:pt x="24931" y="29230"/>
                  </a:lnTo>
                  <a:lnTo>
                    <a:pt x="25548" y="28785"/>
                  </a:lnTo>
                  <a:lnTo>
                    <a:pt x="26166" y="28316"/>
                  </a:lnTo>
                  <a:lnTo>
                    <a:pt x="26734" y="27822"/>
                  </a:lnTo>
                  <a:lnTo>
                    <a:pt x="27302" y="27278"/>
                  </a:lnTo>
                  <a:lnTo>
                    <a:pt x="27821" y="26734"/>
                  </a:lnTo>
                  <a:lnTo>
                    <a:pt x="28340" y="26141"/>
                  </a:lnTo>
                  <a:lnTo>
                    <a:pt x="28810" y="25548"/>
                  </a:lnTo>
                  <a:lnTo>
                    <a:pt x="29254" y="24906"/>
                  </a:lnTo>
                  <a:lnTo>
                    <a:pt x="29674" y="24264"/>
                  </a:lnTo>
                  <a:lnTo>
                    <a:pt x="30045" y="23596"/>
                  </a:lnTo>
                  <a:lnTo>
                    <a:pt x="30416" y="22905"/>
                  </a:lnTo>
                  <a:lnTo>
                    <a:pt x="30737" y="22188"/>
                  </a:lnTo>
                  <a:lnTo>
                    <a:pt x="31009" y="21472"/>
                  </a:lnTo>
                  <a:lnTo>
                    <a:pt x="31256" y="20730"/>
                  </a:lnTo>
                  <a:lnTo>
                    <a:pt x="31478" y="19964"/>
                  </a:lnTo>
                  <a:lnTo>
                    <a:pt x="31651" y="19198"/>
                  </a:lnTo>
                  <a:lnTo>
                    <a:pt x="31799" y="18408"/>
                  </a:lnTo>
                  <a:lnTo>
                    <a:pt x="31898" y="17617"/>
                  </a:lnTo>
                  <a:lnTo>
                    <a:pt x="31972" y="16802"/>
                  </a:lnTo>
                  <a:lnTo>
                    <a:pt x="31997" y="15986"/>
                  </a:lnTo>
                  <a:lnTo>
                    <a:pt x="31972" y="15171"/>
                  </a:lnTo>
                  <a:lnTo>
                    <a:pt x="31898" y="14356"/>
                  </a:lnTo>
                  <a:lnTo>
                    <a:pt x="31799" y="13540"/>
                  </a:lnTo>
                  <a:lnTo>
                    <a:pt x="31651" y="12774"/>
                  </a:lnTo>
                  <a:lnTo>
                    <a:pt x="31478" y="11984"/>
                  </a:lnTo>
                  <a:lnTo>
                    <a:pt x="31256" y="11242"/>
                  </a:lnTo>
                  <a:lnTo>
                    <a:pt x="31009" y="10501"/>
                  </a:lnTo>
                  <a:lnTo>
                    <a:pt x="30737" y="9760"/>
                  </a:lnTo>
                  <a:lnTo>
                    <a:pt x="30416" y="9043"/>
                  </a:lnTo>
                  <a:lnTo>
                    <a:pt x="30045" y="8376"/>
                  </a:lnTo>
                  <a:lnTo>
                    <a:pt x="29674" y="7684"/>
                  </a:lnTo>
                  <a:lnTo>
                    <a:pt x="29254" y="7042"/>
                  </a:lnTo>
                  <a:lnTo>
                    <a:pt x="28810" y="6424"/>
                  </a:lnTo>
                  <a:lnTo>
                    <a:pt x="28340" y="5807"/>
                  </a:lnTo>
                  <a:lnTo>
                    <a:pt x="27821" y="5238"/>
                  </a:lnTo>
                  <a:lnTo>
                    <a:pt x="27302" y="4670"/>
                  </a:lnTo>
                  <a:lnTo>
                    <a:pt x="26734" y="4151"/>
                  </a:lnTo>
                  <a:lnTo>
                    <a:pt x="26166" y="3657"/>
                  </a:lnTo>
                  <a:lnTo>
                    <a:pt x="25548" y="3163"/>
                  </a:lnTo>
                  <a:lnTo>
                    <a:pt x="24931" y="2718"/>
                  </a:lnTo>
                  <a:lnTo>
                    <a:pt x="24288" y="2298"/>
                  </a:lnTo>
                  <a:lnTo>
                    <a:pt x="23621" y="1927"/>
                  </a:lnTo>
                  <a:lnTo>
                    <a:pt x="22929" y="1581"/>
                  </a:lnTo>
                  <a:lnTo>
                    <a:pt x="22213" y="1260"/>
                  </a:lnTo>
                  <a:lnTo>
                    <a:pt x="21496" y="964"/>
                  </a:lnTo>
                  <a:lnTo>
                    <a:pt x="20755" y="717"/>
                  </a:lnTo>
                  <a:lnTo>
                    <a:pt x="19989" y="494"/>
                  </a:lnTo>
                  <a:lnTo>
                    <a:pt x="19223" y="321"/>
                  </a:lnTo>
                  <a:lnTo>
                    <a:pt x="18432" y="173"/>
                  </a:lnTo>
                  <a:lnTo>
                    <a:pt x="17642" y="74"/>
                  </a:lnTo>
                  <a:lnTo>
                    <a:pt x="16826" y="25"/>
                  </a:lnTo>
                  <a:lnTo>
                    <a:pt x="15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8"/>
            <p:cNvSpPr/>
            <p:nvPr/>
          </p:nvSpPr>
          <p:spPr>
            <a:xfrm>
              <a:off x="3432548" y="1701600"/>
              <a:ext cx="156156" cy="156190"/>
            </a:xfrm>
            <a:custGeom>
              <a:avLst/>
              <a:gdLst/>
              <a:ahLst/>
              <a:cxnLst/>
              <a:rect l="l" t="t" r="r" b="b"/>
              <a:pathLst>
                <a:path w="4522" h="4523" extrusionOk="0">
                  <a:moveTo>
                    <a:pt x="2026" y="1"/>
                  </a:moveTo>
                  <a:lnTo>
                    <a:pt x="1804" y="50"/>
                  </a:lnTo>
                  <a:lnTo>
                    <a:pt x="1606" y="100"/>
                  </a:lnTo>
                  <a:lnTo>
                    <a:pt x="1384" y="174"/>
                  </a:lnTo>
                  <a:lnTo>
                    <a:pt x="1186" y="273"/>
                  </a:lnTo>
                  <a:lnTo>
                    <a:pt x="1013" y="371"/>
                  </a:lnTo>
                  <a:lnTo>
                    <a:pt x="840" y="520"/>
                  </a:lnTo>
                  <a:lnTo>
                    <a:pt x="667" y="668"/>
                  </a:lnTo>
                  <a:lnTo>
                    <a:pt x="519" y="816"/>
                  </a:lnTo>
                  <a:lnTo>
                    <a:pt x="395" y="989"/>
                  </a:lnTo>
                  <a:lnTo>
                    <a:pt x="272" y="1187"/>
                  </a:lnTo>
                  <a:lnTo>
                    <a:pt x="198" y="1385"/>
                  </a:lnTo>
                  <a:lnTo>
                    <a:pt x="99" y="1582"/>
                  </a:lnTo>
                  <a:lnTo>
                    <a:pt x="49" y="1805"/>
                  </a:lnTo>
                  <a:lnTo>
                    <a:pt x="25" y="2027"/>
                  </a:lnTo>
                  <a:lnTo>
                    <a:pt x="0" y="2249"/>
                  </a:lnTo>
                  <a:lnTo>
                    <a:pt x="25" y="2496"/>
                  </a:lnTo>
                  <a:lnTo>
                    <a:pt x="49" y="2719"/>
                  </a:lnTo>
                  <a:lnTo>
                    <a:pt x="99" y="2916"/>
                  </a:lnTo>
                  <a:lnTo>
                    <a:pt x="198" y="3139"/>
                  </a:lnTo>
                  <a:lnTo>
                    <a:pt x="272" y="3336"/>
                  </a:lnTo>
                  <a:lnTo>
                    <a:pt x="395" y="3509"/>
                  </a:lnTo>
                  <a:lnTo>
                    <a:pt x="519" y="3682"/>
                  </a:lnTo>
                  <a:lnTo>
                    <a:pt x="667" y="3855"/>
                  </a:lnTo>
                  <a:lnTo>
                    <a:pt x="840" y="4004"/>
                  </a:lnTo>
                  <a:lnTo>
                    <a:pt x="1013" y="4127"/>
                  </a:lnTo>
                  <a:lnTo>
                    <a:pt x="1186" y="4251"/>
                  </a:lnTo>
                  <a:lnTo>
                    <a:pt x="1384" y="4350"/>
                  </a:lnTo>
                  <a:lnTo>
                    <a:pt x="1606" y="4424"/>
                  </a:lnTo>
                  <a:lnTo>
                    <a:pt x="1804" y="4473"/>
                  </a:lnTo>
                  <a:lnTo>
                    <a:pt x="2026" y="4498"/>
                  </a:lnTo>
                  <a:lnTo>
                    <a:pt x="2273" y="4522"/>
                  </a:lnTo>
                  <a:lnTo>
                    <a:pt x="2496" y="4498"/>
                  </a:lnTo>
                  <a:lnTo>
                    <a:pt x="2718" y="4473"/>
                  </a:lnTo>
                  <a:lnTo>
                    <a:pt x="2940" y="4424"/>
                  </a:lnTo>
                  <a:lnTo>
                    <a:pt x="3138" y="4350"/>
                  </a:lnTo>
                  <a:lnTo>
                    <a:pt x="3336" y="4251"/>
                  </a:lnTo>
                  <a:lnTo>
                    <a:pt x="3533" y="4127"/>
                  </a:lnTo>
                  <a:lnTo>
                    <a:pt x="3706" y="4004"/>
                  </a:lnTo>
                  <a:lnTo>
                    <a:pt x="3854" y="3855"/>
                  </a:lnTo>
                  <a:lnTo>
                    <a:pt x="4003" y="3682"/>
                  </a:lnTo>
                  <a:lnTo>
                    <a:pt x="4151" y="3509"/>
                  </a:lnTo>
                  <a:lnTo>
                    <a:pt x="4250" y="3336"/>
                  </a:lnTo>
                  <a:lnTo>
                    <a:pt x="4349" y="3139"/>
                  </a:lnTo>
                  <a:lnTo>
                    <a:pt x="4423" y="2916"/>
                  </a:lnTo>
                  <a:lnTo>
                    <a:pt x="4472" y="2719"/>
                  </a:lnTo>
                  <a:lnTo>
                    <a:pt x="4522" y="2496"/>
                  </a:lnTo>
                  <a:lnTo>
                    <a:pt x="4522" y="2249"/>
                  </a:lnTo>
                  <a:lnTo>
                    <a:pt x="4522" y="2027"/>
                  </a:lnTo>
                  <a:lnTo>
                    <a:pt x="4472" y="1805"/>
                  </a:lnTo>
                  <a:lnTo>
                    <a:pt x="4423" y="1582"/>
                  </a:lnTo>
                  <a:lnTo>
                    <a:pt x="4349" y="1385"/>
                  </a:lnTo>
                  <a:lnTo>
                    <a:pt x="4250" y="1187"/>
                  </a:lnTo>
                  <a:lnTo>
                    <a:pt x="4151" y="989"/>
                  </a:lnTo>
                  <a:lnTo>
                    <a:pt x="4003" y="816"/>
                  </a:lnTo>
                  <a:lnTo>
                    <a:pt x="3854" y="668"/>
                  </a:lnTo>
                  <a:lnTo>
                    <a:pt x="3706" y="520"/>
                  </a:lnTo>
                  <a:lnTo>
                    <a:pt x="3533" y="371"/>
                  </a:lnTo>
                  <a:lnTo>
                    <a:pt x="3336" y="273"/>
                  </a:lnTo>
                  <a:lnTo>
                    <a:pt x="3138" y="174"/>
                  </a:lnTo>
                  <a:lnTo>
                    <a:pt x="2940" y="100"/>
                  </a:lnTo>
                  <a:lnTo>
                    <a:pt x="2718" y="50"/>
                  </a:lnTo>
                  <a:lnTo>
                    <a:pt x="24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8"/>
            <p:cNvSpPr/>
            <p:nvPr/>
          </p:nvSpPr>
          <p:spPr>
            <a:xfrm>
              <a:off x="2027214" y="2015612"/>
              <a:ext cx="175805" cy="175805"/>
            </a:xfrm>
            <a:custGeom>
              <a:avLst/>
              <a:gdLst/>
              <a:ahLst/>
              <a:cxnLst/>
              <a:rect l="l" t="t" r="r" b="b"/>
              <a:pathLst>
                <a:path w="5091" h="5091" extrusionOk="0">
                  <a:moveTo>
                    <a:pt x="4201" y="0"/>
                  </a:moveTo>
                  <a:lnTo>
                    <a:pt x="4053" y="25"/>
                  </a:lnTo>
                  <a:lnTo>
                    <a:pt x="3880" y="75"/>
                  </a:lnTo>
                  <a:lnTo>
                    <a:pt x="3732" y="149"/>
                  </a:lnTo>
                  <a:lnTo>
                    <a:pt x="3583" y="272"/>
                  </a:lnTo>
                  <a:lnTo>
                    <a:pt x="248" y="3583"/>
                  </a:lnTo>
                  <a:lnTo>
                    <a:pt x="149" y="3731"/>
                  </a:lnTo>
                  <a:lnTo>
                    <a:pt x="75" y="3880"/>
                  </a:lnTo>
                  <a:lnTo>
                    <a:pt x="26" y="4053"/>
                  </a:lnTo>
                  <a:lnTo>
                    <a:pt x="1" y="4226"/>
                  </a:lnTo>
                  <a:lnTo>
                    <a:pt x="26" y="4374"/>
                  </a:lnTo>
                  <a:lnTo>
                    <a:pt x="75" y="4547"/>
                  </a:lnTo>
                  <a:lnTo>
                    <a:pt x="149" y="4695"/>
                  </a:lnTo>
                  <a:lnTo>
                    <a:pt x="248" y="4843"/>
                  </a:lnTo>
                  <a:lnTo>
                    <a:pt x="396" y="4942"/>
                  </a:lnTo>
                  <a:lnTo>
                    <a:pt x="544" y="5041"/>
                  </a:lnTo>
                  <a:lnTo>
                    <a:pt x="717" y="5090"/>
                  </a:lnTo>
                  <a:lnTo>
                    <a:pt x="1063" y="5090"/>
                  </a:lnTo>
                  <a:lnTo>
                    <a:pt x="1211" y="5041"/>
                  </a:lnTo>
                  <a:lnTo>
                    <a:pt x="1360" y="4942"/>
                  </a:lnTo>
                  <a:lnTo>
                    <a:pt x="1508" y="4843"/>
                  </a:lnTo>
                  <a:lnTo>
                    <a:pt x="4844" y="1508"/>
                  </a:lnTo>
                  <a:lnTo>
                    <a:pt x="4942" y="1384"/>
                  </a:lnTo>
                  <a:lnTo>
                    <a:pt x="5017" y="1211"/>
                  </a:lnTo>
                  <a:lnTo>
                    <a:pt x="5066" y="1063"/>
                  </a:lnTo>
                  <a:lnTo>
                    <a:pt x="5091" y="890"/>
                  </a:lnTo>
                  <a:lnTo>
                    <a:pt x="5066" y="717"/>
                  </a:lnTo>
                  <a:lnTo>
                    <a:pt x="5017" y="569"/>
                  </a:lnTo>
                  <a:lnTo>
                    <a:pt x="4942" y="396"/>
                  </a:lnTo>
                  <a:lnTo>
                    <a:pt x="4844" y="272"/>
                  </a:lnTo>
                  <a:lnTo>
                    <a:pt x="4695" y="149"/>
                  </a:lnTo>
                  <a:lnTo>
                    <a:pt x="4547" y="75"/>
                  </a:lnTo>
                  <a:lnTo>
                    <a:pt x="4374" y="25"/>
                  </a:lnTo>
                  <a:lnTo>
                    <a:pt x="4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8"/>
            <p:cNvSpPr/>
            <p:nvPr/>
          </p:nvSpPr>
          <p:spPr>
            <a:xfrm>
              <a:off x="2027214" y="2015612"/>
              <a:ext cx="175805" cy="175805"/>
            </a:xfrm>
            <a:custGeom>
              <a:avLst/>
              <a:gdLst/>
              <a:ahLst/>
              <a:cxnLst/>
              <a:rect l="l" t="t" r="r" b="b"/>
              <a:pathLst>
                <a:path w="5091" h="5091" extrusionOk="0">
                  <a:moveTo>
                    <a:pt x="890" y="0"/>
                  </a:moveTo>
                  <a:lnTo>
                    <a:pt x="717" y="25"/>
                  </a:lnTo>
                  <a:lnTo>
                    <a:pt x="544" y="75"/>
                  </a:lnTo>
                  <a:lnTo>
                    <a:pt x="396" y="149"/>
                  </a:lnTo>
                  <a:lnTo>
                    <a:pt x="248" y="272"/>
                  </a:lnTo>
                  <a:lnTo>
                    <a:pt x="149" y="396"/>
                  </a:lnTo>
                  <a:lnTo>
                    <a:pt x="75" y="569"/>
                  </a:lnTo>
                  <a:lnTo>
                    <a:pt x="26" y="717"/>
                  </a:lnTo>
                  <a:lnTo>
                    <a:pt x="1" y="890"/>
                  </a:lnTo>
                  <a:lnTo>
                    <a:pt x="26" y="1063"/>
                  </a:lnTo>
                  <a:lnTo>
                    <a:pt x="75" y="1211"/>
                  </a:lnTo>
                  <a:lnTo>
                    <a:pt x="149" y="1384"/>
                  </a:lnTo>
                  <a:lnTo>
                    <a:pt x="248" y="1508"/>
                  </a:lnTo>
                  <a:lnTo>
                    <a:pt x="3583" y="4843"/>
                  </a:lnTo>
                  <a:lnTo>
                    <a:pt x="3732" y="4942"/>
                  </a:lnTo>
                  <a:lnTo>
                    <a:pt x="3880" y="5041"/>
                  </a:lnTo>
                  <a:lnTo>
                    <a:pt x="4053" y="5090"/>
                  </a:lnTo>
                  <a:lnTo>
                    <a:pt x="4374" y="5090"/>
                  </a:lnTo>
                  <a:lnTo>
                    <a:pt x="4547" y="5041"/>
                  </a:lnTo>
                  <a:lnTo>
                    <a:pt x="4695" y="4942"/>
                  </a:lnTo>
                  <a:lnTo>
                    <a:pt x="4844" y="4843"/>
                  </a:lnTo>
                  <a:lnTo>
                    <a:pt x="4942" y="4695"/>
                  </a:lnTo>
                  <a:lnTo>
                    <a:pt x="5017" y="4547"/>
                  </a:lnTo>
                  <a:lnTo>
                    <a:pt x="5066" y="4374"/>
                  </a:lnTo>
                  <a:lnTo>
                    <a:pt x="5091" y="4226"/>
                  </a:lnTo>
                  <a:lnTo>
                    <a:pt x="5066" y="4053"/>
                  </a:lnTo>
                  <a:lnTo>
                    <a:pt x="5017" y="3880"/>
                  </a:lnTo>
                  <a:lnTo>
                    <a:pt x="4942" y="3731"/>
                  </a:lnTo>
                  <a:lnTo>
                    <a:pt x="4844" y="3583"/>
                  </a:lnTo>
                  <a:lnTo>
                    <a:pt x="1508" y="272"/>
                  </a:lnTo>
                  <a:lnTo>
                    <a:pt x="1360" y="149"/>
                  </a:lnTo>
                  <a:lnTo>
                    <a:pt x="1211" y="75"/>
                  </a:lnTo>
                  <a:lnTo>
                    <a:pt x="1063" y="25"/>
                  </a:lnTo>
                  <a:lnTo>
                    <a:pt x="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28"/>
          <p:cNvSpPr/>
          <p:nvPr/>
        </p:nvSpPr>
        <p:spPr>
          <a:xfrm>
            <a:off x="3474965" y="4250478"/>
            <a:ext cx="109261" cy="109226"/>
          </a:xfrm>
          <a:custGeom>
            <a:avLst/>
            <a:gdLst/>
            <a:ahLst/>
            <a:cxnLst/>
            <a:rect l="l" t="t" r="r" b="b"/>
            <a:pathLst>
              <a:path w="3164" h="3163" extrusionOk="0">
                <a:moveTo>
                  <a:pt x="1582" y="0"/>
                </a:moveTo>
                <a:lnTo>
                  <a:pt x="1409" y="25"/>
                </a:lnTo>
                <a:lnTo>
                  <a:pt x="1261" y="50"/>
                </a:lnTo>
                <a:lnTo>
                  <a:pt x="1112" y="74"/>
                </a:lnTo>
                <a:lnTo>
                  <a:pt x="964" y="124"/>
                </a:lnTo>
                <a:lnTo>
                  <a:pt x="840" y="198"/>
                </a:lnTo>
                <a:lnTo>
                  <a:pt x="692" y="272"/>
                </a:lnTo>
                <a:lnTo>
                  <a:pt x="470" y="470"/>
                </a:lnTo>
                <a:lnTo>
                  <a:pt x="272" y="717"/>
                </a:lnTo>
                <a:lnTo>
                  <a:pt x="198" y="840"/>
                </a:lnTo>
                <a:lnTo>
                  <a:pt x="124" y="964"/>
                </a:lnTo>
                <a:lnTo>
                  <a:pt x="75" y="1112"/>
                </a:lnTo>
                <a:lnTo>
                  <a:pt x="50" y="1260"/>
                </a:lnTo>
                <a:lnTo>
                  <a:pt x="25" y="1433"/>
                </a:lnTo>
                <a:lnTo>
                  <a:pt x="0" y="1582"/>
                </a:lnTo>
                <a:lnTo>
                  <a:pt x="25" y="1754"/>
                </a:lnTo>
                <a:lnTo>
                  <a:pt x="50" y="1903"/>
                </a:lnTo>
                <a:lnTo>
                  <a:pt x="75" y="2051"/>
                </a:lnTo>
                <a:lnTo>
                  <a:pt x="124" y="2199"/>
                </a:lnTo>
                <a:lnTo>
                  <a:pt x="198" y="2323"/>
                </a:lnTo>
                <a:lnTo>
                  <a:pt x="272" y="2471"/>
                </a:lnTo>
                <a:lnTo>
                  <a:pt x="470" y="2693"/>
                </a:lnTo>
                <a:lnTo>
                  <a:pt x="692" y="2891"/>
                </a:lnTo>
                <a:lnTo>
                  <a:pt x="840" y="2965"/>
                </a:lnTo>
                <a:lnTo>
                  <a:pt x="964" y="3039"/>
                </a:lnTo>
                <a:lnTo>
                  <a:pt x="1112" y="3089"/>
                </a:lnTo>
                <a:lnTo>
                  <a:pt x="1261" y="3113"/>
                </a:lnTo>
                <a:lnTo>
                  <a:pt x="1409" y="3138"/>
                </a:lnTo>
                <a:lnTo>
                  <a:pt x="1582" y="3163"/>
                </a:lnTo>
                <a:lnTo>
                  <a:pt x="1730" y="3138"/>
                </a:lnTo>
                <a:lnTo>
                  <a:pt x="1903" y="3113"/>
                </a:lnTo>
                <a:lnTo>
                  <a:pt x="2051" y="3089"/>
                </a:lnTo>
                <a:lnTo>
                  <a:pt x="2199" y="3039"/>
                </a:lnTo>
                <a:lnTo>
                  <a:pt x="2323" y="2965"/>
                </a:lnTo>
                <a:lnTo>
                  <a:pt x="2471" y="2891"/>
                </a:lnTo>
                <a:lnTo>
                  <a:pt x="2694" y="2693"/>
                </a:lnTo>
                <a:lnTo>
                  <a:pt x="2891" y="2471"/>
                </a:lnTo>
                <a:lnTo>
                  <a:pt x="2965" y="2323"/>
                </a:lnTo>
                <a:lnTo>
                  <a:pt x="3039" y="2199"/>
                </a:lnTo>
                <a:lnTo>
                  <a:pt x="3089" y="2051"/>
                </a:lnTo>
                <a:lnTo>
                  <a:pt x="3114" y="1903"/>
                </a:lnTo>
                <a:lnTo>
                  <a:pt x="3138" y="1754"/>
                </a:lnTo>
                <a:lnTo>
                  <a:pt x="3163" y="1582"/>
                </a:lnTo>
                <a:lnTo>
                  <a:pt x="3138" y="1433"/>
                </a:lnTo>
                <a:lnTo>
                  <a:pt x="3114" y="1260"/>
                </a:lnTo>
                <a:lnTo>
                  <a:pt x="3089" y="1112"/>
                </a:lnTo>
                <a:lnTo>
                  <a:pt x="3039" y="964"/>
                </a:lnTo>
                <a:lnTo>
                  <a:pt x="2965" y="840"/>
                </a:lnTo>
                <a:lnTo>
                  <a:pt x="2891" y="717"/>
                </a:lnTo>
                <a:lnTo>
                  <a:pt x="2694" y="470"/>
                </a:lnTo>
                <a:lnTo>
                  <a:pt x="2471" y="272"/>
                </a:lnTo>
                <a:lnTo>
                  <a:pt x="2323" y="198"/>
                </a:lnTo>
                <a:lnTo>
                  <a:pt x="2199" y="124"/>
                </a:lnTo>
                <a:lnTo>
                  <a:pt x="2051" y="74"/>
                </a:lnTo>
                <a:lnTo>
                  <a:pt x="1903" y="50"/>
                </a:lnTo>
                <a:lnTo>
                  <a:pt x="1730" y="25"/>
                </a:lnTo>
                <a:lnTo>
                  <a:pt x="1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8"/>
          <p:cNvSpPr/>
          <p:nvPr/>
        </p:nvSpPr>
        <p:spPr>
          <a:xfrm>
            <a:off x="7774866" y="164075"/>
            <a:ext cx="1104108" cy="1104971"/>
          </a:xfrm>
          <a:custGeom>
            <a:avLst/>
            <a:gdLst/>
            <a:ahLst/>
            <a:cxnLst/>
            <a:rect l="l" t="t" r="r" b="b"/>
            <a:pathLst>
              <a:path w="31973" h="31998" extrusionOk="0">
                <a:moveTo>
                  <a:pt x="15986" y="717"/>
                </a:moveTo>
                <a:lnTo>
                  <a:pt x="16777" y="741"/>
                </a:lnTo>
                <a:lnTo>
                  <a:pt x="17543" y="791"/>
                </a:lnTo>
                <a:lnTo>
                  <a:pt x="18309" y="889"/>
                </a:lnTo>
                <a:lnTo>
                  <a:pt x="19075" y="1038"/>
                </a:lnTo>
                <a:lnTo>
                  <a:pt x="19816" y="1186"/>
                </a:lnTo>
                <a:lnTo>
                  <a:pt x="20533" y="1408"/>
                </a:lnTo>
                <a:lnTo>
                  <a:pt x="21249" y="1655"/>
                </a:lnTo>
                <a:lnTo>
                  <a:pt x="21941" y="1927"/>
                </a:lnTo>
                <a:lnTo>
                  <a:pt x="22608" y="2224"/>
                </a:lnTo>
                <a:lnTo>
                  <a:pt x="23275" y="2570"/>
                </a:lnTo>
                <a:lnTo>
                  <a:pt x="23918" y="2940"/>
                </a:lnTo>
                <a:lnTo>
                  <a:pt x="24535" y="3336"/>
                </a:lnTo>
                <a:lnTo>
                  <a:pt x="25128" y="3756"/>
                </a:lnTo>
                <a:lnTo>
                  <a:pt x="25697" y="4200"/>
                </a:lnTo>
                <a:lnTo>
                  <a:pt x="26265" y="4695"/>
                </a:lnTo>
                <a:lnTo>
                  <a:pt x="26784" y="5189"/>
                </a:lnTo>
                <a:lnTo>
                  <a:pt x="27303" y="5732"/>
                </a:lnTo>
                <a:lnTo>
                  <a:pt x="27772" y="6276"/>
                </a:lnTo>
                <a:lnTo>
                  <a:pt x="28242" y="6869"/>
                </a:lnTo>
                <a:lnTo>
                  <a:pt x="28662" y="7462"/>
                </a:lnTo>
                <a:lnTo>
                  <a:pt x="29057" y="8080"/>
                </a:lnTo>
                <a:lnTo>
                  <a:pt x="29428" y="8722"/>
                </a:lnTo>
                <a:lnTo>
                  <a:pt x="29774" y="9389"/>
                </a:lnTo>
                <a:lnTo>
                  <a:pt x="30070" y="10056"/>
                </a:lnTo>
                <a:lnTo>
                  <a:pt x="30342" y="10748"/>
                </a:lnTo>
                <a:lnTo>
                  <a:pt x="30589" y="11465"/>
                </a:lnTo>
                <a:lnTo>
                  <a:pt x="30787" y="12181"/>
                </a:lnTo>
                <a:lnTo>
                  <a:pt x="30960" y="12922"/>
                </a:lnTo>
                <a:lnTo>
                  <a:pt x="31108" y="13664"/>
                </a:lnTo>
                <a:lnTo>
                  <a:pt x="31207" y="14430"/>
                </a:lnTo>
                <a:lnTo>
                  <a:pt x="31256" y="15220"/>
                </a:lnTo>
                <a:lnTo>
                  <a:pt x="31281" y="16011"/>
                </a:lnTo>
                <a:lnTo>
                  <a:pt x="31256" y="16777"/>
                </a:lnTo>
                <a:lnTo>
                  <a:pt x="31207" y="17568"/>
                </a:lnTo>
                <a:lnTo>
                  <a:pt x="31108" y="18333"/>
                </a:lnTo>
                <a:lnTo>
                  <a:pt x="30960" y="19075"/>
                </a:lnTo>
                <a:lnTo>
                  <a:pt x="30787" y="19816"/>
                </a:lnTo>
                <a:lnTo>
                  <a:pt x="30589" y="20532"/>
                </a:lnTo>
                <a:lnTo>
                  <a:pt x="30342" y="21249"/>
                </a:lnTo>
                <a:lnTo>
                  <a:pt x="30070" y="21941"/>
                </a:lnTo>
                <a:lnTo>
                  <a:pt x="29774" y="22608"/>
                </a:lnTo>
                <a:lnTo>
                  <a:pt x="29428" y="23275"/>
                </a:lnTo>
                <a:lnTo>
                  <a:pt x="29057" y="23918"/>
                </a:lnTo>
                <a:lnTo>
                  <a:pt x="28662" y="24535"/>
                </a:lnTo>
                <a:lnTo>
                  <a:pt x="28242" y="25128"/>
                </a:lnTo>
                <a:lnTo>
                  <a:pt x="27772" y="25721"/>
                </a:lnTo>
                <a:lnTo>
                  <a:pt x="27303" y="26265"/>
                </a:lnTo>
                <a:lnTo>
                  <a:pt x="26784" y="26808"/>
                </a:lnTo>
                <a:lnTo>
                  <a:pt x="26265" y="27303"/>
                </a:lnTo>
                <a:lnTo>
                  <a:pt x="25697" y="27797"/>
                </a:lnTo>
                <a:lnTo>
                  <a:pt x="25128" y="28241"/>
                </a:lnTo>
                <a:lnTo>
                  <a:pt x="24535" y="28661"/>
                </a:lnTo>
                <a:lnTo>
                  <a:pt x="23918" y="29057"/>
                </a:lnTo>
                <a:lnTo>
                  <a:pt x="23275" y="29427"/>
                </a:lnTo>
                <a:lnTo>
                  <a:pt x="22608" y="29773"/>
                </a:lnTo>
                <a:lnTo>
                  <a:pt x="21941" y="30070"/>
                </a:lnTo>
                <a:lnTo>
                  <a:pt x="21249" y="30342"/>
                </a:lnTo>
                <a:lnTo>
                  <a:pt x="20533" y="30589"/>
                </a:lnTo>
                <a:lnTo>
                  <a:pt x="19816" y="30811"/>
                </a:lnTo>
                <a:lnTo>
                  <a:pt x="19075" y="30959"/>
                </a:lnTo>
                <a:lnTo>
                  <a:pt x="18309" y="31108"/>
                </a:lnTo>
                <a:lnTo>
                  <a:pt x="17543" y="31206"/>
                </a:lnTo>
                <a:lnTo>
                  <a:pt x="16777" y="31256"/>
                </a:lnTo>
                <a:lnTo>
                  <a:pt x="15986" y="31281"/>
                </a:lnTo>
                <a:lnTo>
                  <a:pt x="15196" y="31256"/>
                </a:lnTo>
                <a:lnTo>
                  <a:pt x="14430" y="31206"/>
                </a:lnTo>
                <a:lnTo>
                  <a:pt x="13664" y="31108"/>
                </a:lnTo>
                <a:lnTo>
                  <a:pt x="12923" y="30959"/>
                </a:lnTo>
                <a:lnTo>
                  <a:pt x="12181" y="30811"/>
                </a:lnTo>
                <a:lnTo>
                  <a:pt x="11440" y="30589"/>
                </a:lnTo>
                <a:lnTo>
                  <a:pt x="10748" y="30342"/>
                </a:lnTo>
                <a:lnTo>
                  <a:pt x="10057" y="30070"/>
                </a:lnTo>
                <a:lnTo>
                  <a:pt x="9365" y="29773"/>
                </a:lnTo>
                <a:lnTo>
                  <a:pt x="8722" y="29427"/>
                </a:lnTo>
                <a:lnTo>
                  <a:pt x="8080" y="29057"/>
                </a:lnTo>
                <a:lnTo>
                  <a:pt x="7462" y="28661"/>
                </a:lnTo>
                <a:lnTo>
                  <a:pt x="6845" y="28241"/>
                </a:lnTo>
                <a:lnTo>
                  <a:pt x="6276" y="27797"/>
                </a:lnTo>
                <a:lnTo>
                  <a:pt x="5708" y="27303"/>
                </a:lnTo>
                <a:lnTo>
                  <a:pt x="5189" y="26808"/>
                </a:lnTo>
                <a:lnTo>
                  <a:pt x="4670" y="26265"/>
                </a:lnTo>
                <a:lnTo>
                  <a:pt x="4201" y="25721"/>
                </a:lnTo>
                <a:lnTo>
                  <a:pt x="3756" y="25128"/>
                </a:lnTo>
                <a:lnTo>
                  <a:pt x="3311" y="24535"/>
                </a:lnTo>
                <a:lnTo>
                  <a:pt x="2916" y="23918"/>
                </a:lnTo>
                <a:lnTo>
                  <a:pt x="2545" y="23275"/>
                </a:lnTo>
                <a:lnTo>
                  <a:pt x="2224" y="22608"/>
                </a:lnTo>
                <a:lnTo>
                  <a:pt x="1903" y="21941"/>
                </a:lnTo>
                <a:lnTo>
                  <a:pt x="1631" y="21249"/>
                </a:lnTo>
                <a:lnTo>
                  <a:pt x="1384" y="20532"/>
                </a:lnTo>
                <a:lnTo>
                  <a:pt x="1186" y="19816"/>
                </a:lnTo>
                <a:lnTo>
                  <a:pt x="1013" y="19075"/>
                </a:lnTo>
                <a:lnTo>
                  <a:pt x="890" y="18333"/>
                </a:lnTo>
                <a:lnTo>
                  <a:pt x="791" y="17568"/>
                </a:lnTo>
                <a:lnTo>
                  <a:pt x="717" y="16777"/>
                </a:lnTo>
                <a:lnTo>
                  <a:pt x="717" y="16011"/>
                </a:lnTo>
                <a:lnTo>
                  <a:pt x="717" y="15220"/>
                </a:lnTo>
                <a:lnTo>
                  <a:pt x="791" y="14430"/>
                </a:lnTo>
                <a:lnTo>
                  <a:pt x="890" y="13664"/>
                </a:lnTo>
                <a:lnTo>
                  <a:pt x="1013" y="12922"/>
                </a:lnTo>
                <a:lnTo>
                  <a:pt x="1186" y="12181"/>
                </a:lnTo>
                <a:lnTo>
                  <a:pt x="1384" y="11465"/>
                </a:lnTo>
                <a:lnTo>
                  <a:pt x="1631" y="10748"/>
                </a:lnTo>
                <a:lnTo>
                  <a:pt x="1903" y="10056"/>
                </a:lnTo>
                <a:lnTo>
                  <a:pt x="2224" y="9389"/>
                </a:lnTo>
                <a:lnTo>
                  <a:pt x="2545" y="8722"/>
                </a:lnTo>
                <a:lnTo>
                  <a:pt x="2916" y="8080"/>
                </a:lnTo>
                <a:lnTo>
                  <a:pt x="3311" y="7462"/>
                </a:lnTo>
                <a:lnTo>
                  <a:pt x="3756" y="6869"/>
                </a:lnTo>
                <a:lnTo>
                  <a:pt x="4201" y="6276"/>
                </a:lnTo>
                <a:lnTo>
                  <a:pt x="4670" y="5732"/>
                </a:lnTo>
                <a:lnTo>
                  <a:pt x="5189" y="5189"/>
                </a:lnTo>
                <a:lnTo>
                  <a:pt x="5708" y="4695"/>
                </a:lnTo>
                <a:lnTo>
                  <a:pt x="6276" y="4200"/>
                </a:lnTo>
                <a:lnTo>
                  <a:pt x="6845" y="3756"/>
                </a:lnTo>
                <a:lnTo>
                  <a:pt x="7462" y="3336"/>
                </a:lnTo>
                <a:lnTo>
                  <a:pt x="8080" y="2940"/>
                </a:lnTo>
                <a:lnTo>
                  <a:pt x="8722" y="2570"/>
                </a:lnTo>
                <a:lnTo>
                  <a:pt x="9365" y="2224"/>
                </a:lnTo>
                <a:lnTo>
                  <a:pt x="10057" y="1927"/>
                </a:lnTo>
                <a:lnTo>
                  <a:pt x="10748" y="1655"/>
                </a:lnTo>
                <a:lnTo>
                  <a:pt x="11440" y="1408"/>
                </a:lnTo>
                <a:lnTo>
                  <a:pt x="12181" y="1186"/>
                </a:lnTo>
                <a:lnTo>
                  <a:pt x="12923" y="1038"/>
                </a:lnTo>
                <a:lnTo>
                  <a:pt x="13664" y="889"/>
                </a:lnTo>
                <a:lnTo>
                  <a:pt x="14430" y="791"/>
                </a:lnTo>
                <a:lnTo>
                  <a:pt x="15196" y="741"/>
                </a:lnTo>
                <a:lnTo>
                  <a:pt x="15986" y="717"/>
                </a:lnTo>
                <a:close/>
                <a:moveTo>
                  <a:pt x="15986" y="0"/>
                </a:moveTo>
                <a:lnTo>
                  <a:pt x="15171" y="25"/>
                </a:lnTo>
                <a:lnTo>
                  <a:pt x="14356" y="99"/>
                </a:lnTo>
                <a:lnTo>
                  <a:pt x="13565" y="198"/>
                </a:lnTo>
                <a:lnTo>
                  <a:pt x="12774" y="346"/>
                </a:lnTo>
                <a:lnTo>
                  <a:pt x="12008" y="519"/>
                </a:lnTo>
                <a:lnTo>
                  <a:pt x="11243" y="741"/>
                </a:lnTo>
                <a:lnTo>
                  <a:pt x="10501" y="988"/>
                </a:lnTo>
                <a:lnTo>
                  <a:pt x="9760" y="1260"/>
                </a:lnTo>
                <a:lnTo>
                  <a:pt x="9068" y="1581"/>
                </a:lnTo>
                <a:lnTo>
                  <a:pt x="8376" y="1952"/>
                </a:lnTo>
                <a:lnTo>
                  <a:pt x="7709" y="2323"/>
                </a:lnTo>
                <a:lnTo>
                  <a:pt x="7067" y="2743"/>
                </a:lnTo>
                <a:lnTo>
                  <a:pt x="6424" y="3187"/>
                </a:lnTo>
                <a:lnTo>
                  <a:pt x="5831" y="3657"/>
                </a:lnTo>
                <a:lnTo>
                  <a:pt x="5238" y="4176"/>
                </a:lnTo>
                <a:lnTo>
                  <a:pt x="4695" y="4695"/>
                </a:lnTo>
                <a:lnTo>
                  <a:pt x="4151" y="5263"/>
                </a:lnTo>
                <a:lnTo>
                  <a:pt x="3657" y="5831"/>
                </a:lnTo>
                <a:lnTo>
                  <a:pt x="3188" y="6449"/>
                </a:lnTo>
                <a:lnTo>
                  <a:pt x="2743" y="7067"/>
                </a:lnTo>
                <a:lnTo>
                  <a:pt x="2323" y="7709"/>
                </a:lnTo>
                <a:lnTo>
                  <a:pt x="1928" y="8376"/>
                </a:lnTo>
                <a:lnTo>
                  <a:pt x="1582" y="9068"/>
                </a:lnTo>
                <a:lnTo>
                  <a:pt x="1260" y="9784"/>
                </a:lnTo>
                <a:lnTo>
                  <a:pt x="964" y="10501"/>
                </a:lnTo>
                <a:lnTo>
                  <a:pt x="717" y="11242"/>
                </a:lnTo>
                <a:lnTo>
                  <a:pt x="495" y="12008"/>
                </a:lnTo>
                <a:lnTo>
                  <a:pt x="322" y="12774"/>
                </a:lnTo>
                <a:lnTo>
                  <a:pt x="173" y="13565"/>
                </a:lnTo>
                <a:lnTo>
                  <a:pt x="74" y="14355"/>
                </a:lnTo>
                <a:lnTo>
                  <a:pt x="25" y="15171"/>
                </a:lnTo>
                <a:lnTo>
                  <a:pt x="0" y="16011"/>
                </a:lnTo>
                <a:lnTo>
                  <a:pt x="25" y="16826"/>
                </a:lnTo>
                <a:lnTo>
                  <a:pt x="74" y="17642"/>
                </a:lnTo>
                <a:lnTo>
                  <a:pt x="173" y="18432"/>
                </a:lnTo>
                <a:lnTo>
                  <a:pt x="322" y="19223"/>
                </a:lnTo>
                <a:lnTo>
                  <a:pt x="495" y="19989"/>
                </a:lnTo>
                <a:lnTo>
                  <a:pt x="717" y="20755"/>
                </a:lnTo>
                <a:lnTo>
                  <a:pt x="964" y="21496"/>
                </a:lnTo>
                <a:lnTo>
                  <a:pt x="1260" y="22213"/>
                </a:lnTo>
                <a:lnTo>
                  <a:pt x="1582" y="22929"/>
                </a:lnTo>
                <a:lnTo>
                  <a:pt x="1928" y="23621"/>
                </a:lnTo>
                <a:lnTo>
                  <a:pt x="2323" y="24288"/>
                </a:lnTo>
                <a:lnTo>
                  <a:pt x="2743" y="24931"/>
                </a:lnTo>
                <a:lnTo>
                  <a:pt x="3188" y="25548"/>
                </a:lnTo>
                <a:lnTo>
                  <a:pt x="3657" y="26166"/>
                </a:lnTo>
                <a:lnTo>
                  <a:pt x="4151" y="26734"/>
                </a:lnTo>
                <a:lnTo>
                  <a:pt x="4695" y="27303"/>
                </a:lnTo>
                <a:lnTo>
                  <a:pt x="5238" y="27821"/>
                </a:lnTo>
                <a:lnTo>
                  <a:pt x="5831" y="28340"/>
                </a:lnTo>
                <a:lnTo>
                  <a:pt x="6424" y="28810"/>
                </a:lnTo>
                <a:lnTo>
                  <a:pt x="7067" y="29254"/>
                </a:lnTo>
                <a:lnTo>
                  <a:pt x="7709" y="29675"/>
                </a:lnTo>
                <a:lnTo>
                  <a:pt x="8376" y="30045"/>
                </a:lnTo>
                <a:lnTo>
                  <a:pt x="9068" y="30416"/>
                </a:lnTo>
                <a:lnTo>
                  <a:pt x="9760" y="30737"/>
                </a:lnTo>
                <a:lnTo>
                  <a:pt x="10501" y="31009"/>
                </a:lnTo>
                <a:lnTo>
                  <a:pt x="11243" y="31281"/>
                </a:lnTo>
                <a:lnTo>
                  <a:pt x="12008" y="31478"/>
                </a:lnTo>
                <a:lnTo>
                  <a:pt x="12774" y="31651"/>
                </a:lnTo>
                <a:lnTo>
                  <a:pt x="13565" y="31799"/>
                </a:lnTo>
                <a:lnTo>
                  <a:pt x="14356" y="31898"/>
                </a:lnTo>
                <a:lnTo>
                  <a:pt x="15171" y="31972"/>
                </a:lnTo>
                <a:lnTo>
                  <a:pt x="15986" y="31997"/>
                </a:lnTo>
                <a:lnTo>
                  <a:pt x="16802" y="31972"/>
                </a:lnTo>
                <a:lnTo>
                  <a:pt x="17617" y="31898"/>
                </a:lnTo>
                <a:lnTo>
                  <a:pt x="18433" y="31799"/>
                </a:lnTo>
                <a:lnTo>
                  <a:pt x="19199" y="31651"/>
                </a:lnTo>
                <a:lnTo>
                  <a:pt x="19989" y="31478"/>
                </a:lnTo>
                <a:lnTo>
                  <a:pt x="20730" y="31281"/>
                </a:lnTo>
                <a:lnTo>
                  <a:pt x="21472" y="31009"/>
                </a:lnTo>
                <a:lnTo>
                  <a:pt x="22213" y="30737"/>
                </a:lnTo>
                <a:lnTo>
                  <a:pt x="22905" y="30416"/>
                </a:lnTo>
                <a:lnTo>
                  <a:pt x="23597" y="30045"/>
                </a:lnTo>
                <a:lnTo>
                  <a:pt x="24264" y="29675"/>
                </a:lnTo>
                <a:lnTo>
                  <a:pt x="24931" y="29254"/>
                </a:lnTo>
                <a:lnTo>
                  <a:pt x="25549" y="28810"/>
                </a:lnTo>
                <a:lnTo>
                  <a:pt x="26166" y="28340"/>
                </a:lnTo>
                <a:lnTo>
                  <a:pt x="26735" y="27821"/>
                </a:lnTo>
                <a:lnTo>
                  <a:pt x="27303" y="27303"/>
                </a:lnTo>
                <a:lnTo>
                  <a:pt x="27822" y="26734"/>
                </a:lnTo>
                <a:lnTo>
                  <a:pt x="28316" y="26166"/>
                </a:lnTo>
                <a:lnTo>
                  <a:pt x="28810" y="25548"/>
                </a:lnTo>
                <a:lnTo>
                  <a:pt x="29255" y="24931"/>
                </a:lnTo>
                <a:lnTo>
                  <a:pt x="29650" y="24288"/>
                </a:lnTo>
                <a:lnTo>
                  <a:pt x="30045" y="23621"/>
                </a:lnTo>
                <a:lnTo>
                  <a:pt x="30391" y="22929"/>
                </a:lnTo>
                <a:lnTo>
                  <a:pt x="30713" y="22213"/>
                </a:lnTo>
                <a:lnTo>
                  <a:pt x="31009" y="21496"/>
                </a:lnTo>
                <a:lnTo>
                  <a:pt x="31256" y="20755"/>
                </a:lnTo>
                <a:lnTo>
                  <a:pt x="31478" y="19989"/>
                </a:lnTo>
                <a:lnTo>
                  <a:pt x="31651" y="19223"/>
                </a:lnTo>
                <a:lnTo>
                  <a:pt x="31800" y="18432"/>
                </a:lnTo>
                <a:lnTo>
                  <a:pt x="31899" y="17642"/>
                </a:lnTo>
                <a:lnTo>
                  <a:pt x="31948" y="16826"/>
                </a:lnTo>
                <a:lnTo>
                  <a:pt x="31973" y="16011"/>
                </a:lnTo>
                <a:lnTo>
                  <a:pt x="31948" y="15171"/>
                </a:lnTo>
                <a:lnTo>
                  <a:pt x="31899" y="14355"/>
                </a:lnTo>
                <a:lnTo>
                  <a:pt x="31800" y="13565"/>
                </a:lnTo>
                <a:lnTo>
                  <a:pt x="31651" y="12774"/>
                </a:lnTo>
                <a:lnTo>
                  <a:pt x="31478" y="12008"/>
                </a:lnTo>
                <a:lnTo>
                  <a:pt x="31256" y="11242"/>
                </a:lnTo>
                <a:lnTo>
                  <a:pt x="31009" y="10501"/>
                </a:lnTo>
                <a:lnTo>
                  <a:pt x="30713" y="9784"/>
                </a:lnTo>
                <a:lnTo>
                  <a:pt x="30391" y="9068"/>
                </a:lnTo>
                <a:lnTo>
                  <a:pt x="30045" y="8376"/>
                </a:lnTo>
                <a:lnTo>
                  <a:pt x="29650" y="7709"/>
                </a:lnTo>
                <a:lnTo>
                  <a:pt x="29255" y="7067"/>
                </a:lnTo>
                <a:lnTo>
                  <a:pt x="28810" y="6449"/>
                </a:lnTo>
                <a:lnTo>
                  <a:pt x="28316" y="5831"/>
                </a:lnTo>
                <a:lnTo>
                  <a:pt x="27822" y="5263"/>
                </a:lnTo>
                <a:lnTo>
                  <a:pt x="27303" y="4695"/>
                </a:lnTo>
                <a:lnTo>
                  <a:pt x="26735" y="4176"/>
                </a:lnTo>
                <a:lnTo>
                  <a:pt x="26166" y="3657"/>
                </a:lnTo>
                <a:lnTo>
                  <a:pt x="25549" y="3187"/>
                </a:lnTo>
                <a:lnTo>
                  <a:pt x="24931" y="2743"/>
                </a:lnTo>
                <a:lnTo>
                  <a:pt x="24264" y="2323"/>
                </a:lnTo>
                <a:lnTo>
                  <a:pt x="23597" y="1952"/>
                </a:lnTo>
                <a:lnTo>
                  <a:pt x="22905" y="1581"/>
                </a:lnTo>
                <a:lnTo>
                  <a:pt x="22213" y="1260"/>
                </a:lnTo>
                <a:lnTo>
                  <a:pt x="21472" y="988"/>
                </a:lnTo>
                <a:lnTo>
                  <a:pt x="20730" y="741"/>
                </a:lnTo>
                <a:lnTo>
                  <a:pt x="19989" y="519"/>
                </a:lnTo>
                <a:lnTo>
                  <a:pt x="19199" y="346"/>
                </a:lnTo>
                <a:lnTo>
                  <a:pt x="18433" y="198"/>
                </a:lnTo>
                <a:lnTo>
                  <a:pt x="17617" y="99"/>
                </a:lnTo>
                <a:lnTo>
                  <a:pt x="16802" y="25"/>
                </a:lnTo>
                <a:lnTo>
                  <a:pt x="15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8"/>
          <p:cNvSpPr/>
          <p:nvPr/>
        </p:nvSpPr>
        <p:spPr>
          <a:xfrm>
            <a:off x="7002666" y="1355200"/>
            <a:ext cx="53802" cy="53802"/>
          </a:xfrm>
          <a:custGeom>
            <a:avLst/>
            <a:gdLst/>
            <a:ahLst/>
            <a:cxnLst/>
            <a:rect l="l" t="t" r="r" b="b"/>
            <a:pathLst>
              <a:path w="1558" h="1558" extrusionOk="0">
                <a:moveTo>
                  <a:pt x="618" y="1"/>
                </a:moveTo>
                <a:lnTo>
                  <a:pt x="470" y="50"/>
                </a:lnTo>
                <a:lnTo>
                  <a:pt x="346" y="124"/>
                </a:lnTo>
                <a:lnTo>
                  <a:pt x="223" y="223"/>
                </a:lnTo>
                <a:lnTo>
                  <a:pt x="124" y="347"/>
                </a:lnTo>
                <a:lnTo>
                  <a:pt x="50" y="470"/>
                </a:lnTo>
                <a:lnTo>
                  <a:pt x="1" y="618"/>
                </a:lnTo>
                <a:lnTo>
                  <a:pt x="1" y="767"/>
                </a:lnTo>
                <a:lnTo>
                  <a:pt x="1" y="940"/>
                </a:lnTo>
                <a:lnTo>
                  <a:pt x="50" y="1088"/>
                </a:lnTo>
                <a:lnTo>
                  <a:pt x="124" y="1211"/>
                </a:lnTo>
                <a:lnTo>
                  <a:pt x="223" y="1335"/>
                </a:lnTo>
                <a:lnTo>
                  <a:pt x="346" y="1434"/>
                </a:lnTo>
                <a:lnTo>
                  <a:pt x="470" y="1508"/>
                </a:lnTo>
                <a:lnTo>
                  <a:pt x="618" y="1557"/>
                </a:lnTo>
                <a:lnTo>
                  <a:pt x="939" y="1557"/>
                </a:lnTo>
                <a:lnTo>
                  <a:pt x="1088" y="1508"/>
                </a:lnTo>
                <a:lnTo>
                  <a:pt x="1211" y="1434"/>
                </a:lnTo>
                <a:lnTo>
                  <a:pt x="1335" y="1335"/>
                </a:lnTo>
                <a:lnTo>
                  <a:pt x="1434" y="1211"/>
                </a:lnTo>
                <a:lnTo>
                  <a:pt x="1508" y="1088"/>
                </a:lnTo>
                <a:lnTo>
                  <a:pt x="1557" y="940"/>
                </a:lnTo>
                <a:lnTo>
                  <a:pt x="1557" y="767"/>
                </a:lnTo>
                <a:lnTo>
                  <a:pt x="1557" y="618"/>
                </a:lnTo>
                <a:lnTo>
                  <a:pt x="1508" y="470"/>
                </a:lnTo>
                <a:lnTo>
                  <a:pt x="1434" y="347"/>
                </a:lnTo>
                <a:lnTo>
                  <a:pt x="1335" y="223"/>
                </a:lnTo>
                <a:lnTo>
                  <a:pt x="1211" y="124"/>
                </a:lnTo>
                <a:lnTo>
                  <a:pt x="1088" y="50"/>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8"/>
          <p:cNvSpPr/>
          <p:nvPr/>
        </p:nvSpPr>
        <p:spPr>
          <a:xfrm>
            <a:off x="8736481" y="1587299"/>
            <a:ext cx="53767" cy="53767"/>
          </a:xfrm>
          <a:custGeom>
            <a:avLst/>
            <a:gdLst/>
            <a:ahLst/>
            <a:cxnLst/>
            <a:rect l="l" t="t" r="r" b="b"/>
            <a:pathLst>
              <a:path w="1557" h="1557" extrusionOk="0">
                <a:moveTo>
                  <a:pt x="618" y="0"/>
                </a:moveTo>
                <a:lnTo>
                  <a:pt x="470" y="50"/>
                </a:lnTo>
                <a:lnTo>
                  <a:pt x="346" y="124"/>
                </a:lnTo>
                <a:lnTo>
                  <a:pt x="223" y="223"/>
                </a:lnTo>
                <a:lnTo>
                  <a:pt x="124" y="346"/>
                </a:lnTo>
                <a:lnTo>
                  <a:pt x="50" y="470"/>
                </a:lnTo>
                <a:lnTo>
                  <a:pt x="0" y="618"/>
                </a:lnTo>
                <a:lnTo>
                  <a:pt x="0" y="791"/>
                </a:lnTo>
                <a:lnTo>
                  <a:pt x="0" y="939"/>
                </a:lnTo>
                <a:lnTo>
                  <a:pt x="50" y="1087"/>
                </a:lnTo>
                <a:lnTo>
                  <a:pt x="124" y="1211"/>
                </a:lnTo>
                <a:lnTo>
                  <a:pt x="223" y="1334"/>
                </a:lnTo>
                <a:lnTo>
                  <a:pt x="346" y="1433"/>
                </a:lnTo>
                <a:lnTo>
                  <a:pt x="470" y="1507"/>
                </a:lnTo>
                <a:lnTo>
                  <a:pt x="618" y="1557"/>
                </a:lnTo>
                <a:lnTo>
                  <a:pt x="939" y="1557"/>
                </a:lnTo>
                <a:lnTo>
                  <a:pt x="1088" y="1507"/>
                </a:lnTo>
                <a:lnTo>
                  <a:pt x="1211" y="1433"/>
                </a:lnTo>
                <a:lnTo>
                  <a:pt x="1335" y="1334"/>
                </a:lnTo>
                <a:lnTo>
                  <a:pt x="1433" y="1211"/>
                </a:lnTo>
                <a:lnTo>
                  <a:pt x="1508" y="1087"/>
                </a:lnTo>
                <a:lnTo>
                  <a:pt x="1557" y="939"/>
                </a:lnTo>
                <a:lnTo>
                  <a:pt x="1557" y="791"/>
                </a:lnTo>
                <a:lnTo>
                  <a:pt x="1557" y="618"/>
                </a:lnTo>
                <a:lnTo>
                  <a:pt x="1508" y="470"/>
                </a:lnTo>
                <a:lnTo>
                  <a:pt x="1433" y="346"/>
                </a:lnTo>
                <a:lnTo>
                  <a:pt x="1335" y="223"/>
                </a:lnTo>
                <a:lnTo>
                  <a:pt x="1211" y="124"/>
                </a:lnTo>
                <a:lnTo>
                  <a:pt x="1088" y="50"/>
                </a:lnTo>
                <a:lnTo>
                  <a:pt x="9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8"/>
          <p:cNvSpPr/>
          <p:nvPr/>
        </p:nvSpPr>
        <p:spPr>
          <a:xfrm>
            <a:off x="6798746" y="479779"/>
            <a:ext cx="175805" cy="175770"/>
          </a:xfrm>
          <a:custGeom>
            <a:avLst/>
            <a:gdLst/>
            <a:ahLst/>
            <a:cxnLst/>
            <a:rect l="l" t="t" r="r" b="b"/>
            <a:pathLst>
              <a:path w="5091" h="5090" extrusionOk="0">
                <a:moveTo>
                  <a:pt x="4052" y="0"/>
                </a:moveTo>
                <a:lnTo>
                  <a:pt x="3879" y="49"/>
                </a:lnTo>
                <a:lnTo>
                  <a:pt x="3731" y="148"/>
                </a:lnTo>
                <a:lnTo>
                  <a:pt x="3583" y="247"/>
                </a:lnTo>
                <a:lnTo>
                  <a:pt x="272" y="3583"/>
                </a:lnTo>
                <a:lnTo>
                  <a:pt x="149" y="3706"/>
                </a:lnTo>
                <a:lnTo>
                  <a:pt x="74" y="3879"/>
                </a:lnTo>
                <a:lnTo>
                  <a:pt x="25" y="4027"/>
                </a:lnTo>
                <a:lnTo>
                  <a:pt x="0" y="4200"/>
                </a:lnTo>
                <a:lnTo>
                  <a:pt x="25" y="4373"/>
                </a:lnTo>
                <a:lnTo>
                  <a:pt x="74" y="4522"/>
                </a:lnTo>
                <a:lnTo>
                  <a:pt x="149" y="4695"/>
                </a:lnTo>
                <a:lnTo>
                  <a:pt x="272" y="4818"/>
                </a:lnTo>
                <a:lnTo>
                  <a:pt x="396" y="4942"/>
                </a:lnTo>
                <a:lnTo>
                  <a:pt x="544" y="5016"/>
                </a:lnTo>
                <a:lnTo>
                  <a:pt x="717" y="5065"/>
                </a:lnTo>
                <a:lnTo>
                  <a:pt x="890" y="5090"/>
                </a:lnTo>
                <a:lnTo>
                  <a:pt x="1063" y="5065"/>
                </a:lnTo>
                <a:lnTo>
                  <a:pt x="1211" y="5016"/>
                </a:lnTo>
                <a:lnTo>
                  <a:pt x="1359" y="4942"/>
                </a:lnTo>
                <a:lnTo>
                  <a:pt x="1507" y="4818"/>
                </a:lnTo>
                <a:lnTo>
                  <a:pt x="4843" y="1507"/>
                </a:lnTo>
                <a:lnTo>
                  <a:pt x="4942" y="1359"/>
                </a:lnTo>
                <a:lnTo>
                  <a:pt x="5041" y="1211"/>
                </a:lnTo>
                <a:lnTo>
                  <a:pt x="5065" y="1038"/>
                </a:lnTo>
                <a:lnTo>
                  <a:pt x="5090" y="865"/>
                </a:lnTo>
                <a:lnTo>
                  <a:pt x="5065" y="717"/>
                </a:lnTo>
                <a:lnTo>
                  <a:pt x="5041" y="544"/>
                </a:lnTo>
                <a:lnTo>
                  <a:pt x="4942" y="395"/>
                </a:lnTo>
                <a:lnTo>
                  <a:pt x="4843" y="247"/>
                </a:lnTo>
                <a:lnTo>
                  <a:pt x="4695" y="148"/>
                </a:lnTo>
                <a:lnTo>
                  <a:pt x="4547" y="49"/>
                </a:lnTo>
                <a:lnTo>
                  <a:pt x="4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8"/>
          <p:cNvSpPr/>
          <p:nvPr/>
        </p:nvSpPr>
        <p:spPr>
          <a:xfrm>
            <a:off x="6798746" y="479779"/>
            <a:ext cx="175805" cy="175770"/>
          </a:xfrm>
          <a:custGeom>
            <a:avLst/>
            <a:gdLst/>
            <a:ahLst/>
            <a:cxnLst/>
            <a:rect l="l" t="t" r="r" b="b"/>
            <a:pathLst>
              <a:path w="5091" h="5090" extrusionOk="0">
                <a:moveTo>
                  <a:pt x="717" y="0"/>
                </a:moveTo>
                <a:lnTo>
                  <a:pt x="544" y="49"/>
                </a:lnTo>
                <a:lnTo>
                  <a:pt x="396" y="148"/>
                </a:lnTo>
                <a:lnTo>
                  <a:pt x="272" y="247"/>
                </a:lnTo>
                <a:lnTo>
                  <a:pt x="149" y="395"/>
                </a:lnTo>
                <a:lnTo>
                  <a:pt x="74" y="544"/>
                </a:lnTo>
                <a:lnTo>
                  <a:pt x="25" y="717"/>
                </a:lnTo>
                <a:lnTo>
                  <a:pt x="0" y="865"/>
                </a:lnTo>
                <a:lnTo>
                  <a:pt x="25" y="1038"/>
                </a:lnTo>
                <a:lnTo>
                  <a:pt x="74" y="1211"/>
                </a:lnTo>
                <a:lnTo>
                  <a:pt x="149" y="1359"/>
                </a:lnTo>
                <a:lnTo>
                  <a:pt x="272" y="1507"/>
                </a:lnTo>
                <a:lnTo>
                  <a:pt x="3583" y="4818"/>
                </a:lnTo>
                <a:lnTo>
                  <a:pt x="3731" y="4942"/>
                </a:lnTo>
                <a:lnTo>
                  <a:pt x="3879" y="5016"/>
                </a:lnTo>
                <a:lnTo>
                  <a:pt x="4052" y="5065"/>
                </a:lnTo>
                <a:lnTo>
                  <a:pt x="4201" y="5090"/>
                </a:lnTo>
                <a:lnTo>
                  <a:pt x="4374" y="5065"/>
                </a:lnTo>
                <a:lnTo>
                  <a:pt x="4547" y="5016"/>
                </a:lnTo>
                <a:lnTo>
                  <a:pt x="4695" y="4942"/>
                </a:lnTo>
                <a:lnTo>
                  <a:pt x="4843" y="4818"/>
                </a:lnTo>
                <a:lnTo>
                  <a:pt x="4942" y="4695"/>
                </a:lnTo>
                <a:lnTo>
                  <a:pt x="5041" y="4522"/>
                </a:lnTo>
                <a:lnTo>
                  <a:pt x="5065" y="4373"/>
                </a:lnTo>
                <a:lnTo>
                  <a:pt x="5090" y="4200"/>
                </a:lnTo>
                <a:lnTo>
                  <a:pt x="5065" y="4027"/>
                </a:lnTo>
                <a:lnTo>
                  <a:pt x="5041" y="3879"/>
                </a:lnTo>
                <a:lnTo>
                  <a:pt x="4942" y="3706"/>
                </a:lnTo>
                <a:lnTo>
                  <a:pt x="4843" y="3583"/>
                </a:lnTo>
                <a:lnTo>
                  <a:pt x="1507" y="247"/>
                </a:lnTo>
                <a:lnTo>
                  <a:pt x="1359" y="148"/>
                </a:lnTo>
                <a:lnTo>
                  <a:pt x="1211" y="49"/>
                </a:lnTo>
                <a:lnTo>
                  <a:pt x="10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8"/>
          <p:cNvSpPr/>
          <p:nvPr/>
        </p:nvSpPr>
        <p:spPr>
          <a:xfrm>
            <a:off x="6372623" y="3407449"/>
            <a:ext cx="109226" cy="109261"/>
          </a:xfrm>
          <a:custGeom>
            <a:avLst/>
            <a:gdLst/>
            <a:ahLst/>
            <a:cxnLst/>
            <a:rect l="l" t="t" r="r" b="b"/>
            <a:pathLst>
              <a:path w="3163" h="3164" extrusionOk="0">
                <a:moveTo>
                  <a:pt x="1581" y="1"/>
                </a:moveTo>
                <a:lnTo>
                  <a:pt x="1408" y="25"/>
                </a:lnTo>
                <a:lnTo>
                  <a:pt x="1260" y="25"/>
                </a:lnTo>
                <a:lnTo>
                  <a:pt x="1112" y="75"/>
                </a:lnTo>
                <a:lnTo>
                  <a:pt x="964" y="124"/>
                </a:lnTo>
                <a:lnTo>
                  <a:pt x="840" y="198"/>
                </a:lnTo>
                <a:lnTo>
                  <a:pt x="692" y="272"/>
                </a:lnTo>
                <a:lnTo>
                  <a:pt x="470" y="470"/>
                </a:lnTo>
                <a:lnTo>
                  <a:pt x="272" y="692"/>
                </a:lnTo>
                <a:lnTo>
                  <a:pt x="198" y="841"/>
                </a:lnTo>
                <a:lnTo>
                  <a:pt x="124" y="964"/>
                </a:lnTo>
                <a:lnTo>
                  <a:pt x="74" y="1112"/>
                </a:lnTo>
                <a:lnTo>
                  <a:pt x="50" y="1261"/>
                </a:lnTo>
                <a:lnTo>
                  <a:pt x="25" y="1409"/>
                </a:lnTo>
                <a:lnTo>
                  <a:pt x="0" y="1582"/>
                </a:lnTo>
                <a:lnTo>
                  <a:pt x="25" y="1730"/>
                </a:lnTo>
                <a:lnTo>
                  <a:pt x="50" y="1903"/>
                </a:lnTo>
                <a:lnTo>
                  <a:pt x="74" y="2051"/>
                </a:lnTo>
                <a:lnTo>
                  <a:pt x="124" y="2200"/>
                </a:lnTo>
                <a:lnTo>
                  <a:pt x="198" y="2323"/>
                </a:lnTo>
                <a:lnTo>
                  <a:pt x="272" y="2447"/>
                </a:lnTo>
                <a:lnTo>
                  <a:pt x="470" y="2694"/>
                </a:lnTo>
                <a:lnTo>
                  <a:pt x="692" y="2891"/>
                </a:lnTo>
                <a:lnTo>
                  <a:pt x="840" y="2966"/>
                </a:lnTo>
                <a:lnTo>
                  <a:pt x="964" y="3040"/>
                </a:lnTo>
                <a:lnTo>
                  <a:pt x="1112" y="3089"/>
                </a:lnTo>
                <a:lnTo>
                  <a:pt x="1260" y="3114"/>
                </a:lnTo>
                <a:lnTo>
                  <a:pt x="1408" y="3138"/>
                </a:lnTo>
                <a:lnTo>
                  <a:pt x="1581" y="3163"/>
                </a:lnTo>
                <a:lnTo>
                  <a:pt x="1754" y="3138"/>
                </a:lnTo>
                <a:lnTo>
                  <a:pt x="1903" y="3114"/>
                </a:lnTo>
                <a:lnTo>
                  <a:pt x="2051" y="3089"/>
                </a:lnTo>
                <a:lnTo>
                  <a:pt x="2199" y="3040"/>
                </a:lnTo>
                <a:lnTo>
                  <a:pt x="2323" y="2966"/>
                </a:lnTo>
                <a:lnTo>
                  <a:pt x="2471" y="2891"/>
                </a:lnTo>
                <a:lnTo>
                  <a:pt x="2693" y="2694"/>
                </a:lnTo>
                <a:lnTo>
                  <a:pt x="2891" y="2447"/>
                </a:lnTo>
                <a:lnTo>
                  <a:pt x="2965" y="2323"/>
                </a:lnTo>
                <a:lnTo>
                  <a:pt x="3039" y="2200"/>
                </a:lnTo>
                <a:lnTo>
                  <a:pt x="3089" y="2051"/>
                </a:lnTo>
                <a:lnTo>
                  <a:pt x="3113" y="1903"/>
                </a:lnTo>
                <a:lnTo>
                  <a:pt x="3138" y="1730"/>
                </a:lnTo>
                <a:lnTo>
                  <a:pt x="3163" y="1582"/>
                </a:lnTo>
                <a:lnTo>
                  <a:pt x="3138" y="1409"/>
                </a:lnTo>
                <a:lnTo>
                  <a:pt x="3113" y="1261"/>
                </a:lnTo>
                <a:lnTo>
                  <a:pt x="3089" y="1112"/>
                </a:lnTo>
                <a:lnTo>
                  <a:pt x="3039" y="964"/>
                </a:lnTo>
                <a:lnTo>
                  <a:pt x="2965" y="841"/>
                </a:lnTo>
                <a:lnTo>
                  <a:pt x="2891" y="692"/>
                </a:lnTo>
                <a:lnTo>
                  <a:pt x="2693" y="470"/>
                </a:lnTo>
                <a:lnTo>
                  <a:pt x="2471" y="272"/>
                </a:lnTo>
                <a:lnTo>
                  <a:pt x="2323" y="198"/>
                </a:lnTo>
                <a:lnTo>
                  <a:pt x="2199" y="124"/>
                </a:lnTo>
                <a:lnTo>
                  <a:pt x="2051" y="75"/>
                </a:lnTo>
                <a:lnTo>
                  <a:pt x="1903" y="25"/>
                </a:lnTo>
                <a:lnTo>
                  <a:pt x="1754" y="25"/>
                </a:lnTo>
                <a:lnTo>
                  <a:pt x="15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8"/>
          <p:cNvSpPr/>
          <p:nvPr/>
        </p:nvSpPr>
        <p:spPr>
          <a:xfrm>
            <a:off x="5581637" y="4516696"/>
            <a:ext cx="176668" cy="175805"/>
          </a:xfrm>
          <a:custGeom>
            <a:avLst/>
            <a:gdLst/>
            <a:ahLst/>
            <a:cxnLst/>
            <a:rect l="l" t="t" r="r" b="b"/>
            <a:pathLst>
              <a:path w="5116" h="5091" extrusionOk="0">
                <a:moveTo>
                  <a:pt x="4226" y="0"/>
                </a:moveTo>
                <a:lnTo>
                  <a:pt x="4053" y="25"/>
                </a:lnTo>
                <a:lnTo>
                  <a:pt x="3880" y="74"/>
                </a:lnTo>
                <a:lnTo>
                  <a:pt x="3732" y="148"/>
                </a:lnTo>
                <a:lnTo>
                  <a:pt x="3608" y="272"/>
                </a:lnTo>
                <a:lnTo>
                  <a:pt x="272" y="3583"/>
                </a:lnTo>
                <a:lnTo>
                  <a:pt x="149" y="3731"/>
                </a:lnTo>
                <a:lnTo>
                  <a:pt x="75" y="3879"/>
                </a:lnTo>
                <a:lnTo>
                  <a:pt x="25" y="4052"/>
                </a:lnTo>
                <a:lnTo>
                  <a:pt x="1" y="4225"/>
                </a:lnTo>
                <a:lnTo>
                  <a:pt x="25" y="4374"/>
                </a:lnTo>
                <a:lnTo>
                  <a:pt x="75" y="4546"/>
                </a:lnTo>
                <a:lnTo>
                  <a:pt x="149" y="4695"/>
                </a:lnTo>
                <a:lnTo>
                  <a:pt x="272" y="4843"/>
                </a:lnTo>
                <a:lnTo>
                  <a:pt x="421" y="4942"/>
                </a:lnTo>
                <a:lnTo>
                  <a:pt x="569" y="5041"/>
                </a:lnTo>
                <a:lnTo>
                  <a:pt x="717" y="5090"/>
                </a:lnTo>
                <a:lnTo>
                  <a:pt x="1063" y="5090"/>
                </a:lnTo>
                <a:lnTo>
                  <a:pt x="1236" y="5041"/>
                </a:lnTo>
                <a:lnTo>
                  <a:pt x="1384" y="4942"/>
                </a:lnTo>
                <a:lnTo>
                  <a:pt x="1508" y="4843"/>
                </a:lnTo>
                <a:lnTo>
                  <a:pt x="4843" y="1507"/>
                </a:lnTo>
                <a:lnTo>
                  <a:pt x="4967" y="1384"/>
                </a:lnTo>
                <a:lnTo>
                  <a:pt x="5041" y="1211"/>
                </a:lnTo>
                <a:lnTo>
                  <a:pt x="5091" y="1063"/>
                </a:lnTo>
                <a:lnTo>
                  <a:pt x="5115" y="890"/>
                </a:lnTo>
                <a:lnTo>
                  <a:pt x="5091" y="717"/>
                </a:lnTo>
                <a:lnTo>
                  <a:pt x="5041" y="544"/>
                </a:lnTo>
                <a:lnTo>
                  <a:pt x="4967" y="395"/>
                </a:lnTo>
                <a:lnTo>
                  <a:pt x="4843" y="272"/>
                </a:lnTo>
                <a:lnTo>
                  <a:pt x="4720" y="148"/>
                </a:lnTo>
                <a:lnTo>
                  <a:pt x="4547" y="74"/>
                </a:lnTo>
                <a:lnTo>
                  <a:pt x="4399" y="25"/>
                </a:lnTo>
                <a:lnTo>
                  <a:pt x="4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8"/>
          <p:cNvSpPr/>
          <p:nvPr/>
        </p:nvSpPr>
        <p:spPr>
          <a:xfrm>
            <a:off x="5581637" y="4516696"/>
            <a:ext cx="176668" cy="175805"/>
          </a:xfrm>
          <a:custGeom>
            <a:avLst/>
            <a:gdLst/>
            <a:ahLst/>
            <a:cxnLst/>
            <a:rect l="l" t="t" r="r" b="b"/>
            <a:pathLst>
              <a:path w="5116" h="5091" extrusionOk="0">
                <a:moveTo>
                  <a:pt x="890" y="0"/>
                </a:moveTo>
                <a:lnTo>
                  <a:pt x="717" y="25"/>
                </a:lnTo>
                <a:lnTo>
                  <a:pt x="569" y="74"/>
                </a:lnTo>
                <a:lnTo>
                  <a:pt x="421" y="148"/>
                </a:lnTo>
                <a:lnTo>
                  <a:pt x="272" y="272"/>
                </a:lnTo>
                <a:lnTo>
                  <a:pt x="149" y="395"/>
                </a:lnTo>
                <a:lnTo>
                  <a:pt x="75" y="544"/>
                </a:lnTo>
                <a:lnTo>
                  <a:pt x="25" y="717"/>
                </a:lnTo>
                <a:lnTo>
                  <a:pt x="1" y="890"/>
                </a:lnTo>
                <a:lnTo>
                  <a:pt x="25" y="1063"/>
                </a:lnTo>
                <a:lnTo>
                  <a:pt x="75" y="1211"/>
                </a:lnTo>
                <a:lnTo>
                  <a:pt x="149" y="1384"/>
                </a:lnTo>
                <a:lnTo>
                  <a:pt x="272" y="1507"/>
                </a:lnTo>
                <a:lnTo>
                  <a:pt x="3608" y="4843"/>
                </a:lnTo>
                <a:lnTo>
                  <a:pt x="3732" y="4942"/>
                </a:lnTo>
                <a:lnTo>
                  <a:pt x="3880" y="5041"/>
                </a:lnTo>
                <a:lnTo>
                  <a:pt x="4053" y="5090"/>
                </a:lnTo>
                <a:lnTo>
                  <a:pt x="4399" y="5090"/>
                </a:lnTo>
                <a:lnTo>
                  <a:pt x="4547" y="5041"/>
                </a:lnTo>
                <a:lnTo>
                  <a:pt x="4720" y="4942"/>
                </a:lnTo>
                <a:lnTo>
                  <a:pt x="4843" y="4843"/>
                </a:lnTo>
                <a:lnTo>
                  <a:pt x="4967" y="4695"/>
                </a:lnTo>
                <a:lnTo>
                  <a:pt x="5041" y="4546"/>
                </a:lnTo>
                <a:lnTo>
                  <a:pt x="5091" y="4374"/>
                </a:lnTo>
                <a:lnTo>
                  <a:pt x="5115" y="4225"/>
                </a:lnTo>
                <a:lnTo>
                  <a:pt x="5091" y="4052"/>
                </a:lnTo>
                <a:lnTo>
                  <a:pt x="5041" y="3879"/>
                </a:lnTo>
                <a:lnTo>
                  <a:pt x="4967" y="3731"/>
                </a:lnTo>
                <a:lnTo>
                  <a:pt x="4843" y="3583"/>
                </a:lnTo>
                <a:lnTo>
                  <a:pt x="1508" y="272"/>
                </a:lnTo>
                <a:lnTo>
                  <a:pt x="1384" y="148"/>
                </a:lnTo>
                <a:lnTo>
                  <a:pt x="1236" y="74"/>
                </a:lnTo>
                <a:lnTo>
                  <a:pt x="1063" y="25"/>
                </a:lnTo>
                <a:lnTo>
                  <a:pt x="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8"/>
          <p:cNvSpPr/>
          <p:nvPr/>
        </p:nvSpPr>
        <p:spPr>
          <a:xfrm>
            <a:off x="853127" y="3591665"/>
            <a:ext cx="2145919" cy="2145055"/>
          </a:xfrm>
          <a:custGeom>
            <a:avLst/>
            <a:gdLst/>
            <a:ahLst/>
            <a:cxnLst/>
            <a:rect l="l" t="t" r="r" b="b"/>
            <a:pathLst>
              <a:path w="62142" h="62117" extrusionOk="0">
                <a:moveTo>
                  <a:pt x="31059" y="692"/>
                </a:moveTo>
                <a:lnTo>
                  <a:pt x="31849" y="717"/>
                </a:lnTo>
                <a:lnTo>
                  <a:pt x="32640" y="742"/>
                </a:lnTo>
                <a:lnTo>
                  <a:pt x="33406" y="791"/>
                </a:lnTo>
                <a:lnTo>
                  <a:pt x="34172" y="865"/>
                </a:lnTo>
                <a:lnTo>
                  <a:pt x="34938" y="940"/>
                </a:lnTo>
                <a:lnTo>
                  <a:pt x="35679" y="1038"/>
                </a:lnTo>
                <a:lnTo>
                  <a:pt x="36445" y="1162"/>
                </a:lnTo>
                <a:lnTo>
                  <a:pt x="37186" y="1310"/>
                </a:lnTo>
                <a:lnTo>
                  <a:pt x="37927" y="1483"/>
                </a:lnTo>
                <a:lnTo>
                  <a:pt x="38644" y="1656"/>
                </a:lnTo>
                <a:lnTo>
                  <a:pt x="39361" y="1854"/>
                </a:lnTo>
                <a:lnTo>
                  <a:pt x="40077" y="2076"/>
                </a:lnTo>
                <a:lnTo>
                  <a:pt x="40794" y="2299"/>
                </a:lnTo>
                <a:lnTo>
                  <a:pt x="41510" y="2546"/>
                </a:lnTo>
                <a:lnTo>
                  <a:pt x="42202" y="2817"/>
                </a:lnTo>
                <a:lnTo>
                  <a:pt x="42869" y="3089"/>
                </a:lnTo>
                <a:lnTo>
                  <a:pt x="43561" y="3386"/>
                </a:lnTo>
                <a:lnTo>
                  <a:pt x="44228" y="3707"/>
                </a:lnTo>
                <a:lnTo>
                  <a:pt x="44870" y="4028"/>
                </a:lnTo>
                <a:lnTo>
                  <a:pt x="45538" y="4374"/>
                </a:lnTo>
                <a:lnTo>
                  <a:pt x="46180" y="4720"/>
                </a:lnTo>
                <a:lnTo>
                  <a:pt x="46798" y="5091"/>
                </a:lnTo>
                <a:lnTo>
                  <a:pt x="47415" y="5486"/>
                </a:lnTo>
                <a:lnTo>
                  <a:pt x="48033" y="5881"/>
                </a:lnTo>
                <a:lnTo>
                  <a:pt x="48626" y="6301"/>
                </a:lnTo>
                <a:lnTo>
                  <a:pt x="49219" y="6746"/>
                </a:lnTo>
                <a:lnTo>
                  <a:pt x="49812" y="7191"/>
                </a:lnTo>
                <a:lnTo>
                  <a:pt x="50380" y="7635"/>
                </a:lnTo>
                <a:lnTo>
                  <a:pt x="50924" y="8105"/>
                </a:lnTo>
                <a:lnTo>
                  <a:pt x="51468" y="8599"/>
                </a:lnTo>
                <a:lnTo>
                  <a:pt x="52011" y="9093"/>
                </a:lnTo>
                <a:lnTo>
                  <a:pt x="52530" y="9612"/>
                </a:lnTo>
                <a:lnTo>
                  <a:pt x="53049" y="10131"/>
                </a:lnTo>
                <a:lnTo>
                  <a:pt x="53543" y="10650"/>
                </a:lnTo>
                <a:lnTo>
                  <a:pt x="54012" y="11193"/>
                </a:lnTo>
                <a:lnTo>
                  <a:pt x="54482" y="11762"/>
                </a:lnTo>
                <a:lnTo>
                  <a:pt x="54951" y="12330"/>
                </a:lnTo>
                <a:lnTo>
                  <a:pt x="55396" y="12898"/>
                </a:lnTo>
                <a:lnTo>
                  <a:pt x="55816" y="13491"/>
                </a:lnTo>
                <a:lnTo>
                  <a:pt x="56236" y="14084"/>
                </a:lnTo>
                <a:lnTo>
                  <a:pt x="56632" y="14702"/>
                </a:lnTo>
                <a:lnTo>
                  <a:pt x="57027" y="15320"/>
                </a:lnTo>
                <a:lnTo>
                  <a:pt x="57397" y="15962"/>
                </a:lnTo>
                <a:lnTo>
                  <a:pt x="57768" y="16605"/>
                </a:lnTo>
                <a:lnTo>
                  <a:pt x="58114" y="17247"/>
                </a:lnTo>
                <a:lnTo>
                  <a:pt x="58435" y="17914"/>
                </a:lnTo>
                <a:lnTo>
                  <a:pt x="58732" y="18581"/>
                </a:lnTo>
                <a:lnTo>
                  <a:pt x="59028" y="19248"/>
                </a:lnTo>
                <a:lnTo>
                  <a:pt x="59325" y="19940"/>
                </a:lnTo>
                <a:lnTo>
                  <a:pt x="59596" y="20632"/>
                </a:lnTo>
                <a:lnTo>
                  <a:pt x="59844" y="21324"/>
                </a:lnTo>
                <a:lnTo>
                  <a:pt x="60066" y="22040"/>
                </a:lnTo>
                <a:lnTo>
                  <a:pt x="60288" y="22757"/>
                </a:lnTo>
                <a:lnTo>
                  <a:pt x="60461" y="23473"/>
                </a:lnTo>
                <a:lnTo>
                  <a:pt x="60659" y="24215"/>
                </a:lnTo>
                <a:lnTo>
                  <a:pt x="60807" y="24956"/>
                </a:lnTo>
                <a:lnTo>
                  <a:pt x="60955" y="25697"/>
                </a:lnTo>
                <a:lnTo>
                  <a:pt x="61079" y="26438"/>
                </a:lnTo>
                <a:lnTo>
                  <a:pt x="61178" y="27204"/>
                </a:lnTo>
                <a:lnTo>
                  <a:pt x="61277" y="27970"/>
                </a:lnTo>
                <a:lnTo>
                  <a:pt x="61351" y="28736"/>
                </a:lnTo>
                <a:lnTo>
                  <a:pt x="61400" y="29502"/>
                </a:lnTo>
                <a:lnTo>
                  <a:pt x="61425" y="30268"/>
                </a:lnTo>
                <a:lnTo>
                  <a:pt x="61425" y="31059"/>
                </a:lnTo>
                <a:lnTo>
                  <a:pt x="61425" y="31849"/>
                </a:lnTo>
                <a:lnTo>
                  <a:pt x="61400" y="32615"/>
                </a:lnTo>
                <a:lnTo>
                  <a:pt x="61351" y="33381"/>
                </a:lnTo>
                <a:lnTo>
                  <a:pt x="61277" y="34147"/>
                </a:lnTo>
                <a:lnTo>
                  <a:pt x="61178" y="34913"/>
                </a:lnTo>
                <a:lnTo>
                  <a:pt x="61079" y="35679"/>
                </a:lnTo>
                <a:lnTo>
                  <a:pt x="60955" y="36421"/>
                </a:lnTo>
                <a:lnTo>
                  <a:pt x="60807" y="37162"/>
                </a:lnTo>
                <a:lnTo>
                  <a:pt x="60659" y="37903"/>
                </a:lnTo>
                <a:lnTo>
                  <a:pt x="60461" y="38644"/>
                </a:lnTo>
                <a:lnTo>
                  <a:pt x="60288" y="39361"/>
                </a:lnTo>
                <a:lnTo>
                  <a:pt x="60066" y="40077"/>
                </a:lnTo>
                <a:lnTo>
                  <a:pt x="59844" y="40794"/>
                </a:lnTo>
                <a:lnTo>
                  <a:pt x="59596" y="41486"/>
                </a:lnTo>
                <a:lnTo>
                  <a:pt x="59325" y="42178"/>
                </a:lnTo>
                <a:lnTo>
                  <a:pt x="59028" y="42869"/>
                </a:lnTo>
                <a:lnTo>
                  <a:pt x="58732" y="43536"/>
                </a:lnTo>
                <a:lnTo>
                  <a:pt x="58435" y="44204"/>
                </a:lnTo>
                <a:lnTo>
                  <a:pt x="58114" y="44871"/>
                </a:lnTo>
                <a:lnTo>
                  <a:pt x="57768" y="45513"/>
                </a:lnTo>
                <a:lnTo>
                  <a:pt x="57397" y="46156"/>
                </a:lnTo>
                <a:lnTo>
                  <a:pt x="57027" y="46798"/>
                </a:lnTo>
                <a:lnTo>
                  <a:pt x="56632" y="47416"/>
                </a:lnTo>
                <a:lnTo>
                  <a:pt x="56236" y="48009"/>
                </a:lnTo>
                <a:lnTo>
                  <a:pt x="55816" y="48626"/>
                </a:lnTo>
                <a:lnTo>
                  <a:pt x="55396" y="49219"/>
                </a:lnTo>
                <a:lnTo>
                  <a:pt x="54951" y="49788"/>
                </a:lnTo>
                <a:lnTo>
                  <a:pt x="54482" y="50356"/>
                </a:lnTo>
                <a:lnTo>
                  <a:pt x="54012" y="50924"/>
                </a:lnTo>
                <a:lnTo>
                  <a:pt x="53543" y="51468"/>
                </a:lnTo>
                <a:lnTo>
                  <a:pt x="53049" y="51987"/>
                </a:lnTo>
                <a:lnTo>
                  <a:pt x="52530" y="52506"/>
                </a:lnTo>
                <a:lnTo>
                  <a:pt x="52011" y="53024"/>
                </a:lnTo>
                <a:lnTo>
                  <a:pt x="51468" y="53519"/>
                </a:lnTo>
                <a:lnTo>
                  <a:pt x="50924" y="54013"/>
                </a:lnTo>
                <a:lnTo>
                  <a:pt x="50380" y="54482"/>
                </a:lnTo>
                <a:lnTo>
                  <a:pt x="49812" y="54927"/>
                </a:lnTo>
                <a:lnTo>
                  <a:pt x="49219" y="55372"/>
                </a:lnTo>
                <a:lnTo>
                  <a:pt x="48626" y="55816"/>
                </a:lnTo>
                <a:lnTo>
                  <a:pt x="48033" y="56236"/>
                </a:lnTo>
                <a:lnTo>
                  <a:pt x="47415" y="56632"/>
                </a:lnTo>
                <a:lnTo>
                  <a:pt x="46798" y="57027"/>
                </a:lnTo>
                <a:lnTo>
                  <a:pt x="46180" y="57398"/>
                </a:lnTo>
                <a:lnTo>
                  <a:pt x="45538" y="57744"/>
                </a:lnTo>
                <a:lnTo>
                  <a:pt x="44870" y="58090"/>
                </a:lnTo>
                <a:lnTo>
                  <a:pt x="44228" y="58411"/>
                </a:lnTo>
                <a:lnTo>
                  <a:pt x="43561" y="58732"/>
                </a:lnTo>
                <a:lnTo>
                  <a:pt x="42869" y="59028"/>
                </a:lnTo>
                <a:lnTo>
                  <a:pt x="42202" y="59300"/>
                </a:lnTo>
                <a:lnTo>
                  <a:pt x="41510" y="59572"/>
                </a:lnTo>
                <a:lnTo>
                  <a:pt x="40794" y="59819"/>
                </a:lnTo>
                <a:lnTo>
                  <a:pt x="40077" y="60042"/>
                </a:lnTo>
                <a:lnTo>
                  <a:pt x="39361" y="60264"/>
                </a:lnTo>
                <a:lnTo>
                  <a:pt x="38644" y="60462"/>
                </a:lnTo>
                <a:lnTo>
                  <a:pt x="37927" y="60635"/>
                </a:lnTo>
                <a:lnTo>
                  <a:pt x="37186" y="60807"/>
                </a:lnTo>
                <a:lnTo>
                  <a:pt x="36445" y="60931"/>
                </a:lnTo>
                <a:lnTo>
                  <a:pt x="35679" y="61055"/>
                </a:lnTo>
                <a:lnTo>
                  <a:pt x="34938" y="61178"/>
                </a:lnTo>
                <a:lnTo>
                  <a:pt x="34172" y="61252"/>
                </a:lnTo>
                <a:lnTo>
                  <a:pt x="33406" y="61326"/>
                </a:lnTo>
                <a:lnTo>
                  <a:pt x="32640" y="61376"/>
                </a:lnTo>
                <a:lnTo>
                  <a:pt x="31849" y="61400"/>
                </a:lnTo>
                <a:lnTo>
                  <a:pt x="31059" y="61425"/>
                </a:lnTo>
                <a:lnTo>
                  <a:pt x="30293" y="61400"/>
                </a:lnTo>
                <a:lnTo>
                  <a:pt x="29502" y="61376"/>
                </a:lnTo>
                <a:lnTo>
                  <a:pt x="28736" y="61326"/>
                </a:lnTo>
                <a:lnTo>
                  <a:pt x="27970" y="61252"/>
                </a:lnTo>
                <a:lnTo>
                  <a:pt x="27204" y="61178"/>
                </a:lnTo>
                <a:lnTo>
                  <a:pt x="26463" y="61055"/>
                </a:lnTo>
                <a:lnTo>
                  <a:pt x="25697" y="60931"/>
                </a:lnTo>
                <a:lnTo>
                  <a:pt x="24956" y="60807"/>
                </a:lnTo>
                <a:lnTo>
                  <a:pt x="24214" y="60635"/>
                </a:lnTo>
                <a:lnTo>
                  <a:pt x="23498" y="60462"/>
                </a:lnTo>
                <a:lnTo>
                  <a:pt x="22757" y="60264"/>
                </a:lnTo>
                <a:lnTo>
                  <a:pt x="22065" y="60042"/>
                </a:lnTo>
                <a:lnTo>
                  <a:pt x="21348" y="59819"/>
                </a:lnTo>
                <a:lnTo>
                  <a:pt x="20632" y="59572"/>
                </a:lnTo>
                <a:lnTo>
                  <a:pt x="19940" y="59300"/>
                </a:lnTo>
                <a:lnTo>
                  <a:pt x="19273" y="59028"/>
                </a:lnTo>
                <a:lnTo>
                  <a:pt x="18581" y="58732"/>
                </a:lnTo>
                <a:lnTo>
                  <a:pt x="17914" y="58411"/>
                </a:lnTo>
                <a:lnTo>
                  <a:pt x="17272" y="58090"/>
                </a:lnTo>
                <a:lnTo>
                  <a:pt x="16604" y="57744"/>
                </a:lnTo>
                <a:lnTo>
                  <a:pt x="15962" y="57398"/>
                </a:lnTo>
                <a:lnTo>
                  <a:pt x="15344" y="57027"/>
                </a:lnTo>
                <a:lnTo>
                  <a:pt x="14727" y="56632"/>
                </a:lnTo>
                <a:lnTo>
                  <a:pt x="14109" y="56236"/>
                </a:lnTo>
                <a:lnTo>
                  <a:pt x="13516" y="55816"/>
                </a:lnTo>
                <a:lnTo>
                  <a:pt x="12923" y="55372"/>
                </a:lnTo>
                <a:lnTo>
                  <a:pt x="12330" y="54927"/>
                </a:lnTo>
                <a:lnTo>
                  <a:pt x="11762" y="54482"/>
                </a:lnTo>
                <a:lnTo>
                  <a:pt x="11218" y="54013"/>
                </a:lnTo>
                <a:lnTo>
                  <a:pt x="10674" y="53519"/>
                </a:lnTo>
                <a:lnTo>
                  <a:pt x="10131" y="53024"/>
                </a:lnTo>
                <a:lnTo>
                  <a:pt x="9612" y="52506"/>
                </a:lnTo>
                <a:lnTo>
                  <a:pt x="9093" y="51987"/>
                </a:lnTo>
                <a:lnTo>
                  <a:pt x="8599" y="51468"/>
                </a:lnTo>
                <a:lnTo>
                  <a:pt x="8130" y="50924"/>
                </a:lnTo>
                <a:lnTo>
                  <a:pt x="7660" y="50356"/>
                </a:lnTo>
                <a:lnTo>
                  <a:pt x="7191" y="49788"/>
                </a:lnTo>
                <a:lnTo>
                  <a:pt x="6746" y="49219"/>
                </a:lnTo>
                <a:lnTo>
                  <a:pt x="6326" y="48626"/>
                </a:lnTo>
                <a:lnTo>
                  <a:pt x="5906" y="48009"/>
                </a:lnTo>
                <a:lnTo>
                  <a:pt x="5510" y="47416"/>
                </a:lnTo>
                <a:lnTo>
                  <a:pt x="5115" y="46798"/>
                </a:lnTo>
                <a:lnTo>
                  <a:pt x="4745" y="46156"/>
                </a:lnTo>
                <a:lnTo>
                  <a:pt x="4374" y="45513"/>
                </a:lnTo>
                <a:lnTo>
                  <a:pt x="4028" y="44871"/>
                </a:lnTo>
                <a:lnTo>
                  <a:pt x="3707" y="44204"/>
                </a:lnTo>
                <a:lnTo>
                  <a:pt x="3386" y="43536"/>
                </a:lnTo>
                <a:lnTo>
                  <a:pt x="3089" y="42869"/>
                </a:lnTo>
                <a:lnTo>
                  <a:pt x="2817" y="42178"/>
                </a:lnTo>
                <a:lnTo>
                  <a:pt x="2545" y="41486"/>
                </a:lnTo>
                <a:lnTo>
                  <a:pt x="2298" y="40794"/>
                </a:lnTo>
                <a:lnTo>
                  <a:pt x="2076" y="40077"/>
                </a:lnTo>
                <a:lnTo>
                  <a:pt x="1854" y="39361"/>
                </a:lnTo>
                <a:lnTo>
                  <a:pt x="1681" y="38644"/>
                </a:lnTo>
                <a:lnTo>
                  <a:pt x="1483" y="37903"/>
                </a:lnTo>
                <a:lnTo>
                  <a:pt x="1335" y="37162"/>
                </a:lnTo>
                <a:lnTo>
                  <a:pt x="1187" y="36421"/>
                </a:lnTo>
                <a:lnTo>
                  <a:pt x="1063" y="35679"/>
                </a:lnTo>
                <a:lnTo>
                  <a:pt x="964" y="34913"/>
                </a:lnTo>
                <a:lnTo>
                  <a:pt x="865" y="34147"/>
                </a:lnTo>
                <a:lnTo>
                  <a:pt x="791" y="33381"/>
                </a:lnTo>
                <a:lnTo>
                  <a:pt x="742" y="32615"/>
                </a:lnTo>
                <a:lnTo>
                  <a:pt x="717" y="31849"/>
                </a:lnTo>
                <a:lnTo>
                  <a:pt x="717" y="31059"/>
                </a:lnTo>
                <a:lnTo>
                  <a:pt x="717" y="30268"/>
                </a:lnTo>
                <a:lnTo>
                  <a:pt x="742" y="29502"/>
                </a:lnTo>
                <a:lnTo>
                  <a:pt x="791" y="28736"/>
                </a:lnTo>
                <a:lnTo>
                  <a:pt x="865" y="27970"/>
                </a:lnTo>
                <a:lnTo>
                  <a:pt x="964" y="27204"/>
                </a:lnTo>
                <a:lnTo>
                  <a:pt x="1063" y="26438"/>
                </a:lnTo>
                <a:lnTo>
                  <a:pt x="1187" y="25697"/>
                </a:lnTo>
                <a:lnTo>
                  <a:pt x="1335" y="24956"/>
                </a:lnTo>
                <a:lnTo>
                  <a:pt x="1483" y="24215"/>
                </a:lnTo>
                <a:lnTo>
                  <a:pt x="1681" y="23473"/>
                </a:lnTo>
                <a:lnTo>
                  <a:pt x="1854" y="22757"/>
                </a:lnTo>
                <a:lnTo>
                  <a:pt x="2076" y="22040"/>
                </a:lnTo>
                <a:lnTo>
                  <a:pt x="2298" y="21324"/>
                </a:lnTo>
                <a:lnTo>
                  <a:pt x="2545" y="20632"/>
                </a:lnTo>
                <a:lnTo>
                  <a:pt x="2817" y="19940"/>
                </a:lnTo>
                <a:lnTo>
                  <a:pt x="3089" y="19248"/>
                </a:lnTo>
                <a:lnTo>
                  <a:pt x="3386" y="18581"/>
                </a:lnTo>
                <a:lnTo>
                  <a:pt x="3707" y="17914"/>
                </a:lnTo>
                <a:lnTo>
                  <a:pt x="4028" y="17247"/>
                </a:lnTo>
                <a:lnTo>
                  <a:pt x="4374" y="16605"/>
                </a:lnTo>
                <a:lnTo>
                  <a:pt x="4745" y="15962"/>
                </a:lnTo>
                <a:lnTo>
                  <a:pt x="5115" y="15320"/>
                </a:lnTo>
                <a:lnTo>
                  <a:pt x="5510" y="14702"/>
                </a:lnTo>
                <a:lnTo>
                  <a:pt x="5906" y="14084"/>
                </a:lnTo>
                <a:lnTo>
                  <a:pt x="6326" y="13491"/>
                </a:lnTo>
                <a:lnTo>
                  <a:pt x="6746" y="12898"/>
                </a:lnTo>
                <a:lnTo>
                  <a:pt x="7191" y="12330"/>
                </a:lnTo>
                <a:lnTo>
                  <a:pt x="7660" y="11762"/>
                </a:lnTo>
                <a:lnTo>
                  <a:pt x="8130" y="11193"/>
                </a:lnTo>
                <a:lnTo>
                  <a:pt x="8599" y="10650"/>
                </a:lnTo>
                <a:lnTo>
                  <a:pt x="9093" y="10131"/>
                </a:lnTo>
                <a:lnTo>
                  <a:pt x="9612" y="9612"/>
                </a:lnTo>
                <a:lnTo>
                  <a:pt x="10131" y="9093"/>
                </a:lnTo>
                <a:lnTo>
                  <a:pt x="10674" y="8599"/>
                </a:lnTo>
                <a:lnTo>
                  <a:pt x="11218" y="8105"/>
                </a:lnTo>
                <a:lnTo>
                  <a:pt x="11762" y="7635"/>
                </a:lnTo>
                <a:lnTo>
                  <a:pt x="12330" y="7191"/>
                </a:lnTo>
                <a:lnTo>
                  <a:pt x="12923" y="6746"/>
                </a:lnTo>
                <a:lnTo>
                  <a:pt x="13516" y="6301"/>
                </a:lnTo>
                <a:lnTo>
                  <a:pt x="14109" y="5881"/>
                </a:lnTo>
                <a:lnTo>
                  <a:pt x="14727" y="5486"/>
                </a:lnTo>
                <a:lnTo>
                  <a:pt x="15344" y="5091"/>
                </a:lnTo>
                <a:lnTo>
                  <a:pt x="15962" y="4720"/>
                </a:lnTo>
                <a:lnTo>
                  <a:pt x="16604" y="4374"/>
                </a:lnTo>
                <a:lnTo>
                  <a:pt x="17272" y="4028"/>
                </a:lnTo>
                <a:lnTo>
                  <a:pt x="17914" y="3707"/>
                </a:lnTo>
                <a:lnTo>
                  <a:pt x="18581" y="3386"/>
                </a:lnTo>
                <a:lnTo>
                  <a:pt x="19273" y="3089"/>
                </a:lnTo>
                <a:lnTo>
                  <a:pt x="19940" y="2817"/>
                </a:lnTo>
                <a:lnTo>
                  <a:pt x="20632" y="2546"/>
                </a:lnTo>
                <a:lnTo>
                  <a:pt x="21348" y="2299"/>
                </a:lnTo>
                <a:lnTo>
                  <a:pt x="22065" y="2076"/>
                </a:lnTo>
                <a:lnTo>
                  <a:pt x="22757" y="1854"/>
                </a:lnTo>
                <a:lnTo>
                  <a:pt x="23498" y="1656"/>
                </a:lnTo>
                <a:lnTo>
                  <a:pt x="24214" y="1483"/>
                </a:lnTo>
                <a:lnTo>
                  <a:pt x="24956" y="1310"/>
                </a:lnTo>
                <a:lnTo>
                  <a:pt x="25697" y="1162"/>
                </a:lnTo>
                <a:lnTo>
                  <a:pt x="26463" y="1038"/>
                </a:lnTo>
                <a:lnTo>
                  <a:pt x="27204" y="940"/>
                </a:lnTo>
                <a:lnTo>
                  <a:pt x="27970" y="865"/>
                </a:lnTo>
                <a:lnTo>
                  <a:pt x="28736" y="791"/>
                </a:lnTo>
                <a:lnTo>
                  <a:pt x="29502" y="742"/>
                </a:lnTo>
                <a:lnTo>
                  <a:pt x="30293" y="717"/>
                </a:lnTo>
                <a:lnTo>
                  <a:pt x="31059" y="692"/>
                </a:lnTo>
                <a:close/>
                <a:moveTo>
                  <a:pt x="30268" y="1"/>
                </a:moveTo>
                <a:lnTo>
                  <a:pt x="29477" y="25"/>
                </a:lnTo>
                <a:lnTo>
                  <a:pt x="28687" y="75"/>
                </a:lnTo>
                <a:lnTo>
                  <a:pt x="27896" y="149"/>
                </a:lnTo>
                <a:lnTo>
                  <a:pt x="27130" y="248"/>
                </a:lnTo>
                <a:lnTo>
                  <a:pt x="26339" y="347"/>
                </a:lnTo>
                <a:lnTo>
                  <a:pt x="25573" y="470"/>
                </a:lnTo>
                <a:lnTo>
                  <a:pt x="24807" y="618"/>
                </a:lnTo>
                <a:lnTo>
                  <a:pt x="24066" y="791"/>
                </a:lnTo>
                <a:lnTo>
                  <a:pt x="23325" y="964"/>
                </a:lnTo>
                <a:lnTo>
                  <a:pt x="22584" y="1162"/>
                </a:lnTo>
                <a:lnTo>
                  <a:pt x="21843" y="1384"/>
                </a:lnTo>
                <a:lnTo>
                  <a:pt x="21126" y="1631"/>
                </a:lnTo>
                <a:lnTo>
                  <a:pt x="20409" y="1878"/>
                </a:lnTo>
                <a:lnTo>
                  <a:pt x="19693" y="2150"/>
                </a:lnTo>
                <a:lnTo>
                  <a:pt x="19001" y="2447"/>
                </a:lnTo>
                <a:lnTo>
                  <a:pt x="18309" y="2743"/>
                </a:lnTo>
                <a:lnTo>
                  <a:pt x="17617" y="3064"/>
                </a:lnTo>
                <a:lnTo>
                  <a:pt x="16950" y="3386"/>
                </a:lnTo>
                <a:lnTo>
                  <a:pt x="16283" y="3756"/>
                </a:lnTo>
                <a:lnTo>
                  <a:pt x="15616" y="4102"/>
                </a:lnTo>
                <a:lnTo>
                  <a:pt x="14974" y="4498"/>
                </a:lnTo>
                <a:lnTo>
                  <a:pt x="14331" y="4893"/>
                </a:lnTo>
                <a:lnTo>
                  <a:pt x="13714" y="5313"/>
                </a:lnTo>
                <a:lnTo>
                  <a:pt x="13096" y="5733"/>
                </a:lnTo>
                <a:lnTo>
                  <a:pt x="12503" y="6178"/>
                </a:lnTo>
                <a:lnTo>
                  <a:pt x="11910" y="6622"/>
                </a:lnTo>
                <a:lnTo>
                  <a:pt x="11317" y="7092"/>
                </a:lnTo>
                <a:lnTo>
                  <a:pt x="10749" y="7586"/>
                </a:lnTo>
                <a:lnTo>
                  <a:pt x="10205" y="8080"/>
                </a:lnTo>
                <a:lnTo>
                  <a:pt x="9637" y="8574"/>
                </a:lnTo>
                <a:lnTo>
                  <a:pt x="9118" y="9093"/>
                </a:lnTo>
                <a:lnTo>
                  <a:pt x="8599" y="9637"/>
                </a:lnTo>
                <a:lnTo>
                  <a:pt x="8080" y="10180"/>
                </a:lnTo>
                <a:lnTo>
                  <a:pt x="7586" y="10749"/>
                </a:lnTo>
                <a:lnTo>
                  <a:pt x="7116" y="11317"/>
                </a:lnTo>
                <a:lnTo>
                  <a:pt x="6647" y="11885"/>
                </a:lnTo>
                <a:lnTo>
                  <a:pt x="6178" y="12478"/>
                </a:lnTo>
                <a:lnTo>
                  <a:pt x="5733" y="13096"/>
                </a:lnTo>
                <a:lnTo>
                  <a:pt x="5313" y="13689"/>
                </a:lnTo>
                <a:lnTo>
                  <a:pt x="4917" y="14331"/>
                </a:lnTo>
                <a:lnTo>
                  <a:pt x="4497" y="14949"/>
                </a:lnTo>
                <a:lnTo>
                  <a:pt x="4127" y="15616"/>
                </a:lnTo>
                <a:lnTo>
                  <a:pt x="3756" y="16259"/>
                </a:lnTo>
                <a:lnTo>
                  <a:pt x="3410" y="16926"/>
                </a:lnTo>
                <a:lnTo>
                  <a:pt x="3064" y="17593"/>
                </a:lnTo>
                <a:lnTo>
                  <a:pt x="2743" y="18285"/>
                </a:lnTo>
                <a:lnTo>
                  <a:pt x="2447" y="18977"/>
                </a:lnTo>
                <a:lnTo>
                  <a:pt x="2175" y="19668"/>
                </a:lnTo>
                <a:lnTo>
                  <a:pt x="1903" y="20385"/>
                </a:lnTo>
                <a:lnTo>
                  <a:pt x="1631" y="21101"/>
                </a:lnTo>
                <a:lnTo>
                  <a:pt x="1409" y="21818"/>
                </a:lnTo>
                <a:lnTo>
                  <a:pt x="1187" y="22559"/>
                </a:lnTo>
                <a:lnTo>
                  <a:pt x="989" y="23300"/>
                </a:lnTo>
                <a:lnTo>
                  <a:pt x="791" y="24042"/>
                </a:lnTo>
                <a:lnTo>
                  <a:pt x="643" y="24808"/>
                </a:lnTo>
                <a:lnTo>
                  <a:pt x="495" y="25574"/>
                </a:lnTo>
                <a:lnTo>
                  <a:pt x="371" y="26340"/>
                </a:lnTo>
                <a:lnTo>
                  <a:pt x="248" y="27106"/>
                </a:lnTo>
                <a:lnTo>
                  <a:pt x="174" y="27896"/>
                </a:lnTo>
                <a:lnTo>
                  <a:pt x="99" y="28662"/>
                </a:lnTo>
                <a:lnTo>
                  <a:pt x="50" y="29453"/>
                </a:lnTo>
                <a:lnTo>
                  <a:pt x="25" y="30268"/>
                </a:lnTo>
                <a:lnTo>
                  <a:pt x="1" y="31059"/>
                </a:lnTo>
                <a:lnTo>
                  <a:pt x="25" y="31849"/>
                </a:lnTo>
                <a:lnTo>
                  <a:pt x="50" y="32665"/>
                </a:lnTo>
                <a:lnTo>
                  <a:pt x="99" y="33456"/>
                </a:lnTo>
                <a:lnTo>
                  <a:pt x="174" y="34221"/>
                </a:lnTo>
                <a:lnTo>
                  <a:pt x="248" y="35012"/>
                </a:lnTo>
                <a:lnTo>
                  <a:pt x="371" y="35778"/>
                </a:lnTo>
                <a:lnTo>
                  <a:pt x="495" y="36544"/>
                </a:lnTo>
                <a:lnTo>
                  <a:pt x="643" y="37310"/>
                </a:lnTo>
                <a:lnTo>
                  <a:pt x="791" y="38076"/>
                </a:lnTo>
                <a:lnTo>
                  <a:pt x="989" y="38817"/>
                </a:lnTo>
                <a:lnTo>
                  <a:pt x="1187" y="39558"/>
                </a:lnTo>
                <a:lnTo>
                  <a:pt x="1409" y="40275"/>
                </a:lnTo>
                <a:lnTo>
                  <a:pt x="1631" y="41016"/>
                </a:lnTo>
                <a:lnTo>
                  <a:pt x="1903" y="41733"/>
                </a:lnTo>
                <a:lnTo>
                  <a:pt x="2175" y="42449"/>
                </a:lnTo>
                <a:lnTo>
                  <a:pt x="2447" y="43141"/>
                </a:lnTo>
                <a:lnTo>
                  <a:pt x="2743" y="43833"/>
                </a:lnTo>
                <a:lnTo>
                  <a:pt x="3064" y="44525"/>
                </a:lnTo>
                <a:lnTo>
                  <a:pt x="3410" y="45192"/>
                </a:lnTo>
                <a:lnTo>
                  <a:pt x="3756" y="45859"/>
                </a:lnTo>
                <a:lnTo>
                  <a:pt x="4127" y="46501"/>
                </a:lnTo>
                <a:lnTo>
                  <a:pt x="4497" y="47144"/>
                </a:lnTo>
                <a:lnTo>
                  <a:pt x="4917" y="47786"/>
                </a:lnTo>
                <a:lnTo>
                  <a:pt x="5313" y="48404"/>
                </a:lnTo>
                <a:lnTo>
                  <a:pt x="5733" y="49022"/>
                </a:lnTo>
                <a:lnTo>
                  <a:pt x="6178" y="49639"/>
                </a:lnTo>
                <a:lnTo>
                  <a:pt x="6647" y="50232"/>
                </a:lnTo>
                <a:lnTo>
                  <a:pt x="7116" y="50801"/>
                </a:lnTo>
                <a:lnTo>
                  <a:pt x="7586" y="51369"/>
                </a:lnTo>
                <a:lnTo>
                  <a:pt x="8080" y="51937"/>
                </a:lnTo>
                <a:lnTo>
                  <a:pt x="8599" y="52481"/>
                </a:lnTo>
                <a:lnTo>
                  <a:pt x="9118" y="53024"/>
                </a:lnTo>
                <a:lnTo>
                  <a:pt x="9637" y="53543"/>
                </a:lnTo>
                <a:lnTo>
                  <a:pt x="10205" y="54037"/>
                </a:lnTo>
                <a:lnTo>
                  <a:pt x="10749" y="54532"/>
                </a:lnTo>
                <a:lnTo>
                  <a:pt x="11317" y="55026"/>
                </a:lnTo>
                <a:lnTo>
                  <a:pt x="11910" y="55495"/>
                </a:lnTo>
                <a:lnTo>
                  <a:pt x="12503" y="55940"/>
                </a:lnTo>
                <a:lnTo>
                  <a:pt x="13096" y="56385"/>
                </a:lnTo>
                <a:lnTo>
                  <a:pt x="13714" y="56805"/>
                </a:lnTo>
                <a:lnTo>
                  <a:pt x="14331" y="57225"/>
                </a:lnTo>
                <a:lnTo>
                  <a:pt x="14974" y="57620"/>
                </a:lnTo>
                <a:lnTo>
                  <a:pt x="15616" y="57991"/>
                </a:lnTo>
                <a:lnTo>
                  <a:pt x="16283" y="58361"/>
                </a:lnTo>
                <a:lnTo>
                  <a:pt x="16950" y="58707"/>
                </a:lnTo>
                <a:lnTo>
                  <a:pt x="17617" y="59053"/>
                </a:lnTo>
                <a:lnTo>
                  <a:pt x="18309" y="59374"/>
                </a:lnTo>
                <a:lnTo>
                  <a:pt x="19001" y="59671"/>
                </a:lnTo>
                <a:lnTo>
                  <a:pt x="19693" y="59967"/>
                </a:lnTo>
                <a:lnTo>
                  <a:pt x="20409" y="60239"/>
                </a:lnTo>
                <a:lnTo>
                  <a:pt x="21126" y="60486"/>
                </a:lnTo>
                <a:lnTo>
                  <a:pt x="21843" y="60733"/>
                </a:lnTo>
                <a:lnTo>
                  <a:pt x="22584" y="60931"/>
                </a:lnTo>
                <a:lnTo>
                  <a:pt x="23325" y="61153"/>
                </a:lnTo>
                <a:lnTo>
                  <a:pt x="24066" y="61326"/>
                </a:lnTo>
                <a:lnTo>
                  <a:pt x="24807" y="61499"/>
                </a:lnTo>
                <a:lnTo>
                  <a:pt x="25573" y="61648"/>
                </a:lnTo>
                <a:lnTo>
                  <a:pt x="26339" y="61771"/>
                </a:lnTo>
                <a:lnTo>
                  <a:pt x="27130" y="61870"/>
                </a:lnTo>
                <a:lnTo>
                  <a:pt x="27896" y="61969"/>
                </a:lnTo>
                <a:lnTo>
                  <a:pt x="28687" y="62043"/>
                </a:lnTo>
                <a:lnTo>
                  <a:pt x="29477" y="62092"/>
                </a:lnTo>
                <a:lnTo>
                  <a:pt x="30268" y="62117"/>
                </a:lnTo>
                <a:lnTo>
                  <a:pt x="31874" y="62117"/>
                </a:lnTo>
                <a:lnTo>
                  <a:pt x="32665" y="62092"/>
                </a:lnTo>
                <a:lnTo>
                  <a:pt x="33455" y="62043"/>
                </a:lnTo>
                <a:lnTo>
                  <a:pt x="34246" y="61969"/>
                </a:lnTo>
                <a:lnTo>
                  <a:pt x="35012" y="61870"/>
                </a:lnTo>
                <a:lnTo>
                  <a:pt x="35803" y="61771"/>
                </a:lnTo>
                <a:lnTo>
                  <a:pt x="36569" y="61648"/>
                </a:lnTo>
                <a:lnTo>
                  <a:pt x="37334" y="61499"/>
                </a:lnTo>
                <a:lnTo>
                  <a:pt x="38076" y="61326"/>
                </a:lnTo>
                <a:lnTo>
                  <a:pt x="38817" y="61153"/>
                </a:lnTo>
                <a:lnTo>
                  <a:pt x="39558" y="60931"/>
                </a:lnTo>
                <a:lnTo>
                  <a:pt x="40299" y="60733"/>
                </a:lnTo>
                <a:lnTo>
                  <a:pt x="41016" y="60486"/>
                </a:lnTo>
                <a:lnTo>
                  <a:pt x="41733" y="60239"/>
                </a:lnTo>
                <a:lnTo>
                  <a:pt x="42449" y="59967"/>
                </a:lnTo>
                <a:lnTo>
                  <a:pt x="43141" y="59671"/>
                </a:lnTo>
                <a:lnTo>
                  <a:pt x="43833" y="59374"/>
                </a:lnTo>
                <a:lnTo>
                  <a:pt x="44525" y="59053"/>
                </a:lnTo>
                <a:lnTo>
                  <a:pt x="45192" y="58707"/>
                </a:lnTo>
                <a:lnTo>
                  <a:pt x="45859" y="58361"/>
                </a:lnTo>
                <a:lnTo>
                  <a:pt x="46526" y="57991"/>
                </a:lnTo>
                <a:lnTo>
                  <a:pt x="47168" y="57620"/>
                </a:lnTo>
                <a:lnTo>
                  <a:pt x="47811" y="57225"/>
                </a:lnTo>
                <a:lnTo>
                  <a:pt x="48428" y="56805"/>
                </a:lnTo>
                <a:lnTo>
                  <a:pt x="49046" y="56385"/>
                </a:lnTo>
                <a:lnTo>
                  <a:pt x="49639" y="55940"/>
                </a:lnTo>
                <a:lnTo>
                  <a:pt x="50232" y="55495"/>
                </a:lnTo>
                <a:lnTo>
                  <a:pt x="50825" y="55026"/>
                </a:lnTo>
                <a:lnTo>
                  <a:pt x="51393" y="54532"/>
                </a:lnTo>
                <a:lnTo>
                  <a:pt x="51937" y="54037"/>
                </a:lnTo>
                <a:lnTo>
                  <a:pt x="52505" y="53543"/>
                </a:lnTo>
                <a:lnTo>
                  <a:pt x="53024" y="53024"/>
                </a:lnTo>
                <a:lnTo>
                  <a:pt x="53543" y="52481"/>
                </a:lnTo>
                <a:lnTo>
                  <a:pt x="54062" y="51937"/>
                </a:lnTo>
                <a:lnTo>
                  <a:pt x="54556" y="51369"/>
                </a:lnTo>
                <a:lnTo>
                  <a:pt x="55025" y="50801"/>
                </a:lnTo>
                <a:lnTo>
                  <a:pt x="55495" y="50232"/>
                </a:lnTo>
                <a:lnTo>
                  <a:pt x="55964" y="49639"/>
                </a:lnTo>
                <a:lnTo>
                  <a:pt x="56384" y="49022"/>
                </a:lnTo>
                <a:lnTo>
                  <a:pt x="56829" y="48404"/>
                </a:lnTo>
                <a:lnTo>
                  <a:pt x="57225" y="47786"/>
                </a:lnTo>
                <a:lnTo>
                  <a:pt x="57620" y="47144"/>
                </a:lnTo>
                <a:lnTo>
                  <a:pt x="58015" y="46501"/>
                </a:lnTo>
                <a:lnTo>
                  <a:pt x="58386" y="45859"/>
                </a:lnTo>
                <a:lnTo>
                  <a:pt x="58732" y="45192"/>
                </a:lnTo>
                <a:lnTo>
                  <a:pt x="59078" y="44525"/>
                </a:lnTo>
                <a:lnTo>
                  <a:pt x="59399" y="43833"/>
                </a:lnTo>
                <a:lnTo>
                  <a:pt x="59695" y="43141"/>
                </a:lnTo>
                <a:lnTo>
                  <a:pt x="59967" y="42449"/>
                </a:lnTo>
                <a:lnTo>
                  <a:pt x="60239" y="41733"/>
                </a:lnTo>
                <a:lnTo>
                  <a:pt x="60511" y="41016"/>
                </a:lnTo>
                <a:lnTo>
                  <a:pt x="60733" y="40275"/>
                </a:lnTo>
                <a:lnTo>
                  <a:pt x="60955" y="39558"/>
                </a:lnTo>
                <a:lnTo>
                  <a:pt x="61153" y="38817"/>
                </a:lnTo>
                <a:lnTo>
                  <a:pt x="61351" y="38076"/>
                </a:lnTo>
                <a:lnTo>
                  <a:pt x="61499" y="37310"/>
                </a:lnTo>
                <a:lnTo>
                  <a:pt x="61647" y="36544"/>
                </a:lnTo>
                <a:lnTo>
                  <a:pt x="61771" y="35778"/>
                </a:lnTo>
                <a:lnTo>
                  <a:pt x="61894" y="35012"/>
                </a:lnTo>
                <a:lnTo>
                  <a:pt x="61968" y="34221"/>
                </a:lnTo>
                <a:lnTo>
                  <a:pt x="62043" y="33456"/>
                </a:lnTo>
                <a:lnTo>
                  <a:pt x="62092" y="32665"/>
                </a:lnTo>
                <a:lnTo>
                  <a:pt x="62117" y="31849"/>
                </a:lnTo>
                <a:lnTo>
                  <a:pt x="62141" y="31059"/>
                </a:lnTo>
                <a:lnTo>
                  <a:pt x="62117" y="30268"/>
                </a:lnTo>
                <a:lnTo>
                  <a:pt x="62092" y="29453"/>
                </a:lnTo>
                <a:lnTo>
                  <a:pt x="62043" y="28662"/>
                </a:lnTo>
                <a:lnTo>
                  <a:pt x="61968" y="27896"/>
                </a:lnTo>
                <a:lnTo>
                  <a:pt x="61894" y="27106"/>
                </a:lnTo>
                <a:lnTo>
                  <a:pt x="61771" y="26340"/>
                </a:lnTo>
                <a:lnTo>
                  <a:pt x="61647" y="25574"/>
                </a:lnTo>
                <a:lnTo>
                  <a:pt x="61499" y="24808"/>
                </a:lnTo>
                <a:lnTo>
                  <a:pt x="61351" y="24042"/>
                </a:lnTo>
                <a:lnTo>
                  <a:pt x="61153" y="23300"/>
                </a:lnTo>
                <a:lnTo>
                  <a:pt x="60955" y="22559"/>
                </a:lnTo>
                <a:lnTo>
                  <a:pt x="60733" y="21818"/>
                </a:lnTo>
                <a:lnTo>
                  <a:pt x="60511" y="21101"/>
                </a:lnTo>
                <a:lnTo>
                  <a:pt x="60239" y="20385"/>
                </a:lnTo>
                <a:lnTo>
                  <a:pt x="59967" y="19668"/>
                </a:lnTo>
                <a:lnTo>
                  <a:pt x="59695" y="18977"/>
                </a:lnTo>
                <a:lnTo>
                  <a:pt x="59399" y="18285"/>
                </a:lnTo>
                <a:lnTo>
                  <a:pt x="59078" y="17593"/>
                </a:lnTo>
                <a:lnTo>
                  <a:pt x="58732" y="16926"/>
                </a:lnTo>
                <a:lnTo>
                  <a:pt x="58386" y="16259"/>
                </a:lnTo>
                <a:lnTo>
                  <a:pt x="58015" y="15616"/>
                </a:lnTo>
                <a:lnTo>
                  <a:pt x="57620" y="14949"/>
                </a:lnTo>
                <a:lnTo>
                  <a:pt x="57225" y="14331"/>
                </a:lnTo>
                <a:lnTo>
                  <a:pt x="56829" y="13689"/>
                </a:lnTo>
                <a:lnTo>
                  <a:pt x="56384" y="13096"/>
                </a:lnTo>
                <a:lnTo>
                  <a:pt x="55964" y="12478"/>
                </a:lnTo>
                <a:lnTo>
                  <a:pt x="55495" y="11885"/>
                </a:lnTo>
                <a:lnTo>
                  <a:pt x="55025" y="11317"/>
                </a:lnTo>
                <a:lnTo>
                  <a:pt x="54556" y="10749"/>
                </a:lnTo>
                <a:lnTo>
                  <a:pt x="54062" y="10180"/>
                </a:lnTo>
                <a:lnTo>
                  <a:pt x="53543" y="9637"/>
                </a:lnTo>
                <a:lnTo>
                  <a:pt x="53024" y="9093"/>
                </a:lnTo>
                <a:lnTo>
                  <a:pt x="52505" y="8574"/>
                </a:lnTo>
                <a:lnTo>
                  <a:pt x="51937" y="8080"/>
                </a:lnTo>
                <a:lnTo>
                  <a:pt x="51393" y="7586"/>
                </a:lnTo>
                <a:lnTo>
                  <a:pt x="50825" y="7092"/>
                </a:lnTo>
                <a:lnTo>
                  <a:pt x="50232" y="6622"/>
                </a:lnTo>
                <a:lnTo>
                  <a:pt x="49639" y="6178"/>
                </a:lnTo>
                <a:lnTo>
                  <a:pt x="49046" y="5733"/>
                </a:lnTo>
                <a:lnTo>
                  <a:pt x="48428" y="5313"/>
                </a:lnTo>
                <a:lnTo>
                  <a:pt x="47811" y="4893"/>
                </a:lnTo>
                <a:lnTo>
                  <a:pt x="47168" y="4498"/>
                </a:lnTo>
                <a:lnTo>
                  <a:pt x="46526" y="4102"/>
                </a:lnTo>
                <a:lnTo>
                  <a:pt x="45859" y="3756"/>
                </a:lnTo>
                <a:lnTo>
                  <a:pt x="45192" y="3386"/>
                </a:lnTo>
                <a:lnTo>
                  <a:pt x="44525" y="3064"/>
                </a:lnTo>
                <a:lnTo>
                  <a:pt x="43833" y="2743"/>
                </a:lnTo>
                <a:lnTo>
                  <a:pt x="43141" y="2447"/>
                </a:lnTo>
                <a:lnTo>
                  <a:pt x="42449" y="2150"/>
                </a:lnTo>
                <a:lnTo>
                  <a:pt x="41733" y="1878"/>
                </a:lnTo>
                <a:lnTo>
                  <a:pt x="41016" y="1631"/>
                </a:lnTo>
                <a:lnTo>
                  <a:pt x="40299" y="1384"/>
                </a:lnTo>
                <a:lnTo>
                  <a:pt x="39558" y="1162"/>
                </a:lnTo>
                <a:lnTo>
                  <a:pt x="38817" y="964"/>
                </a:lnTo>
                <a:lnTo>
                  <a:pt x="38076" y="791"/>
                </a:lnTo>
                <a:lnTo>
                  <a:pt x="37334" y="618"/>
                </a:lnTo>
                <a:lnTo>
                  <a:pt x="36569" y="470"/>
                </a:lnTo>
                <a:lnTo>
                  <a:pt x="35803" y="347"/>
                </a:lnTo>
                <a:lnTo>
                  <a:pt x="35012" y="248"/>
                </a:lnTo>
                <a:lnTo>
                  <a:pt x="34246" y="149"/>
                </a:lnTo>
                <a:lnTo>
                  <a:pt x="33455" y="75"/>
                </a:lnTo>
                <a:lnTo>
                  <a:pt x="32665" y="25"/>
                </a:lnTo>
                <a:lnTo>
                  <a:pt x="31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8"/>
          <p:cNvSpPr/>
          <p:nvPr/>
        </p:nvSpPr>
        <p:spPr>
          <a:xfrm>
            <a:off x="268650" y="4379233"/>
            <a:ext cx="224427" cy="223563"/>
          </a:xfrm>
          <a:custGeom>
            <a:avLst/>
            <a:gdLst/>
            <a:ahLst/>
            <a:cxnLst/>
            <a:rect l="l" t="t" r="r" b="b"/>
            <a:pathLst>
              <a:path w="6499" h="6474" extrusionOk="0">
                <a:moveTo>
                  <a:pt x="2916" y="0"/>
                </a:moveTo>
                <a:lnTo>
                  <a:pt x="2595" y="50"/>
                </a:lnTo>
                <a:lnTo>
                  <a:pt x="2298" y="149"/>
                </a:lnTo>
                <a:lnTo>
                  <a:pt x="2002" y="247"/>
                </a:lnTo>
                <a:lnTo>
                  <a:pt x="1705" y="396"/>
                </a:lnTo>
                <a:lnTo>
                  <a:pt x="1434" y="544"/>
                </a:lnTo>
                <a:lnTo>
                  <a:pt x="1186" y="742"/>
                </a:lnTo>
                <a:lnTo>
                  <a:pt x="964" y="939"/>
                </a:lnTo>
                <a:lnTo>
                  <a:pt x="742" y="1186"/>
                </a:lnTo>
                <a:lnTo>
                  <a:pt x="569" y="1433"/>
                </a:lnTo>
                <a:lnTo>
                  <a:pt x="396" y="1705"/>
                </a:lnTo>
                <a:lnTo>
                  <a:pt x="272" y="1977"/>
                </a:lnTo>
                <a:lnTo>
                  <a:pt x="149" y="2273"/>
                </a:lnTo>
                <a:lnTo>
                  <a:pt x="75" y="2595"/>
                </a:lnTo>
                <a:lnTo>
                  <a:pt x="25" y="2916"/>
                </a:lnTo>
                <a:lnTo>
                  <a:pt x="1" y="3237"/>
                </a:lnTo>
                <a:lnTo>
                  <a:pt x="25" y="3583"/>
                </a:lnTo>
                <a:lnTo>
                  <a:pt x="75" y="3904"/>
                </a:lnTo>
                <a:lnTo>
                  <a:pt x="149" y="4201"/>
                </a:lnTo>
                <a:lnTo>
                  <a:pt x="272" y="4497"/>
                </a:lnTo>
                <a:lnTo>
                  <a:pt x="396" y="4794"/>
                </a:lnTo>
                <a:lnTo>
                  <a:pt x="569" y="5065"/>
                </a:lnTo>
                <a:lnTo>
                  <a:pt x="742" y="5313"/>
                </a:lnTo>
                <a:lnTo>
                  <a:pt x="964" y="5535"/>
                </a:lnTo>
                <a:lnTo>
                  <a:pt x="1186" y="5733"/>
                </a:lnTo>
                <a:lnTo>
                  <a:pt x="1434" y="5930"/>
                </a:lnTo>
                <a:lnTo>
                  <a:pt x="1705" y="6103"/>
                </a:lnTo>
                <a:lnTo>
                  <a:pt x="2002" y="6227"/>
                </a:lnTo>
                <a:lnTo>
                  <a:pt x="2298" y="6350"/>
                </a:lnTo>
                <a:lnTo>
                  <a:pt x="2595" y="6424"/>
                </a:lnTo>
                <a:lnTo>
                  <a:pt x="2916" y="6474"/>
                </a:lnTo>
                <a:lnTo>
                  <a:pt x="3583" y="6474"/>
                </a:lnTo>
                <a:lnTo>
                  <a:pt x="3904" y="6424"/>
                </a:lnTo>
                <a:lnTo>
                  <a:pt x="4226" y="6350"/>
                </a:lnTo>
                <a:lnTo>
                  <a:pt x="4522" y="6227"/>
                </a:lnTo>
                <a:lnTo>
                  <a:pt x="4794" y="6103"/>
                </a:lnTo>
                <a:lnTo>
                  <a:pt x="5066" y="5930"/>
                </a:lnTo>
                <a:lnTo>
                  <a:pt x="5313" y="5733"/>
                </a:lnTo>
                <a:lnTo>
                  <a:pt x="5560" y="5535"/>
                </a:lnTo>
                <a:lnTo>
                  <a:pt x="5757" y="5313"/>
                </a:lnTo>
                <a:lnTo>
                  <a:pt x="5955" y="5065"/>
                </a:lnTo>
                <a:lnTo>
                  <a:pt x="6103" y="4794"/>
                </a:lnTo>
                <a:lnTo>
                  <a:pt x="6252" y="4497"/>
                </a:lnTo>
                <a:lnTo>
                  <a:pt x="6350" y="4201"/>
                </a:lnTo>
                <a:lnTo>
                  <a:pt x="6425" y="3904"/>
                </a:lnTo>
                <a:lnTo>
                  <a:pt x="6474" y="3583"/>
                </a:lnTo>
                <a:lnTo>
                  <a:pt x="6499" y="3237"/>
                </a:lnTo>
                <a:lnTo>
                  <a:pt x="6474" y="2916"/>
                </a:lnTo>
                <a:lnTo>
                  <a:pt x="6425" y="2595"/>
                </a:lnTo>
                <a:lnTo>
                  <a:pt x="6350" y="2273"/>
                </a:lnTo>
                <a:lnTo>
                  <a:pt x="6252" y="1977"/>
                </a:lnTo>
                <a:lnTo>
                  <a:pt x="6103" y="1705"/>
                </a:lnTo>
                <a:lnTo>
                  <a:pt x="5955" y="1433"/>
                </a:lnTo>
                <a:lnTo>
                  <a:pt x="5757" y="1186"/>
                </a:lnTo>
                <a:lnTo>
                  <a:pt x="5560" y="939"/>
                </a:lnTo>
                <a:lnTo>
                  <a:pt x="5313" y="742"/>
                </a:lnTo>
                <a:lnTo>
                  <a:pt x="5066" y="544"/>
                </a:lnTo>
                <a:lnTo>
                  <a:pt x="4794" y="396"/>
                </a:lnTo>
                <a:lnTo>
                  <a:pt x="4522" y="247"/>
                </a:lnTo>
                <a:lnTo>
                  <a:pt x="4226" y="149"/>
                </a:lnTo>
                <a:lnTo>
                  <a:pt x="3904" y="50"/>
                </a:lnTo>
                <a:lnTo>
                  <a:pt x="3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8"/>
          <p:cNvSpPr/>
          <p:nvPr/>
        </p:nvSpPr>
        <p:spPr>
          <a:xfrm>
            <a:off x="411885" y="3774205"/>
            <a:ext cx="175805" cy="175805"/>
          </a:xfrm>
          <a:custGeom>
            <a:avLst/>
            <a:gdLst/>
            <a:ahLst/>
            <a:cxnLst/>
            <a:rect l="l" t="t" r="r" b="b"/>
            <a:pathLst>
              <a:path w="5091" h="5091" extrusionOk="0">
                <a:moveTo>
                  <a:pt x="4201" y="0"/>
                </a:moveTo>
                <a:lnTo>
                  <a:pt x="4028" y="25"/>
                </a:lnTo>
                <a:lnTo>
                  <a:pt x="3880" y="74"/>
                </a:lnTo>
                <a:lnTo>
                  <a:pt x="3707" y="148"/>
                </a:lnTo>
                <a:lnTo>
                  <a:pt x="3583" y="272"/>
                </a:lnTo>
                <a:lnTo>
                  <a:pt x="248" y="3608"/>
                </a:lnTo>
                <a:lnTo>
                  <a:pt x="149" y="3731"/>
                </a:lnTo>
                <a:lnTo>
                  <a:pt x="50" y="3879"/>
                </a:lnTo>
                <a:lnTo>
                  <a:pt x="1" y="4052"/>
                </a:lnTo>
                <a:lnTo>
                  <a:pt x="1" y="4225"/>
                </a:lnTo>
                <a:lnTo>
                  <a:pt x="1" y="4398"/>
                </a:lnTo>
                <a:lnTo>
                  <a:pt x="50" y="4547"/>
                </a:lnTo>
                <a:lnTo>
                  <a:pt x="149" y="4695"/>
                </a:lnTo>
                <a:lnTo>
                  <a:pt x="248" y="4843"/>
                </a:lnTo>
                <a:lnTo>
                  <a:pt x="396" y="4967"/>
                </a:lnTo>
                <a:lnTo>
                  <a:pt x="544" y="5041"/>
                </a:lnTo>
                <a:lnTo>
                  <a:pt x="717" y="5090"/>
                </a:lnTo>
                <a:lnTo>
                  <a:pt x="1038" y="5090"/>
                </a:lnTo>
                <a:lnTo>
                  <a:pt x="1211" y="5041"/>
                </a:lnTo>
                <a:lnTo>
                  <a:pt x="1360" y="4967"/>
                </a:lnTo>
                <a:lnTo>
                  <a:pt x="1508" y="4843"/>
                </a:lnTo>
                <a:lnTo>
                  <a:pt x="4819" y="1507"/>
                </a:lnTo>
                <a:lnTo>
                  <a:pt x="4942" y="1384"/>
                </a:lnTo>
                <a:lnTo>
                  <a:pt x="5016" y="1236"/>
                </a:lnTo>
                <a:lnTo>
                  <a:pt x="5066" y="1063"/>
                </a:lnTo>
                <a:lnTo>
                  <a:pt x="5091" y="890"/>
                </a:lnTo>
                <a:lnTo>
                  <a:pt x="5066" y="717"/>
                </a:lnTo>
                <a:lnTo>
                  <a:pt x="5016" y="568"/>
                </a:lnTo>
                <a:lnTo>
                  <a:pt x="4942" y="396"/>
                </a:lnTo>
                <a:lnTo>
                  <a:pt x="4819" y="272"/>
                </a:lnTo>
                <a:lnTo>
                  <a:pt x="4695" y="148"/>
                </a:lnTo>
                <a:lnTo>
                  <a:pt x="4547" y="74"/>
                </a:lnTo>
                <a:lnTo>
                  <a:pt x="4374" y="25"/>
                </a:lnTo>
                <a:lnTo>
                  <a:pt x="4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8"/>
          <p:cNvSpPr/>
          <p:nvPr/>
        </p:nvSpPr>
        <p:spPr>
          <a:xfrm>
            <a:off x="411885" y="3774205"/>
            <a:ext cx="175805" cy="175805"/>
          </a:xfrm>
          <a:custGeom>
            <a:avLst/>
            <a:gdLst/>
            <a:ahLst/>
            <a:cxnLst/>
            <a:rect l="l" t="t" r="r" b="b"/>
            <a:pathLst>
              <a:path w="5091" h="5091" extrusionOk="0">
                <a:moveTo>
                  <a:pt x="866" y="0"/>
                </a:moveTo>
                <a:lnTo>
                  <a:pt x="717" y="25"/>
                </a:lnTo>
                <a:lnTo>
                  <a:pt x="544" y="74"/>
                </a:lnTo>
                <a:lnTo>
                  <a:pt x="396" y="148"/>
                </a:lnTo>
                <a:lnTo>
                  <a:pt x="248" y="272"/>
                </a:lnTo>
                <a:lnTo>
                  <a:pt x="149" y="396"/>
                </a:lnTo>
                <a:lnTo>
                  <a:pt x="50" y="568"/>
                </a:lnTo>
                <a:lnTo>
                  <a:pt x="1" y="717"/>
                </a:lnTo>
                <a:lnTo>
                  <a:pt x="1" y="890"/>
                </a:lnTo>
                <a:lnTo>
                  <a:pt x="1" y="1063"/>
                </a:lnTo>
                <a:lnTo>
                  <a:pt x="50" y="1236"/>
                </a:lnTo>
                <a:lnTo>
                  <a:pt x="149" y="1384"/>
                </a:lnTo>
                <a:lnTo>
                  <a:pt x="248" y="1507"/>
                </a:lnTo>
                <a:lnTo>
                  <a:pt x="3583" y="4843"/>
                </a:lnTo>
                <a:lnTo>
                  <a:pt x="3707" y="4967"/>
                </a:lnTo>
                <a:lnTo>
                  <a:pt x="3880" y="5041"/>
                </a:lnTo>
                <a:lnTo>
                  <a:pt x="4028" y="5090"/>
                </a:lnTo>
                <a:lnTo>
                  <a:pt x="4374" y="5090"/>
                </a:lnTo>
                <a:lnTo>
                  <a:pt x="4547" y="5041"/>
                </a:lnTo>
                <a:lnTo>
                  <a:pt x="4695" y="4967"/>
                </a:lnTo>
                <a:lnTo>
                  <a:pt x="4819" y="4843"/>
                </a:lnTo>
                <a:lnTo>
                  <a:pt x="4942" y="4695"/>
                </a:lnTo>
                <a:lnTo>
                  <a:pt x="5016" y="4547"/>
                </a:lnTo>
                <a:lnTo>
                  <a:pt x="5066" y="4398"/>
                </a:lnTo>
                <a:lnTo>
                  <a:pt x="5091" y="4225"/>
                </a:lnTo>
                <a:lnTo>
                  <a:pt x="5066" y="4052"/>
                </a:lnTo>
                <a:lnTo>
                  <a:pt x="5016" y="3879"/>
                </a:lnTo>
                <a:lnTo>
                  <a:pt x="4942" y="3731"/>
                </a:lnTo>
                <a:lnTo>
                  <a:pt x="4819" y="3608"/>
                </a:lnTo>
                <a:lnTo>
                  <a:pt x="1508" y="272"/>
                </a:lnTo>
                <a:lnTo>
                  <a:pt x="1360" y="148"/>
                </a:lnTo>
                <a:lnTo>
                  <a:pt x="1211" y="74"/>
                </a:lnTo>
                <a:lnTo>
                  <a:pt x="1038" y="25"/>
                </a:lnTo>
                <a:lnTo>
                  <a:pt x="8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1"/>
        </a:solidFill>
        <a:effectLst/>
      </p:bgPr>
    </p:bg>
    <p:spTree>
      <p:nvGrpSpPr>
        <p:cNvPr id="1" name="Shape 384"/>
        <p:cNvGrpSpPr/>
        <p:nvPr/>
      </p:nvGrpSpPr>
      <p:grpSpPr>
        <a:xfrm>
          <a:off x="0" y="0"/>
          <a:ext cx="0" cy="0"/>
          <a:chOff x="0" y="0"/>
          <a:chExt cx="0" cy="0"/>
        </a:xfrm>
      </p:grpSpPr>
      <p:pic>
        <p:nvPicPr>
          <p:cNvPr id="385" name="Google Shape;385;p29"/>
          <p:cNvPicPr preferRelativeResize="0"/>
          <p:nvPr/>
        </p:nvPicPr>
        <p:blipFill>
          <a:blip r:embed="rId2">
            <a:alphaModFix/>
          </a:blip>
          <a:stretch>
            <a:fillRect/>
          </a:stretch>
        </p:blipFill>
        <p:spPr>
          <a:xfrm>
            <a:off x="383113" y="189151"/>
            <a:ext cx="771525" cy="1174575"/>
          </a:xfrm>
          <a:prstGeom prst="rect">
            <a:avLst/>
          </a:prstGeom>
          <a:noFill/>
          <a:ln>
            <a:noFill/>
          </a:ln>
        </p:spPr>
      </p:pic>
      <p:pic>
        <p:nvPicPr>
          <p:cNvPr id="386" name="Google Shape;386;p29"/>
          <p:cNvPicPr preferRelativeResize="0"/>
          <p:nvPr/>
        </p:nvPicPr>
        <p:blipFill>
          <a:blip r:embed="rId2">
            <a:alphaModFix/>
          </a:blip>
          <a:stretch>
            <a:fillRect/>
          </a:stretch>
        </p:blipFill>
        <p:spPr>
          <a:xfrm flipH="1">
            <a:off x="8045013" y="3931651"/>
            <a:ext cx="771525" cy="1174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2">
  <p:cSld name="CUSTOM_9_1_1">
    <p:bg>
      <p:bgPr>
        <a:solidFill>
          <a:schemeClr val="lt2"/>
        </a:solidFill>
        <a:effectLst/>
      </p:bgPr>
    </p:bg>
    <p:spTree>
      <p:nvGrpSpPr>
        <p:cNvPr id="1" name="Shape 387"/>
        <p:cNvGrpSpPr/>
        <p:nvPr/>
      </p:nvGrpSpPr>
      <p:grpSpPr>
        <a:xfrm>
          <a:off x="0" y="0"/>
          <a:ext cx="0" cy="0"/>
          <a:chOff x="0" y="0"/>
          <a:chExt cx="0" cy="0"/>
        </a:xfrm>
      </p:grpSpPr>
      <p:pic>
        <p:nvPicPr>
          <p:cNvPr id="388" name="Google Shape;388;p30"/>
          <p:cNvPicPr preferRelativeResize="0"/>
          <p:nvPr/>
        </p:nvPicPr>
        <p:blipFill>
          <a:blip r:embed="rId2">
            <a:alphaModFix/>
          </a:blip>
          <a:stretch>
            <a:fillRect/>
          </a:stretch>
        </p:blipFill>
        <p:spPr>
          <a:xfrm>
            <a:off x="7297700" y="203399"/>
            <a:ext cx="1846309" cy="2480624"/>
          </a:xfrm>
          <a:prstGeom prst="rect">
            <a:avLst/>
          </a:prstGeom>
          <a:noFill/>
          <a:ln>
            <a:noFill/>
          </a:ln>
        </p:spPr>
      </p:pic>
      <p:pic>
        <p:nvPicPr>
          <p:cNvPr id="389" name="Google Shape;389;p30"/>
          <p:cNvPicPr preferRelativeResize="0"/>
          <p:nvPr/>
        </p:nvPicPr>
        <p:blipFill>
          <a:blip r:embed="rId3">
            <a:alphaModFix/>
          </a:blip>
          <a:stretch>
            <a:fillRect/>
          </a:stretch>
        </p:blipFill>
        <p:spPr>
          <a:xfrm>
            <a:off x="276325" y="3024485"/>
            <a:ext cx="2028725" cy="190921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2"/>
        </a:solidFill>
        <a:effectLst/>
      </p:bgPr>
    </p:bg>
    <p:spTree>
      <p:nvGrpSpPr>
        <p:cNvPr id="1" name="Shape 40"/>
        <p:cNvGrpSpPr/>
        <p:nvPr/>
      </p:nvGrpSpPr>
      <p:grpSpPr>
        <a:xfrm>
          <a:off x="0" y="0"/>
          <a:ext cx="0" cy="0"/>
          <a:chOff x="0" y="0"/>
          <a:chExt cx="0" cy="0"/>
        </a:xfrm>
      </p:grpSpPr>
      <p:sp>
        <p:nvSpPr>
          <p:cNvPr id="41" name="Google Shape;41;p4"/>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dk1"/>
                </a:solidFill>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42" name="Google Shape;42;p4"/>
          <p:cNvSpPr txBox="1">
            <a:spLocks noGrp="1"/>
          </p:cNvSpPr>
          <p:nvPr>
            <p:ph type="body" idx="1"/>
          </p:nvPr>
        </p:nvSpPr>
        <p:spPr>
          <a:xfrm>
            <a:off x="716900" y="935775"/>
            <a:ext cx="7704000" cy="36636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Font typeface="Mulish SemiBold"/>
              <a:buAutoNum type="arabicPeriod"/>
              <a:defRPr sz="1100"/>
            </a:lvl1pPr>
            <a:lvl2pPr marL="914400" lvl="1" indent="-330200" rtl="0">
              <a:lnSpc>
                <a:spcPct val="100000"/>
              </a:lnSpc>
              <a:spcBef>
                <a:spcPts val="0"/>
              </a:spcBef>
              <a:spcAft>
                <a:spcPts val="0"/>
              </a:spcAft>
              <a:buSzPts val="1600"/>
              <a:buFont typeface="Roboto Condensed Light"/>
              <a:buAutoNum type="alphaLcPeriod"/>
              <a:defRPr sz="1600"/>
            </a:lvl2pPr>
            <a:lvl3pPr marL="1371600" lvl="2" indent="-330200" rtl="0">
              <a:lnSpc>
                <a:spcPct val="100000"/>
              </a:lnSpc>
              <a:spcBef>
                <a:spcPts val="0"/>
              </a:spcBef>
              <a:spcAft>
                <a:spcPts val="0"/>
              </a:spcAft>
              <a:buSzPts val="1600"/>
              <a:buFont typeface="Roboto Condensed Light"/>
              <a:buAutoNum type="romanLcPeriod"/>
              <a:defRPr sz="1600"/>
            </a:lvl3pPr>
            <a:lvl4pPr marL="1828800" lvl="3" indent="-330200" rtl="0">
              <a:lnSpc>
                <a:spcPct val="100000"/>
              </a:lnSpc>
              <a:spcBef>
                <a:spcPts val="0"/>
              </a:spcBef>
              <a:spcAft>
                <a:spcPts val="0"/>
              </a:spcAft>
              <a:buSzPts val="1600"/>
              <a:buFont typeface="Roboto Condensed Light"/>
              <a:buAutoNum type="arabicPeriod"/>
              <a:defRPr sz="1600"/>
            </a:lvl4pPr>
            <a:lvl5pPr marL="2286000" lvl="4" indent="-330200" rtl="0">
              <a:lnSpc>
                <a:spcPct val="100000"/>
              </a:lnSpc>
              <a:spcBef>
                <a:spcPts val="0"/>
              </a:spcBef>
              <a:spcAft>
                <a:spcPts val="0"/>
              </a:spcAft>
              <a:buSzPts val="1600"/>
              <a:buFont typeface="Roboto Condensed Light"/>
              <a:buAutoNum type="alphaLcPeriod"/>
              <a:defRPr sz="1600"/>
            </a:lvl5pPr>
            <a:lvl6pPr marL="2743200" lvl="5" indent="-330200" rtl="0">
              <a:lnSpc>
                <a:spcPct val="100000"/>
              </a:lnSpc>
              <a:spcBef>
                <a:spcPts val="0"/>
              </a:spcBef>
              <a:spcAft>
                <a:spcPts val="0"/>
              </a:spcAft>
              <a:buSzPts val="1600"/>
              <a:buFont typeface="Roboto Condensed Light"/>
              <a:buAutoNum type="romanLcPeriod"/>
              <a:defRPr sz="1600"/>
            </a:lvl6pPr>
            <a:lvl7pPr marL="3200400" lvl="6" indent="-330200" rtl="0">
              <a:lnSpc>
                <a:spcPct val="100000"/>
              </a:lnSpc>
              <a:spcBef>
                <a:spcPts val="0"/>
              </a:spcBef>
              <a:spcAft>
                <a:spcPts val="0"/>
              </a:spcAft>
              <a:buSzPts val="1600"/>
              <a:buFont typeface="Roboto Condensed Light"/>
              <a:buAutoNum type="arabicPeriod"/>
              <a:defRPr sz="1600"/>
            </a:lvl7pPr>
            <a:lvl8pPr marL="3657600" lvl="7" indent="-330200" rtl="0">
              <a:lnSpc>
                <a:spcPct val="100000"/>
              </a:lnSpc>
              <a:spcBef>
                <a:spcPts val="0"/>
              </a:spcBef>
              <a:spcAft>
                <a:spcPts val="0"/>
              </a:spcAft>
              <a:buSzPts val="1600"/>
              <a:buFont typeface="Roboto Condensed Light"/>
              <a:buAutoNum type="alphaLcPeriod"/>
              <a:defRPr sz="1600"/>
            </a:lvl8pPr>
            <a:lvl9pPr marL="4114800" lvl="8" indent="-330200" rtl="0">
              <a:lnSpc>
                <a:spcPct val="100000"/>
              </a:lnSpc>
              <a:spcBef>
                <a:spcPts val="0"/>
              </a:spcBef>
              <a:spcAft>
                <a:spcPts val="0"/>
              </a:spcAft>
              <a:buSzPts val="1600"/>
              <a:buFont typeface="Roboto Condensed Light"/>
              <a:buAutoNum type="romanLcPeriod"/>
              <a:defRPr sz="1600"/>
            </a:lvl9pPr>
          </a:lstStyle>
          <a:p>
            <a:endParaRPr/>
          </a:p>
        </p:txBody>
      </p:sp>
      <p:grpSp>
        <p:nvGrpSpPr>
          <p:cNvPr id="43" name="Google Shape;43;p4"/>
          <p:cNvGrpSpPr/>
          <p:nvPr/>
        </p:nvGrpSpPr>
        <p:grpSpPr>
          <a:xfrm rot="5400000">
            <a:off x="-753661" y="3207712"/>
            <a:ext cx="1624594" cy="1497557"/>
            <a:chOff x="233939" y="3546587"/>
            <a:chExt cx="1624594" cy="1497557"/>
          </a:xfrm>
        </p:grpSpPr>
        <p:sp>
          <p:nvSpPr>
            <p:cNvPr id="44" name="Google Shape;44;p4"/>
            <p:cNvSpPr/>
            <p:nvPr/>
          </p:nvSpPr>
          <p:spPr>
            <a:xfrm>
              <a:off x="753597" y="3940037"/>
              <a:ext cx="1104936" cy="1104108"/>
            </a:xfrm>
            <a:custGeom>
              <a:avLst/>
              <a:gdLst/>
              <a:ahLst/>
              <a:cxnLst/>
              <a:rect l="l" t="t" r="r" b="b"/>
              <a:pathLst>
                <a:path w="31997" h="31973" extrusionOk="0">
                  <a:moveTo>
                    <a:pt x="15986" y="692"/>
                  </a:moveTo>
                  <a:lnTo>
                    <a:pt x="16777" y="717"/>
                  </a:lnTo>
                  <a:lnTo>
                    <a:pt x="17567" y="766"/>
                  </a:lnTo>
                  <a:lnTo>
                    <a:pt x="18333" y="865"/>
                  </a:lnTo>
                  <a:lnTo>
                    <a:pt x="19075" y="1013"/>
                  </a:lnTo>
                  <a:lnTo>
                    <a:pt x="19816" y="1186"/>
                  </a:lnTo>
                  <a:lnTo>
                    <a:pt x="20532" y="1384"/>
                  </a:lnTo>
                  <a:lnTo>
                    <a:pt x="21249" y="1631"/>
                  </a:lnTo>
                  <a:lnTo>
                    <a:pt x="21941" y="1903"/>
                  </a:lnTo>
                  <a:lnTo>
                    <a:pt x="22608" y="2199"/>
                  </a:lnTo>
                  <a:lnTo>
                    <a:pt x="23275" y="2545"/>
                  </a:lnTo>
                  <a:lnTo>
                    <a:pt x="23917" y="2916"/>
                  </a:lnTo>
                  <a:lnTo>
                    <a:pt x="24535" y="3311"/>
                  </a:lnTo>
                  <a:lnTo>
                    <a:pt x="25128" y="3731"/>
                  </a:lnTo>
                  <a:lnTo>
                    <a:pt x="25721" y="4201"/>
                  </a:lnTo>
                  <a:lnTo>
                    <a:pt x="26265" y="4670"/>
                  </a:lnTo>
                  <a:lnTo>
                    <a:pt x="26808" y="5189"/>
                  </a:lnTo>
                  <a:lnTo>
                    <a:pt x="27302" y="5708"/>
                  </a:lnTo>
                  <a:lnTo>
                    <a:pt x="27797" y="6276"/>
                  </a:lnTo>
                  <a:lnTo>
                    <a:pt x="28241" y="6844"/>
                  </a:lnTo>
                  <a:lnTo>
                    <a:pt x="28661" y="7437"/>
                  </a:lnTo>
                  <a:lnTo>
                    <a:pt x="29057" y="8055"/>
                  </a:lnTo>
                  <a:lnTo>
                    <a:pt x="29427" y="8697"/>
                  </a:lnTo>
                  <a:lnTo>
                    <a:pt x="29773" y="9365"/>
                  </a:lnTo>
                  <a:lnTo>
                    <a:pt x="30070" y="10032"/>
                  </a:lnTo>
                  <a:lnTo>
                    <a:pt x="30342" y="10723"/>
                  </a:lnTo>
                  <a:lnTo>
                    <a:pt x="30589" y="11440"/>
                  </a:lnTo>
                  <a:lnTo>
                    <a:pt x="30811" y="12157"/>
                  </a:lnTo>
                  <a:lnTo>
                    <a:pt x="30959" y="12898"/>
                  </a:lnTo>
                  <a:lnTo>
                    <a:pt x="31108" y="13664"/>
                  </a:lnTo>
                  <a:lnTo>
                    <a:pt x="31206" y="14430"/>
                  </a:lnTo>
                  <a:lnTo>
                    <a:pt x="31256" y="15196"/>
                  </a:lnTo>
                  <a:lnTo>
                    <a:pt x="31280" y="15986"/>
                  </a:lnTo>
                  <a:lnTo>
                    <a:pt x="31256" y="16777"/>
                  </a:lnTo>
                  <a:lnTo>
                    <a:pt x="31206" y="17543"/>
                  </a:lnTo>
                  <a:lnTo>
                    <a:pt x="31108" y="18309"/>
                  </a:lnTo>
                  <a:lnTo>
                    <a:pt x="30959" y="19050"/>
                  </a:lnTo>
                  <a:lnTo>
                    <a:pt x="30811" y="19791"/>
                  </a:lnTo>
                  <a:lnTo>
                    <a:pt x="30589" y="20533"/>
                  </a:lnTo>
                  <a:lnTo>
                    <a:pt x="30342" y="21224"/>
                  </a:lnTo>
                  <a:lnTo>
                    <a:pt x="30070" y="21916"/>
                  </a:lnTo>
                  <a:lnTo>
                    <a:pt x="29773" y="22608"/>
                  </a:lnTo>
                  <a:lnTo>
                    <a:pt x="29427" y="23251"/>
                  </a:lnTo>
                  <a:lnTo>
                    <a:pt x="29057" y="23893"/>
                  </a:lnTo>
                  <a:lnTo>
                    <a:pt x="28661" y="24511"/>
                  </a:lnTo>
                  <a:lnTo>
                    <a:pt x="28241" y="25128"/>
                  </a:lnTo>
                  <a:lnTo>
                    <a:pt x="27797" y="25697"/>
                  </a:lnTo>
                  <a:lnTo>
                    <a:pt x="27302" y="26240"/>
                  </a:lnTo>
                  <a:lnTo>
                    <a:pt x="26808" y="26784"/>
                  </a:lnTo>
                  <a:lnTo>
                    <a:pt x="26265" y="27278"/>
                  </a:lnTo>
                  <a:lnTo>
                    <a:pt x="25721" y="27772"/>
                  </a:lnTo>
                  <a:lnTo>
                    <a:pt x="25128" y="28217"/>
                  </a:lnTo>
                  <a:lnTo>
                    <a:pt x="24535" y="28662"/>
                  </a:lnTo>
                  <a:lnTo>
                    <a:pt x="23917" y="29057"/>
                  </a:lnTo>
                  <a:lnTo>
                    <a:pt x="23275" y="29428"/>
                  </a:lnTo>
                  <a:lnTo>
                    <a:pt x="22608" y="29749"/>
                  </a:lnTo>
                  <a:lnTo>
                    <a:pt x="21941" y="30070"/>
                  </a:lnTo>
                  <a:lnTo>
                    <a:pt x="21249" y="30342"/>
                  </a:lnTo>
                  <a:lnTo>
                    <a:pt x="20532" y="30589"/>
                  </a:lnTo>
                  <a:lnTo>
                    <a:pt x="19816" y="30787"/>
                  </a:lnTo>
                  <a:lnTo>
                    <a:pt x="19075" y="30959"/>
                  </a:lnTo>
                  <a:lnTo>
                    <a:pt x="18333" y="31083"/>
                  </a:lnTo>
                  <a:lnTo>
                    <a:pt x="17567" y="31182"/>
                  </a:lnTo>
                  <a:lnTo>
                    <a:pt x="16777" y="31256"/>
                  </a:lnTo>
                  <a:lnTo>
                    <a:pt x="15220" y="31256"/>
                  </a:lnTo>
                  <a:lnTo>
                    <a:pt x="14430" y="31182"/>
                  </a:lnTo>
                  <a:lnTo>
                    <a:pt x="13664" y="31083"/>
                  </a:lnTo>
                  <a:lnTo>
                    <a:pt x="12922" y="30959"/>
                  </a:lnTo>
                  <a:lnTo>
                    <a:pt x="12181" y="30787"/>
                  </a:lnTo>
                  <a:lnTo>
                    <a:pt x="11465" y="30589"/>
                  </a:lnTo>
                  <a:lnTo>
                    <a:pt x="10748" y="30342"/>
                  </a:lnTo>
                  <a:lnTo>
                    <a:pt x="10056" y="30070"/>
                  </a:lnTo>
                  <a:lnTo>
                    <a:pt x="9389" y="29749"/>
                  </a:lnTo>
                  <a:lnTo>
                    <a:pt x="8722" y="29428"/>
                  </a:lnTo>
                  <a:lnTo>
                    <a:pt x="8080" y="29057"/>
                  </a:lnTo>
                  <a:lnTo>
                    <a:pt x="7462" y="28662"/>
                  </a:lnTo>
                  <a:lnTo>
                    <a:pt x="6869" y="28217"/>
                  </a:lnTo>
                  <a:lnTo>
                    <a:pt x="6276" y="27772"/>
                  </a:lnTo>
                  <a:lnTo>
                    <a:pt x="5732" y="27278"/>
                  </a:lnTo>
                  <a:lnTo>
                    <a:pt x="5189" y="26784"/>
                  </a:lnTo>
                  <a:lnTo>
                    <a:pt x="4695" y="26240"/>
                  </a:lnTo>
                  <a:lnTo>
                    <a:pt x="4200" y="25697"/>
                  </a:lnTo>
                  <a:lnTo>
                    <a:pt x="3756" y="25128"/>
                  </a:lnTo>
                  <a:lnTo>
                    <a:pt x="3336" y="24511"/>
                  </a:lnTo>
                  <a:lnTo>
                    <a:pt x="2940" y="23893"/>
                  </a:lnTo>
                  <a:lnTo>
                    <a:pt x="2570" y="23251"/>
                  </a:lnTo>
                  <a:lnTo>
                    <a:pt x="2224" y="22608"/>
                  </a:lnTo>
                  <a:lnTo>
                    <a:pt x="1927" y="21916"/>
                  </a:lnTo>
                  <a:lnTo>
                    <a:pt x="1631" y="21224"/>
                  </a:lnTo>
                  <a:lnTo>
                    <a:pt x="1408" y="20533"/>
                  </a:lnTo>
                  <a:lnTo>
                    <a:pt x="1186" y="19791"/>
                  </a:lnTo>
                  <a:lnTo>
                    <a:pt x="1013" y="19050"/>
                  </a:lnTo>
                  <a:lnTo>
                    <a:pt x="890" y="18309"/>
                  </a:lnTo>
                  <a:lnTo>
                    <a:pt x="791" y="17543"/>
                  </a:lnTo>
                  <a:lnTo>
                    <a:pt x="741" y="16777"/>
                  </a:lnTo>
                  <a:lnTo>
                    <a:pt x="717" y="15986"/>
                  </a:lnTo>
                  <a:lnTo>
                    <a:pt x="741" y="15196"/>
                  </a:lnTo>
                  <a:lnTo>
                    <a:pt x="791" y="14430"/>
                  </a:lnTo>
                  <a:lnTo>
                    <a:pt x="890" y="13664"/>
                  </a:lnTo>
                  <a:lnTo>
                    <a:pt x="1013" y="12898"/>
                  </a:lnTo>
                  <a:lnTo>
                    <a:pt x="1186" y="12157"/>
                  </a:lnTo>
                  <a:lnTo>
                    <a:pt x="1408" y="11440"/>
                  </a:lnTo>
                  <a:lnTo>
                    <a:pt x="1631" y="10723"/>
                  </a:lnTo>
                  <a:lnTo>
                    <a:pt x="1927" y="10032"/>
                  </a:lnTo>
                  <a:lnTo>
                    <a:pt x="2224" y="9365"/>
                  </a:lnTo>
                  <a:lnTo>
                    <a:pt x="2570" y="8697"/>
                  </a:lnTo>
                  <a:lnTo>
                    <a:pt x="2940" y="8055"/>
                  </a:lnTo>
                  <a:lnTo>
                    <a:pt x="3336" y="7437"/>
                  </a:lnTo>
                  <a:lnTo>
                    <a:pt x="3756" y="6844"/>
                  </a:lnTo>
                  <a:lnTo>
                    <a:pt x="4200" y="6276"/>
                  </a:lnTo>
                  <a:lnTo>
                    <a:pt x="4695" y="5708"/>
                  </a:lnTo>
                  <a:lnTo>
                    <a:pt x="5189" y="5189"/>
                  </a:lnTo>
                  <a:lnTo>
                    <a:pt x="5732" y="4670"/>
                  </a:lnTo>
                  <a:lnTo>
                    <a:pt x="6276" y="4201"/>
                  </a:lnTo>
                  <a:lnTo>
                    <a:pt x="6869" y="3731"/>
                  </a:lnTo>
                  <a:lnTo>
                    <a:pt x="7462" y="3311"/>
                  </a:lnTo>
                  <a:lnTo>
                    <a:pt x="8080" y="2916"/>
                  </a:lnTo>
                  <a:lnTo>
                    <a:pt x="8722" y="2545"/>
                  </a:lnTo>
                  <a:lnTo>
                    <a:pt x="9389" y="2199"/>
                  </a:lnTo>
                  <a:lnTo>
                    <a:pt x="10056" y="1903"/>
                  </a:lnTo>
                  <a:lnTo>
                    <a:pt x="10748" y="1631"/>
                  </a:lnTo>
                  <a:lnTo>
                    <a:pt x="11465" y="1384"/>
                  </a:lnTo>
                  <a:lnTo>
                    <a:pt x="12181" y="1186"/>
                  </a:lnTo>
                  <a:lnTo>
                    <a:pt x="12922" y="1013"/>
                  </a:lnTo>
                  <a:lnTo>
                    <a:pt x="13664" y="865"/>
                  </a:lnTo>
                  <a:lnTo>
                    <a:pt x="14430" y="766"/>
                  </a:lnTo>
                  <a:lnTo>
                    <a:pt x="15220" y="717"/>
                  </a:lnTo>
                  <a:lnTo>
                    <a:pt x="15986" y="692"/>
                  </a:lnTo>
                  <a:close/>
                  <a:moveTo>
                    <a:pt x="15986" y="0"/>
                  </a:moveTo>
                  <a:lnTo>
                    <a:pt x="15171" y="25"/>
                  </a:lnTo>
                  <a:lnTo>
                    <a:pt x="14355" y="74"/>
                  </a:lnTo>
                  <a:lnTo>
                    <a:pt x="13565" y="173"/>
                  </a:lnTo>
                  <a:lnTo>
                    <a:pt x="12774" y="321"/>
                  </a:lnTo>
                  <a:lnTo>
                    <a:pt x="12008" y="494"/>
                  </a:lnTo>
                  <a:lnTo>
                    <a:pt x="11242" y="717"/>
                  </a:lnTo>
                  <a:lnTo>
                    <a:pt x="10501" y="964"/>
                  </a:lnTo>
                  <a:lnTo>
                    <a:pt x="9784" y="1260"/>
                  </a:lnTo>
                  <a:lnTo>
                    <a:pt x="9068" y="1581"/>
                  </a:lnTo>
                  <a:lnTo>
                    <a:pt x="8376" y="1927"/>
                  </a:lnTo>
                  <a:lnTo>
                    <a:pt x="7709" y="2298"/>
                  </a:lnTo>
                  <a:lnTo>
                    <a:pt x="7067" y="2718"/>
                  </a:lnTo>
                  <a:lnTo>
                    <a:pt x="6449" y="3163"/>
                  </a:lnTo>
                  <a:lnTo>
                    <a:pt x="5831" y="3657"/>
                  </a:lnTo>
                  <a:lnTo>
                    <a:pt x="5263" y="4151"/>
                  </a:lnTo>
                  <a:lnTo>
                    <a:pt x="4695" y="4670"/>
                  </a:lnTo>
                  <a:lnTo>
                    <a:pt x="4176" y="5238"/>
                  </a:lnTo>
                  <a:lnTo>
                    <a:pt x="3657" y="5807"/>
                  </a:lnTo>
                  <a:lnTo>
                    <a:pt x="3187" y="6424"/>
                  </a:lnTo>
                  <a:lnTo>
                    <a:pt x="2743" y="7042"/>
                  </a:lnTo>
                  <a:lnTo>
                    <a:pt x="2323" y="7684"/>
                  </a:lnTo>
                  <a:lnTo>
                    <a:pt x="1952" y="8376"/>
                  </a:lnTo>
                  <a:lnTo>
                    <a:pt x="1581" y="9043"/>
                  </a:lnTo>
                  <a:lnTo>
                    <a:pt x="1260" y="9760"/>
                  </a:lnTo>
                  <a:lnTo>
                    <a:pt x="988" y="10501"/>
                  </a:lnTo>
                  <a:lnTo>
                    <a:pt x="717" y="11242"/>
                  </a:lnTo>
                  <a:lnTo>
                    <a:pt x="519" y="11984"/>
                  </a:lnTo>
                  <a:lnTo>
                    <a:pt x="321" y="12774"/>
                  </a:lnTo>
                  <a:lnTo>
                    <a:pt x="198" y="13540"/>
                  </a:lnTo>
                  <a:lnTo>
                    <a:pt x="99" y="14356"/>
                  </a:lnTo>
                  <a:lnTo>
                    <a:pt x="25" y="15171"/>
                  </a:lnTo>
                  <a:lnTo>
                    <a:pt x="0" y="15986"/>
                  </a:lnTo>
                  <a:lnTo>
                    <a:pt x="25" y="16802"/>
                  </a:lnTo>
                  <a:lnTo>
                    <a:pt x="99" y="17617"/>
                  </a:lnTo>
                  <a:lnTo>
                    <a:pt x="198" y="18408"/>
                  </a:lnTo>
                  <a:lnTo>
                    <a:pt x="321" y="19198"/>
                  </a:lnTo>
                  <a:lnTo>
                    <a:pt x="519" y="19964"/>
                  </a:lnTo>
                  <a:lnTo>
                    <a:pt x="717" y="20730"/>
                  </a:lnTo>
                  <a:lnTo>
                    <a:pt x="988" y="21472"/>
                  </a:lnTo>
                  <a:lnTo>
                    <a:pt x="1260" y="22188"/>
                  </a:lnTo>
                  <a:lnTo>
                    <a:pt x="1581" y="22905"/>
                  </a:lnTo>
                  <a:lnTo>
                    <a:pt x="1952" y="23596"/>
                  </a:lnTo>
                  <a:lnTo>
                    <a:pt x="2323" y="24264"/>
                  </a:lnTo>
                  <a:lnTo>
                    <a:pt x="2743" y="24906"/>
                  </a:lnTo>
                  <a:lnTo>
                    <a:pt x="3187" y="25548"/>
                  </a:lnTo>
                  <a:lnTo>
                    <a:pt x="3657" y="26141"/>
                  </a:lnTo>
                  <a:lnTo>
                    <a:pt x="4176" y="26734"/>
                  </a:lnTo>
                  <a:lnTo>
                    <a:pt x="4695" y="27278"/>
                  </a:lnTo>
                  <a:lnTo>
                    <a:pt x="5263" y="27822"/>
                  </a:lnTo>
                  <a:lnTo>
                    <a:pt x="5831" y="28316"/>
                  </a:lnTo>
                  <a:lnTo>
                    <a:pt x="6449" y="28785"/>
                  </a:lnTo>
                  <a:lnTo>
                    <a:pt x="7067" y="29230"/>
                  </a:lnTo>
                  <a:lnTo>
                    <a:pt x="7709" y="29650"/>
                  </a:lnTo>
                  <a:lnTo>
                    <a:pt x="8376" y="30045"/>
                  </a:lnTo>
                  <a:lnTo>
                    <a:pt x="9068" y="30391"/>
                  </a:lnTo>
                  <a:lnTo>
                    <a:pt x="9784" y="30712"/>
                  </a:lnTo>
                  <a:lnTo>
                    <a:pt x="10501" y="31009"/>
                  </a:lnTo>
                  <a:lnTo>
                    <a:pt x="11242" y="31256"/>
                  </a:lnTo>
                  <a:lnTo>
                    <a:pt x="12008" y="31478"/>
                  </a:lnTo>
                  <a:lnTo>
                    <a:pt x="12774" y="31651"/>
                  </a:lnTo>
                  <a:lnTo>
                    <a:pt x="13565" y="31775"/>
                  </a:lnTo>
                  <a:lnTo>
                    <a:pt x="14355" y="31898"/>
                  </a:lnTo>
                  <a:lnTo>
                    <a:pt x="15171" y="31948"/>
                  </a:lnTo>
                  <a:lnTo>
                    <a:pt x="15986" y="31973"/>
                  </a:lnTo>
                  <a:lnTo>
                    <a:pt x="16826" y="31948"/>
                  </a:lnTo>
                  <a:lnTo>
                    <a:pt x="17642" y="31898"/>
                  </a:lnTo>
                  <a:lnTo>
                    <a:pt x="18432" y="31775"/>
                  </a:lnTo>
                  <a:lnTo>
                    <a:pt x="19223" y="31651"/>
                  </a:lnTo>
                  <a:lnTo>
                    <a:pt x="19989" y="31478"/>
                  </a:lnTo>
                  <a:lnTo>
                    <a:pt x="20755" y="31256"/>
                  </a:lnTo>
                  <a:lnTo>
                    <a:pt x="21496" y="31009"/>
                  </a:lnTo>
                  <a:lnTo>
                    <a:pt x="22213" y="30712"/>
                  </a:lnTo>
                  <a:lnTo>
                    <a:pt x="22929" y="30391"/>
                  </a:lnTo>
                  <a:lnTo>
                    <a:pt x="23621" y="30045"/>
                  </a:lnTo>
                  <a:lnTo>
                    <a:pt x="24288" y="29650"/>
                  </a:lnTo>
                  <a:lnTo>
                    <a:pt x="24931" y="29230"/>
                  </a:lnTo>
                  <a:lnTo>
                    <a:pt x="25548" y="28785"/>
                  </a:lnTo>
                  <a:lnTo>
                    <a:pt x="26166" y="28316"/>
                  </a:lnTo>
                  <a:lnTo>
                    <a:pt x="26734" y="27822"/>
                  </a:lnTo>
                  <a:lnTo>
                    <a:pt x="27302" y="27278"/>
                  </a:lnTo>
                  <a:lnTo>
                    <a:pt x="27821" y="26734"/>
                  </a:lnTo>
                  <a:lnTo>
                    <a:pt x="28340" y="26141"/>
                  </a:lnTo>
                  <a:lnTo>
                    <a:pt x="28810" y="25548"/>
                  </a:lnTo>
                  <a:lnTo>
                    <a:pt x="29254" y="24906"/>
                  </a:lnTo>
                  <a:lnTo>
                    <a:pt x="29674" y="24264"/>
                  </a:lnTo>
                  <a:lnTo>
                    <a:pt x="30045" y="23596"/>
                  </a:lnTo>
                  <a:lnTo>
                    <a:pt x="30416" y="22905"/>
                  </a:lnTo>
                  <a:lnTo>
                    <a:pt x="30737" y="22188"/>
                  </a:lnTo>
                  <a:lnTo>
                    <a:pt x="31009" y="21472"/>
                  </a:lnTo>
                  <a:lnTo>
                    <a:pt x="31256" y="20730"/>
                  </a:lnTo>
                  <a:lnTo>
                    <a:pt x="31478" y="19964"/>
                  </a:lnTo>
                  <a:lnTo>
                    <a:pt x="31651" y="19198"/>
                  </a:lnTo>
                  <a:lnTo>
                    <a:pt x="31799" y="18408"/>
                  </a:lnTo>
                  <a:lnTo>
                    <a:pt x="31898" y="17617"/>
                  </a:lnTo>
                  <a:lnTo>
                    <a:pt x="31972" y="16802"/>
                  </a:lnTo>
                  <a:lnTo>
                    <a:pt x="31997" y="15986"/>
                  </a:lnTo>
                  <a:lnTo>
                    <a:pt x="31972" y="15171"/>
                  </a:lnTo>
                  <a:lnTo>
                    <a:pt x="31898" y="14356"/>
                  </a:lnTo>
                  <a:lnTo>
                    <a:pt x="31799" y="13540"/>
                  </a:lnTo>
                  <a:lnTo>
                    <a:pt x="31651" y="12774"/>
                  </a:lnTo>
                  <a:lnTo>
                    <a:pt x="31478" y="11984"/>
                  </a:lnTo>
                  <a:lnTo>
                    <a:pt x="31256" y="11242"/>
                  </a:lnTo>
                  <a:lnTo>
                    <a:pt x="31009" y="10501"/>
                  </a:lnTo>
                  <a:lnTo>
                    <a:pt x="30737" y="9760"/>
                  </a:lnTo>
                  <a:lnTo>
                    <a:pt x="30416" y="9043"/>
                  </a:lnTo>
                  <a:lnTo>
                    <a:pt x="30045" y="8376"/>
                  </a:lnTo>
                  <a:lnTo>
                    <a:pt x="29674" y="7684"/>
                  </a:lnTo>
                  <a:lnTo>
                    <a:pt x="29254" y="7042"/>
                  </a:lnTo>
                  <a:lnTo>
                    <a:pt x="28810" y="6424"/>
                  </a:lnTo>
                  <a:lnTo>
                    <a:pt x="28340" y="5807"/>
                  </a:lnTo>
                  <a:lnTo>
                    <a:pt x="27821" y="5238"/>
                  </a:lnTo>
                  <a:lnTo>
                    <a:pt x="27302" y="4670"/>
                  </a:lnTo>
                  <a:lnTo>
                    <a:pt x="26734" y="4151"/>
                  </a:lnTo>
                  <a:lnTo>
                    <a:pt x="26166" y="3657"/>
                  </a:lnTo>
                  <a:lnTo>
                    <a:pt x="25548" y="3163"/>
                  </a:lnTo>
                  <a:lnTo>
                    <a:pt x="24931" y="2718"/>
                  </a:lnTo>
                  <a:lnTo>
                    <a:pt x="24288" y="2298"/>
                  </a:lnTo>
                  <a:lnTo>
                    <a:pt x="23621" y="1927"/>
                  </a:lnTo>
                  <a:lnTo>
                    <a:pt x="22929" y="1581"/>
                  </a:lnTo>
                  <a:lnTo>
                    <a:pt x="22213" y="1260"/>
                  </a:lnTo>
                  <a:lnTo>
                    <a:pt x="21496" y="964"/>
                  </a:lnTo>
                  <a:lnTo>
                    <a:pt x="20755" y="717"/>
                  </a:lnTo>
                  <a:lnTo>
                    <a:pt x="19989" y="494"/>
                  </a:lnTo>
                  <a:lnTo>
                    <a:pt x="19223" y="321"/>
                  </a:lnTo>
                  <a:lnTo>
                    <a:pt x="18432" y="173"/>
                  </a:lnTo>
                  <a:lnTo>
                    <a:pt x="17642" y="74"/>
                  </a:lnTo>
                  <a:lnTo>
                    <a:pt x="16826" y="25"/>
                  </a:lnTo>
                  <a:lnTo>
                    <a:pt x="15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801073" y="3546587"/>
              <a:ext cx="156156" cy="156190"/>
            </a:xfrm>
            <a:custGeom>
              <a:avLst/>
              <a:gdLst/>
              <a:ahLst/>
              <a:cxnLst/>
              <a:rect l="l" t="t" r="r" b="b"/>
              <a:pathLst>
                <a:path w="4522" h="4523" extrusionOk="0">
                  <a:moveTo>
                    <a:pt x="2026" y="1"/>
                  </a:moveTo>
                  <a:lnTo>
                    <a:pt x="1804" y="50"/>
                  </a:lnTo>
                  <a:lnTo>
                    <a:pt x="1606" y="100"/>
                  </a:lnTo>
                  <a:lnTo>
                    <a:pt x="1384" y="174"/>
                  </a:lnTo>
                  <a:lnTo>
                    <a:pt x="1186" y="273"/>
                  </a:lnTo>
                  <a:lnTo>
                    <a:pt x="1013" y="371"/>
                  </a:lnTo>
                  <a:lnTo>
                    <a:pt x="840" y="520"/>
                  </a:lnTo>
                  <a:lnTo>
                    <a:pt x="667" y="668"/>
                  </a:lnTo>
                  <a:lnTo>
                    <a:pt x="519" y="816"/>
                  </a:lnTo>
                  <a:lnTo>
                    <a:pt x="395" y="989"/>
                  </a:lnTo>
                  <a:lnTo>
                    <a:pt x="272" y="1187"/>
                  </a:lnTo>
                  <a:lnTo>
                    <a:pt x="198" y="1385"/>
                  </a:lnTo>
                  <a:lnTo>
                    <a:pt x="99" y="1582"/>
                  </a:lnTo>
                  <a:lnTo>
                    <a:pt x="49" y="1805"/>
                  </a:lnTo>
                  <a:lnTo>
                    <a:pt x="25" y="2027"/>
                  </a:lnTo>
                  <a:lnTo>
                    <a:pt x="0" y="2249"/>
                  </a:lnTo>
                  <a:lnTo>
                    <a:pt x="25" y="2496"/>
                  </a:lnTo>
                  <a:lnTo>
                    <a:pt x="49" y="2719"/>
                  </a:lnTo>
                  <a:lnTo>
                    <a:pt x="99" y="2916"/>
                  </a:lnTo>
                  <a:lnTo>
                    <a:pt x="198" y="3139"/>
                  </a:lnTo>
                  <a:lnTo>
                    <a:pt x="272" y="3336"/>
                  </a:lnTo>
                  <a:lnTo>
                    <a:pt x="395" y="3509"/>
                  </a:lnTo>
                  <a:lnTo>
                    <a:pt x="519" y="3682"/>
                  </a:lnTo>
                  <a:lnTo>
                    <a:pt x="667" y="3855"/>
                  </a:lnTo>
                  <a:lnTo>
                    <a:pt x="840" y="4004"/>
                  </a:lnTo>
                  <a:lnTo>
                    <a:pt x="1013" y="4127"/>
                  </a:lnTo>
                  <a:lnTo>
                    <a:pt x="1186" y="4251"/>
                  </a:lnTo>
                  <a:lnTo>
                    <a:pt x="1384" y="4350"/>
                  </a:lnTo>
                  <a:lnTo>
                    <a:pt x="1606" y="4424"/>
                  </a:lnTo>
                  <a:lnTo>
                    <a:pt x="1804" y="4473"/>
                  </a:lnTo>
                  <a:lnTo>
                    <a:pt x="2026" y="4498"/>
                  </a:lnTo>
                  <a:lnTo>
                    <a:pt x="2273" y="4522"/>
                  </a:lnTo>
                  <a:lnTo>
                    <a:pt x="2496" y="4498"/>
                  </a:lnTo>
                  <a:lnTo>
                    <a:pt x="2718" y="4473"/>
                  </a:lnTo>
                  <a:lnTo>
                    <a:pt x="2940" y="4424"/>
                  </a:lnTo>
                  <a:lnTo>
                    <a:pt x="3138" y="4350"/>
                  </a:lnTo>
                  <a:lnTo>
                    <a:pt x="3336" y="4251"/>
                  </a:lnTo>
                  <a:lnTo>
                    <a:pt x="3533" y="4127"/>
                  </a:lnTo>
                  <a:lnTo>
                    <a:pt x="3706" y="4004"/>
                  </a:lnTo>
                  <a:lnTo>
                    <a:pt x="3854" y="3855"/>
                  </a:lnTo>
                  <a:lnTo>
                    <a:pt x="4003" y="3682"/>
                  </a:lnTo>
                  <a:lnTo>
                    <a:pt x="4151" y="3509"/>
                  </a:lnTo>
                  <a:lnTo>
                    <a:pt x="4250" y="3336"/>
                  </a:lnTo>
                  <a:lnTo>
                    <a:pt x="4349" y="3139"/>
                  </a:lnTo>
                  <a:lnTo>
                    <a:pt x="4423" y="2916"/>
                  </a:lnTo>
                  <a:lnTo>
                    <a:pt x="4472" y="2719"/>
                  </a:lnTo>
                  <a:lnTo>
                    <a:pt x="4522" y="2496"/>
                  </a:lnTo>
                  <a:lnTo>
                    <a:pt x="4522" y="2249"/>
                  </a:lnTo>
                  <a:lnTo>
                    <a:pt x="4522" y="2027"/>
                  </a:lnTo>
                  <a:lnTo>
                    <a:pt x="4472" y="1805"/>
                  </a:lnTo>
                  <a:lnTo>
                    <a:pt x="4423" y="1582"/>
                  </a:lnTo>
                  <a:lnTo>
                    <a:pt x="4349" y="1385"/>
                  </a:lnTo>
                  <a:lnTo>
                    <a:pt x="4250" y="1187"/>
                  </a:lnTo>
                  <a:lnTo>
                    <a:pt x="4151" y="989"/>
                  </a:lnTo>
                  <a:lnTo>
                    <a:pt x="4003" y="816"/>
                  </a:lnTo>
                  <a:lnTo>
                    <a:pt x="3854" y="668"/>
                  </a:lnTo>
                  <a:lnTo>
                    <a:pt x="3706" y="520"/>
                  </a:lnTo>
                  <a:lnTo>
                    <a:pt x="3533" y="371"/>
                  </a:lnTo>
                  <a:lnTo>
                    <a:pt x="3336" y="273"/>
                  </a:lnTo>
                  <a:lnTo>
                    <a:pt x="3138" y="174"/>
                  </a:lnTo>
                  <a:lnTo>
                    <a:pt x="2940" y="100"/>
                  </a:lnTo>
                  <a:lnTo>
                    <a:pt x="2718" y="50"/>
                  </a:lnTo>
                  <a:lnTo>
                    <a:pt x="24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233939" y="3631999"/>
              <a:ext cx="175805" cy="175805"/>
            </a:xfrm>
            <a:custGeom>
              <a:avLst/>
              <a:gdLst/>
              <a:ahLst/>
              <a:cxnLst/>
              <a:rect l="l" t="t" r="r" b="b"/>
              <a:pathLst>
                <a:path w="5091" h="5091" extrusionOk="0">
                  <a:moveTo>
                    <a:pt x="4201" y="0"/>
                  </a:moveTo>
                  <a:lnTo>
                    <a:pt x="4053" y="25"/>
                  </a:lnTo>
                  <a:lnTo>
                    <a:pt x="3880" y="75"/>
                  </a:lnTo>
                  <a:lnTo>
                    <a:pt x="3732" y="149"/>
                  </a:lnTo>
                  <a:lnTo>
                    <a:pt x="3583" y="272"/>
                  </a:lnTo>
                  <a:lnTo>
                    <a:pt x="248" y="3583"/>
                  </a:lnTo>
                  <a:lnTo>
                    <a:pt x="149" y="3731"/>
                  </a:lnTo>
                  <a:lnTo>
                    <a:pt x="75" y="3880"/>
                  </a:lnTo>
                  <a:lnTo>
                    <a:pt x="26" y="4053"/>
                  </a:lnTo>
                  <a:lnTo>
                    <a:pt x="1" y="4226"/>
                  </a:lnTo>
                  <a:lnTo>
                    <a:pt x="26" y="4374"/>
                  </a:lnTo>
                  <a:lnTo>
                    <a:pt x="75" y="4547"/>
                  </a:lnTo>
                  <a:lnTo>
                    <a:pt x="149" y="4695"/>
                  </a:lnTo>
                  <a:lnTo>
                    <a:pt x="248" y="4843"/>
                  </a:lnTo>
                  <a:lnTo>
                    <a:pt x="396" y="4942"/>
                  </a:lnTo>
                  <a:lnTo>
                    <a:pt x="544" y="5041"/>
                  </a:lnTo>
                  <a:lnTo>
                    <a:pt x="717" y="5090"/>
                  </a:lnTo>
                  <a:lnTo>
                    <a:pt x="1063" y="5090"/>
                  </a:lnTo>
                  <a:lnTo>
                    <a:pt x="1211" y="5041"/>
                  </a:lnTo>
                  <a:lnTo>
                    <a:pt x="1360" y="4942"/>
                  </a:lnTo>
                  <a:lnTo>
                    <a:pt x="1508" y="4843"/>
                  </a:lnTo>
                  <a:lnTo>
                    <a:pt x="4844" y="1508"/>
                  </a:lnTo>
                  <a:lnTo>
                    <a:pt x="4942" y="1384"/>
                  </a:lnTo>
                  <a:lnTo>
                    <a:pt x="5017" y="1211"/>
                  </a:lnTo>
                  <a:lnTo>
                    <a:pt x="5066" y="1063"/>
                  </a:lnTo>
                  <a:lnTo>
                    <a:pt x="5091" y="890"/>
                  </a:lnTo>
                  <a:lnTo>
                    <a:pt x="5066" y="717"/>
                  </a:lnTo>
                  <a:lnTo>
                    <a:pt x="5017" y="569"/>
                  </a:lnTo>
                  <a:lnTo>
                    <a:pt x="4942" y="396"/>
                  </a:lnTo>
                  <a:lnTo>
                    <a:pt x="4844" y="272"/>
                  </a:lnTo>
                  <a:lnTo>
                    <a:pt x="4695" y="149"/>
                  </a:lnTo>
                  <a:lnTo>
                    <a:pt x="4547" y="75"/>
                  </a:lnTo>
                  <a:lnTo>
                    <a:pt x="4374" y="25"/>
                  </a:lnTo>
                  <a:lnTo>
                    <a:pt x="4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233939" y="3631999"/>
              <a:ext cx="175805" cy="175805"/>
            </a:xfrm>
            <a:custGeom>
              <a:avLst/>
              <a:gdLst/>
              <a:ahLst/>
              <a:cxnLst/>
              <a:rect l="l" t="t" r="r" b="b"/>
              <a:pathLst>
                <a:path w="5091" h="5091" extrusionOk="0">
                  <a:moveTo>
                    <a:pt x="890" y="0"/>
                  </a:moveTo>
                  <a:lnTo>
                    <a:pt x="717" y="25"/>
                  </a:lnTo>
                  <a:lnTo>
                    <a:pt x="544" y="75"/>
                  </a:lnTo>
                  <a:lnTo>
                    <a:pt x="396" y="149"/>
                  </a:lnTo>
                  <a:lnTo>
                    <a:pt x="248" y="272"/>
                  </a:lnTo>
                  <a:lnTo>
                    <a:pt x="149" y="396"/>
                  </a:lnTo>
                  <a:lnTo>
                    <a:pt x="75" y="569"/>
                  </a:lnTo>
                  <a:lnTo>
                    <a:pt x="26" y="717"/>
                  </a:lnTo>
                  <a:lnTo>
                    <a:pt x="1" y="890"/>
                  </a:lnTo>
                  <a:lnTo>
                    <a:pt x="26" y="1063"/>
                  </a:lnTo>
                  <a:lnTo>
                    <a:pt x="75" y="1211"/>
                  </a:lnTo>
                  <a:lnTo>
                    <a:pt x="149" y="1384"/>
                  </a:lnTo>
                  <a:lnTo>
                    <a:pt x="248" y="1508"/>
                  </a:lnTo>
                  <a:lnTo>
                    <a:pt x="3583" y="4843"/>
                  </a:lnTo>
                  <a:lnTo>
                    <a:pt x="3732" y="4942"/>
                  </a:lnTo>
                  <a:lnTo>
                    <a:pt x="3880" y="5041"/>
                  </a:lnTo>
                  <a:lnTo>
                    <a:pt x="4053" y="5090"/>
                  </a:lnTo>
                  <a:lnTo>
                    <a:pt x="4374" y="5090"/>
                  </a:lnTo>
                  <a:lnTo>
                    <a:pt x="4547" y="5041"/>
                  </a:lnTo>
                  <a:lnTo>
                    <a:pt x="4695" y="4942"/>
                  </a:lnTo>
                  <a:lnTo>
                    <a:pt x="4844" y="4843"/>
                  </a:lnTo>
                  <a:lnTo>
                    <a:pt x="4942" y="4695"/>
                  </a:lnTo>
                  <a:lnTo>
                    <a:pt x="5017" y="4547"/>
                  </a:lnTo>
                  <a:lnTo>
                    <a:pt x="5066" y="4374"/>
                  </a:lnTo>
                  <a:lnTo>
                    <a:pt x="5091" y="4226"/>
                  </a:lnTo>
                  <a:lnTo>
                    <a:pt x="5066" y="4053"/>
                  </a:lnTo>
                  <a:lnTo>
                    <a:pt x="5017" y="3880"/>
                  </a:lnTo>
                  <a:lnTo>
                    <a:pt x="4942" y="3731"/>
                  </a:lnTo>
                  <a:lnTo>
                    <a:pt x="4844" y="3583"/>
                  </a:lnTo>
                  <a:lnTo>
                    <a:pt x="1508" y="272"/>
                  </a:lnTo>
                  <a:lnTo>
                    <a:pt x="1360" y="149"/>
                  </a:lnTo>
                  <a:lnTo>
                    <a:pt x="1211" y="75"/>
                  </a:lnTo>
                  <a:lnTo>
                    <a:pt x="1063" y="25"/>
                  </a:lnTo>
                  <a:lnTo>
                    <a:pt x="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4"/>
          <p:cNvSpPr/>
          <p:nvPr/>
        </p:nvSpPr>
        <p:spPr>
          <a:xfrm rot="-5400000" flipH="1">
            <a:off x="8421322" y="1658669"/>
            <a:ext cx="1104108" cy="1104971"/>
          </a:xfrm>
          <a:custGeom>
            <a:avLst/>
            <a:gdLst/>
            <a:ahLst/>
            <a:cxnLst/>
            <a:rect l="l" t="t" r="r" b="b"/>
            <a:pathLst>
              <a:path w="31973" h="31998" extrusionOk="0">
                <a:moveTo>
                  <a:pt x="15986" y="717"/>
                </a:moveTo>
                <a:lnTo>
                  <a:pt x="16777" y="741"/>
                </a:lnTo>
                <a:lnTo>
                  <a:pt x="17543" y="791"/>
                </a:lnTo>
                <a:lnTo>
                  <a:pt x="18309" y="889"/>
                </a:lnTo>
                <a:lnTo>
                  <a:pt x="19075" y="1038"/>
                </a:lnTo>
                <a:lnTo>
                  <a:pt x="19816" y="1186"/>
                </a:lnTo>
                <a:lnTo>
                  <a:pt x="20533" y="1408"/>
                </a:lnTo>
                <a:lnTo>
                  <a:pt x="21249" y="1655"/>
                </a:lnTo>
                <a:lnTo>
                  <a:pt x="21941" y="1927"/>
                </a:lnTo>
                <a:lnTo>
                  <a:pt x="22608" y="2224"/>
                </a:lnTo>
                <a:lnTo>
                  <a:pt x="23275" y="2570"/>
                </a:lnTo>
                <a:lnTo>
                  <a:pt x="23918" y="2940"/>
                </a:lnTo>
                <a:lnTo>
                  <a:pt x="24535" y="3336"/>
                </a:lnTo>
                <a:lnTo>
                  <a:pt x="25128" y="3756"/>
                </a:lnTo>
                <a:lnTo>
                  <a:pt x="25697" y="4200"/>
                </a:lnTo>
                <a:lnTo>
                  <a:pt x="26265" y="4695"/>
                </a:lnTo>
                <a:lnTo>
                  <a:pt x="26784" y="5189"/>
                </a:lnTo>
                <a:lnTo>
                  <a:pt x="27303" y="5732"/>
                </a:lnTo>
                <a:lnTo>
                  <a:pt x="27772" y="6276"/>
                </a:lnTo>
                <a:lnTo>
                  <a:pt x="28242" y="6869"/>
                </a:lnTo>
                <a:lnTo>
                  <a:pt x="28662" y="7462"/>
                </a:lnTo>
                <a:lnTo>
                  <a:pt x="29057" y="8080"/>
                </a:lnTo>
                <a:lnTo>
                  <a:pt x="29428" y="8722"/>
                </a:lnTo>
                <a:lnTo>
                  <a:pt x="29774" y="9389"/>
                </a:lnTo>
                <a:lnTo>
                  <a:pt x="30070" y="10056"/>
                </a:lnTo>
                <a:lnTo>
                  <a:pt x="30342" y="10748"/>
                </a:lnTo>
                <a:lnTo>
                  <a:pt x="30589" y="11465"/>
                </a:lnTo>
                <a:lnTo>
                  <a:pt x="30787" y="12181"/>
                </a:lnTo>
                <a:lnTo>
                  <a:pt x="30960" y="12922"/>
                </a:lnTo>
                <a:lnTo>
                  <a:pt x="31108" y="13664"/>
                </a:lnTo>
                <a:lnTo>
                  <a:pt x="31207" y="14430"/>
                </a:lnTo>
                <a:lnTo>
                  <a:pt x="31256" y="15220"/>
                </a:lnTo>
                <a:lnTo>
                  <a:pt x="31281" y="16011"/>
                </a:lnTo>
                <a:lnTo>
                  <a:pt x="31256" y="16777"/>
                </a:lnTo>
                <a:lnTo>
                  <a:pt x="31207" y="17568"/>
                </a:lnTo>
                <a:lnTo>
                  <a:pt x="31108" y="18333"/>
                </a:lnTo>
                <a:lnTo>
                  <a:pt x="30960" y="19075"/>
                </a:lnTo>
                <a:lnTo>
                  <a:pt x="30787" y="19816"/>
                </a:lnTo>
                <a:lnTo>
                  <a:pt x="30589" y="20532"/>
                </a:lnTo>
                <a:lnTo>
                  <a:pt x="30342" y="21249"/>
                </a:lnTo>
                <a:lnTo>
                  <a:pt x="30070" y="21941"/>
                </a:lnTo>
                <a:lnTo>
                  <a:pt x="29774" y="22608"/>
                </a:lnTo>
                <a:lnTo>
                  <a:pt x="29428" y="23275"/>
                </a:lnTo>
                <a:lnTo>
                  <a:pt x="29057" y="23918"/>
                </a:lnTo>
                <a:lnTo>
                  <a:pt x="28662" y="24535"/>
                </a:lnTo>
                <a:lnTo>
                  <a:pt x="28242" y="25128"/>
                </a:lnTo>
                <a:lnTo>
                  <a:pt x="27772" y="25721"/>
                </a:lnTo>
                <a:lnTo>
                  <a:pt x="27303" y="26265"/>
                </a:lnTo>
                <a:lnTo>
                  <a:pt x="26784" y="26808"/>
                </a:lnTo>
                <a:lnTo>
                  <a:pt x="26265" y="27303"/>
                </a:lnTo>
                <a:lnTo>
                  <a:pt x="25697" y="27797"/>
                </a:lnTo>
                <a:lnTo>
                  <a:pt x="25128" y="28241"/>
                </a:lnTo>
                <a:lnTo>
                  <a:pt x="24535" y="28661"/>
                </a:lnTo>
                <a:lnTo>
                  <a:pt x="23918" y="29057"/>
                </a:lnTo>
                <a:lnTo>
                  <a:pt x="23275" y="29427"/>
                </a:lnTo>
                <a:lnTo>
                  <a:pt x="22608" y="29773"/>
                </a:lnTo>
                <a:lnTo>
                  <a:pt x="21941" y="30070"/>
                </a:lnTo>
                <a:lnTo>
                  <a:pt x="21249" y="30342"/>
                </a:lnTo>
                <a:lnTo>
                  <a:pt x="20533" y="30589"/>
                </a:lnTo>
                <a:lnTo>
                  <a:pt x="19816" y="30811"/>
                </a:lnTo>
                <a:lnTo>
                  <a:pt x="19075" y="30959"/>
                </a:lnTo>
                <a:lnTo>
                  <a:pt x="18309" y="31108"/>
                </a:lnTo>
                <a:lnTo>
                  <a:pt x="17543" y="31206"/>
                </a:lnTo>
                <a:lnTo>
                  <a:pt x="16777" y="31256"/>
                </a:lnTo>
                <a:lnTo>
                  <a:pt x="15986" y="31281"/>
                </a:lnTo>
                <a:lnTo>
                  <a:pt x="15196" y="31256"/>
                </a:lnTo>
                <a:lnTo>
                  <a:pt x="14430" y="31206"/>
                </a:lnTo>
                <a:lnTo>
                  <a:pt x="13664" y="31108"/>
                </a:lnTo>
                <a:lnTo>
                  <a:pt x="12923" y="30959"/>
                </a:lnTo>
                <a:lnTo>
                  <a:pt x="12181" y="30811"/>
                </a:lnTo>
                <a:lnTo>
                  <a:pt x="11440" y="30589"/>
                </a:lnTo>
                <a:lnTo>
                  <a:pt x="10748" y="30342"/>
                </a:lnTo>
                <a:lnTo>
                  <a:pt x="10057" y="30070"/>
                </a:lnTo>
                <a:lnTo>
                  <a:pt x="9365" y="29773"/>
                </a:lnTo>
                <a:lnTo>
                  <a:pt x="8722" y="29427"/>
                </a:lnTo>
                <a:lnTo>
                  <a:pt x="8080" y="29057"/>
                </a:lnTo>
                <a:lnTo>
                  <a:pt x="7462" y="28661"/>
                </a:lnTo>
                <a:lnTo>
                  <a:pt x="6845" y="28241"/>
                </a:lnTo>
                <a:lnTo>
                  <a:pt x="6276" y="27797"/>
                </a:lnTo>
                <a:lnTo>
                  <a:pt x="5708" y="27303"/>
                </a:lnTo>
                <a:lnTo>
                  <a:pt x="5189" y="26808"/>
                </a:lnTo>
                <a:lnTo>
                  <a:pt x="4670" y="26265"/>
                </a:lnTo>
                <a:lnTo>
                  <a:pt x="4201" y="25721"/>
                </a:lnTo>
                <a:lnTo>
                  <a:pt x="3756" y="25128"/>
                </a:lnTo>
                <a:lnTo>
                  <a:pt x="3311" y="24535"/>
                </a:lnTo>
                <a:lnTo>
                  <a:pt x="2916" y="23918"/>
                </a:lnTo>
                <a:lnTo>
                  <a:pt x="2545" y="23275"/>
                </a:lnTo>
                <a:lnTo>
                  <a:pt x="2224" y="22608"/>
                </a:lnTo>
                <a:lnTo>
                  <a:pt x="1903" y="21941"/>
                </a:lnTo>
                <a:lnTo>
                  <a:pt x="1631" y="21249"/>
                </a:lnTo>
                <a:lnTo>
                  <a:pt x="1384" y="20532"/>
                </a:lnTo>
                <a:lnTo>
                  <a:pt x="1186" y="19816"/>
                </a:lnTo>
                <a:lnTo>
                  <a:pt x="1013" y="19075"/>
                </a:lnTo>
                <a:lnTo>
                  <a:pt x="890" y="18333"/>
                </a:lnTo>
                <a:lnTo>
                  <a:pt x="791" y="17568"/>
                </a:lnTo>
                <a:lnTo>
                  <a:pt x="717" y="16777"/>
                </a:lnTo>
                <a:lnTo>
                  <a:pt x="717" y="16011"/>
                </a:lnTo>
                <a:lnTo>
                  <a:pt x="717" y="15220"/>
                </a:lnTo>
                <a:lnTo>
                  <a:pt x="791" y="14430"/>
                </a:lnTo>
                <a:lnTo>
                  <a:pt x="890" y="13664"/>
                </a:lnTo>
                <a:lnTo>
                  <a:pt x="1013" y="12922"/>
                </a:lnTo>
                <a:lnTo>
                  <a:pt x="1186" y="12181"/>
                </a:lnTo>
                <a:lnTo>
                  <a:pt x="1384" y="11465"/>
                </a:lnTo>
                <a:lnTo>
                  <a:pt x="1631" y="10748"/>
                </a:lnTo>
                <a:lnTo>
                  <a:pt x="1903" y="10056"/>
                </a:lnTo>
                <a:lnTo>
                  <a:pt x="2224" y="9389"/>
                </a:lnTo>
                <a:lnTo>
                  <a:pt x="2545" y="8722"/>
                </a:lnTo>
                <a:lnTo>
                  <a:pt x="2916" y="8080"/>
                </a:lnTo>
                <a:lnTo>
                  <a:pt x="3311" y="7462"/>
                </a:lnTo>
                <a:lnTo>
                  <a:pt x="3756" y="6869"/>
                </a:lnTo>
                <a:lnTo>
                  <a:pt x="4201" y="6276"/>
                </a:lnTo>
                <a:lnTo>
                  <a:pt x="4670" y="5732"/>
                </a:lnTo>
                <a:lnTo>
                  <a:pt x="5189" y="5189"/>
                </a:lnTo>
                <a:lnTo>
                  <a:pt x="5708" y="4695"/>
                </a:lnTo>
                <a:lnTo>
                  <a:pt x="6276" y="4200"/>
                </a:lnTo>
                <a:lnTo>
                  <a:pt x="6845" y="3756"/>
                </a:lnTo>
                <a:lnTo>
                  <a:pt x="7462" y="3336"/>
                </a:lnTo>
                <a:lnTo>
                  <a:pt x="8080" y="2940"/>
                </a:lnTo>
                <a:lnTo>
                  <a:pt x="8722" y="2570"/>
                </a:lnTo>
                <a:lnTo>
                  <a:pt x="9365" y="2224"/>
                </a:lnTo>
                <a:lnTo>
                  <a:pt x="10057" y="1927"/>
                </a:lnTo>
                <a:lnTo>
                  <a:pt x="10748" y="1655"/>
                </a:lnTo>
                <a:lnTo>
                  <a:pt x="11440" y="1408"/>
                </a:lnTo>
                <a:lnTo>
                  <a:pt x="12181" y="1186"/>
                </a:lnTo>
                <a:lnTo>
                  <a:pt x="12923" y="1038"/>
                </a:lnTo>
                <a:lnTo>
                  <a:pt x="13664" y="889"/>
                </a:lnTo>
                <a:lnTo>
                  <a:pt x="14430" y="791"/>
                </a:lnTo>
                <a:lnTo>
                  <a:pt x="15196" y="741"/>
                </a:lnTo>
                <a:lnTo>
                  <a:pt x="15986" y="717"/>
                </a:lnTo>
                <a:close/>
                <a:moveTo>
                  <a:pt x="15986" y="0"/>
                </a:moveTo>
                <a:lnTo>
                  <a:pt x="15171" y="25"/>
                </a:lnTo>
                <a:lnTo>
                  <a:pt x="14356" y="99"/>
                </a:lnTo>
                <a:lnTo>
                  <a:pt x="13565" y="198"/>
                </a:lnTo>
                <a:lnTo>
                  <a:pt x="12774" y="346"/>
                </a:lnTo>
                <a:lnTo>
                  <a:pt x="12008" y="519"/>
                </a:lnTo>
                <a:lnTo>
                  <a:pt x="11243" y="741"/>
                </a:lnTo>
                <a:lnTo>
                  <a:pt x="10501" y="988"/>
                </a:lnTo>
                <a:lnTo>
                  <a:pt x="9760" y="1260"/>
                </a:lnTo>
                <a:lnTo>
                  <a:pt x="9068" y="1581"/>
                </a:lnTo>
                <a:lnTo>
                  <a:pt x="8376" y="1952"/>
                </a:lnTo>
                <a:lnTo>
                  <a:pt x="7709" y="2323"/>
                </a:lnTo>
                <a:lnTo>
                  <a:pt x="7067" y="2743"/>
                </a:lnTo>
                <a:lnTo>
                  <a:pt x="6424" y="3187"/>
                </a:lnTo>
                <a:lnTo>
                  <a:pt x="5831" y="3657"/>
                </a:lnTo>
                <a:lnTo>
                  <a:pt x="5238" y="4176"/>
                </a:lnTo>
                <a:lnTo>
                  <a:pt x="4695" y="4695"/>
                </a:lnTo>
                <a:lnTo>
                  <a:pt x="4151" y="5263"/>
                </a:lnTo>
                <a:lnTo>
                  <a:pt x="3657" y="5831"/>
                </a:lnTo>
                <a:lnTo>
                  <a:pt x="3188" y="6449"/>
                </a:lnTo>
                <a:lnTo>
                  <a:pt x="2743" y="7067"/>
                </a:lnTo>
                <a:lnTo>
                  <a:pt x="2323" y="7709"/>
                </a:lnTo>
                <a:lnTo>
                  <a:pt x="1928" y="8376"/>
                </a:lnTo>
                <a:lnTo>
                  <a:pt x="1582" y="9068"/>
                </a:lnTo>
                <a:lnTo>
                  <a:pt x="1260" y="9784"/>
                </a:lnTo>
                <a:lnTo>
                  <a:pt x="964" y="10501"/>
                </a:lnTo>
                <a:lnTo>
                  <a:pt x="717" y="11242"/>
                </a:lnTo>
                <a:lnTo>
                  <a:pt x="495" y="12008"/>
                </a:lnTo>
                <a:lnTo>
                  <a:pt x="322" y="12774"/>
                </a:lnTo>
                <a:lnTo>
                  <a:pt x="173" y="13565"/>
                </a:lnTo>
                <a:lnTo>
                  <a:pt x="74" y="14355"/>
                </a:lnTo>
                <a:lnTo>
                  <a:pt x="25" y="15171"/>
                </a:lnTo>
                <a:lnTo>
                  <a:pt x="0" y="16011"/>
                </a:lnTo>
                <a:lnTo>
                  <a:pt x="25" y="16826"/>
                </a:lnTo>
                <a:lnTo>
                  <a:pt x="74" y="17642"/>
                </a:lnTo>
                <a:lnTo>
                  <a:pt x="173" y="18432"/>
                </a:lnTo>
                <a:lnTo>
                  <a:pt x="322" y="19223"/>
                </a:lnTo>
                <a:lnTo>
                  <a:pt x="495" y="19989"/>
                </a:lnTo>
                <a:lnTo>
                  <a:pt x="717" y="20755"/>
                </a:lnTo>
                <a:lnTo>
                  <a:pt x="964" y="21496"/>
                </a:lnTo>
                <a:lnTo>
                  <a:pt x="1260" y="22213"/>
                </a:lnTo>
                <a:lnTo>
                  <a:pt x="1582" y="22929"/>
                </a:lnTo>
                <a:lnTo>
                  <a:pt x="1928" y="23621"/>
                </a:lnTo>
                <a:lnTo>
                  <a:pt x="2323" y="24288"/>
                </a:lnTo>
                <a:lnTo>
                  <a:pt x="2743" y="24931"/>
                </a:lnTo>
                <a:lnTo>
                  <a:pt x="3188" y="25548"/>
                </a:lnTo>
                <a:lnTo>
                  <a:pt x="3657" y="26166"/>
                </a:lnTo>
                <a:lnTo>
                  <a:pt x="4151" y="26734"/>
                </a:lnTo>
                <a:lnTo>
                  <a:pt x="4695" y="27303"/>
                </a:lnTo>
                <a:lnTo>
                  <a:pt x="5238" y="27821"/>
                </a:lnTo>
                <a:lnTo>
                  <a:pt x="5831" y="28340"/>
                </a:lnTo>
                <a:lnTo>
                  <a:pt x="6424" y="28810"/>
                </a:lnTo>
                <a:lnTo>
                  <a:pt x="7067" y="29254"/>
                </a:lnTo>
                <a:lnTo>
                  <a:pt x="7709" y="29675"/>
                </a:lnTo>
                <a:lnTo>
                  <a:pt x="8376" y="30045"/>
                </a:lnTo>
                <a:lnTo>
                  <a:pt x="9068" y="30416"/>
                </a:lnTo>
                <a:lnTo>
                  <a:pt x="9760" y="30737"/>
                </a:lnTo>
                <a:lnTo>
                  <a:pt x="10501" y="31009"/>
                </a:lnTo>
                <a:lnTo>
                  <a:pt x="11243" y="31281"/>
                </a:lnTo>
                <a:lnTo>
                  <a:pt x="12008" y="31478"/>
                </a:lnTo>
                <a:lnTo>
                  <a:pt x="12774" y="31651"/>
                </a:lnTo>
                <a:lnTo>
                  <a:pt x="13565" y="31799"/>
                </a:lnTo>
                <a:lnTo>
                  <a:pt x="14356" y="31898"/>
                </a:lnTo>
                <a:lnTo>
                  <a:pt x="15171" y="31972"/>
                </a:lnTo>
                <a:lnTo>
                  <a:pt x="15986" y="31997"/>
                </a:lnTo>
                <a:lnTo>
                  <a:pt x="16802" y="31972"/>
                </a:lnTo>
                <a:lnTo>
                  <a:pt x="17617" y="31898"/>
                </a:lnTo>
                <a:lnTo>
                  <a:pt x="18433" y="31799"/>
                </a:lnTo>
                <a:lnTo>
                  <a:pt x="19199" y="31651"/>
                </a:lnTo>
                <a:lnTo>
                  <a:pt x="19989" y="31478"/>
                </a:lnTo>
                <a:lnTo>
                  <a:pt x="20730" y="31281"/>
                </a:lnTo>
                <a:lnTo>
                  <a:pt x="21472" y="31009"/>
                </a:lnTo>
                <a:lnTo>
                  <a:pt x="22213" y="30737"/>
                </a:lnTo>
                <a:lnTo>
                  <a:pt x="22905" y="30416"/>
                </a:lnTo>
                <a:lnTo>
                  <a:pt x="23597" y="30045"/>
                </a:lnTo>
                <a:lnTo>
                  <a:pt x="24264" y="29675"/>
                </a:lnTo>
                <a:lnTo>
                  <a:pt x="24931" y="29254"/>
                </a:lnTo>
                <a:lnTo>
                  <a:pt x="25549" y="28810"/>
                </a:lnTo>
                <a:lnTo>
                  <a:pt x="26166" y="28340"/>
                </a:lnTo>
                <a:lnTo>
                  <a:pt x="26735" y="27821"/>
                </a:lnTo>
                <a:lnTo>
                  <a:pt x="27303" y="27303"/>
                </a:lnTo>
                <a:lnTo>
                  <a:pt x="27822" y="26734"/>
                </a:lnTo>
                <a:lnTo>
                  <a:pt x="28316" y="26166"/>
                </a:lnTo>
                <a:lnTo>
                  <a:pt x="28810" y="25548"/>
                </a:lnTo>
                <a:lnTo>
                  <a:pt x="29255" y="24931"/>
                </a:lnTo>
                <a:lnTo>
                  <a:pt x="29650" y="24288"/>
                </a:lnTo>
                <a:lnTo>
                  <a:pt x="30045" y="23621"/>
                </a:lnTo>
                <a:lnTo>
                  <a:pt x="30391" y="22929"/>
                </a:lnTo>
                <a:lnTo>
                  <a:pt x="30713" y="22213"/>
                </a:lnTo>
                <a:lnTo>
                  <a:pt x="31009" y="21496"/>
                </a:lnTo>
                <a:lnTo>
                  <a:pt x="31256" y="20755"/>
                </a:lnTo>
                <a:lnTo>
                  <a:pt x="31478" y="19989"/>
                </a:lnTo>
                <a:lnTo>
                  <a:pt x="31651" y="19223"/>
                </a:lnTo>
                <a:lnTo>
                  <a:pt x="31800" y="18432"/>
                </a:lnTo>
                <a:lnTo>
                  <a:pt x="31899" y="17642"/>
                </a:lnTo>
                <a:lnTo>
                  <a:pt x="31948" y="16826"/>
                </a:lnTo>
                <a:lnTo>
                  <a:pt x="31973" y="16011"/>
                </a:lnTo>
                <a:lnTo>
                  <a:pt x="31948" y="15171"/>
                </a:lnTo>
                <a:lnTo>
                  <a:pt x="31899" y="14355"/>
                </a:lnTo>
                <a:lnTo>
                  <a:pt x="31800" y="13565"/>
                </a:lnTo>
                <a:lnTo>
                  <a:pt x="31651" y="12774"/>
                </a:lnTo>
                <a:lnTo>
                  <a:pt x="31478" y="12008"/>
                </a:lnTo>
                <a:lnTo>
                  <a:pt x="31256" y="11242"/>
                </a:lnTo>
                <a:lnTo>
                  <a:pt x="31009" y="10501"/>
                </a:lnTo>
                <a:lnTo>
                  <a:pt x="30713" y="9784"/>
                </a:lnTo>
                <a:lnTo>
                  <a:pt x="30391" y="9068"/>
                </a:lnTo>
                <a:lnTo>
                  <a:pt x="30045" y="8376"/>
                </a:lnTo>
                <a:lnTo>
                  <a:pt x="29650" y="7709"/>
                </a:lnTo>
                <a:lnTo>
                  <a:pt x="29255" y="7067"/>
                </a:lnTo>
                <a:lnTo>
                  <a:pt x="28810" y="6449"/>
                </a:lnTo>
                <a:lnTo>
                  <a:pt x="28316" y="5831"/>
                </a:lnTo>
                <a:lnTo>
                  <a:pt x="27822" y="5263"/>
                </a:lnTo>
                <a:lnTo>
                  <a:pt x="27303" y="4695"/>
                </a:lnTo>
                <a:lnTo>
                  <a:pt x="26735" y="4176"/>
                </a:lnTo>
                <a:lnTo>
                  <a:pt x="26166" y="3657"/>
                </a:lnTo>
                <a:lnTo>
                  <a:pt x="25549" y="3187"/>
                </a:lnTo>
                <a:lnTo>
                  <a:pt x="24931" y="2743"/>
                </a:lnTo>
                <a:lnTo>
                  <a:pt x="24264" y="2323"/>
                </a:lnTo>
                <a:lnTo>
                  <a:pt x="23597" y="1952"/>
                </a:lnTo>
                <a:lnTo>
                  <a:pt x="22905" y="1581"/>
                </a:lnTo>
                <a:lnTo>
                  <a:pt x="22213" y="1260"/>
                </a:lnTo>
                <a:lnTo>
                  <a:pt x="21472" y="988"/>
                </a:lnTo>
                <a:lnTo>
                  <a:pt x="20730" y="741"/>
                </a:lnTo>
                <a:lnTo>
                  <a:pt x="19989" y="519"/>
                </a:lnTo>
                <a:lnTo>
                  <a:pt x="19199" y="346"/>
                </a:lnTo>
                <a:lnTo>
                  <a:pt x="18433" y="198"/>
                </a:lnTo>
                <a:lnTo>
                  <a:pt x="17617" y="99"/>
                </a:lnTo>
                <a:lnTo>
                  <a:pt x="16802" y="25"/>
                </a:lnTo>
                <a:lnTo>
                  <a:pt x="15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flipH="1">
            <a:off x="8989528" y="3633126"/>
            <a:ext cx="53802" cy="53802"/>
          </a:xfrm>
          <a:custGeom>
            <a:avLst/>
            <a:gdLst/>
            <a:ahLst/>
            <a:cxnLst/>
            <a:rect l="l" t="t" r="r" b="b"/>
            <a:pathLst>
              <a:path w="1558" h="1558" extrusionOk="0">
                <a:moveTo>
                  <a:pt x="618" y="1"/>
                </a:moveTo>
                <a:lnTo>
                  <a:pt x="470" y="50"/>
                </a:lnTo>
                <a:lnTo>
                  <a:pt x="346" y="124"/>
                </a:lnTo>
                <a:lnTo>
                  <a:pt x="223" y="223"/>
                </a:lnTo>
                <a:lnTo>
                  <a:pt x="124" y="347"/>
                </a:lnTo>
                <a:lnTo>
                  <a:pt x="50" y="470"/>
                </a:lnTo>
                <a:lnTo>
                  <a:pt x="1" y="618"/>
                </a:lnTo>
                <a:lnTo>
                  <a:pt x="1" y="767"/>
                </a:lnTo>
                <a:lnTo>
                  <a:pt x="1" y="940"/>
                </a:lnTo>
                <a:lnTo>
                  <a:pt x="50" y="1088"/>
                </a:lnTo>
                <a:lnTo>
                  <a:pt x="124" y="1211"/>
                </a:lnTo>
                <a:lnTo>
                  <a:pt x="223" y="1335"/>
                </a:lnTo>
                <a:lnTo>
                  <a:pt x="346" y="1434"/>
                </a:lnTo>
                <a:lnTo>
                  <a:pt x="470" y="1508"/>
                </a:lnTo>
                <a:lnTo>
                  <a:pt x="618" y="1557"/>
                </a:lnTo>
                <a:lnTo>
                  <a:pt x="939" y="1557"/>
                </a:lnTo>
                <a:lnTo>
                  <a:pt x="1088" y="1508"/>
                </a:lnTo>
                <a:lnTo>
                  <a:pt x="1211" y="1434"/>
                </a:lnTo>
                <a:lnTo>
                  <a:pt x="1335" y="1335"/>
                </a:lnTo>
                <a:lnTo>
                  <a:pt x="1434" y="1211"/>
                </a:lnTo>
                <a:lnTo>
                  <a:pt x="1508" y="1088"/>
                </a:lnTo>
                <a:lnTo>
                  <a:pt x="1557" y="940"/>
                </a:lnTo>
                <a:lnTo>
                  <a:pt x="1557" y="767"/>
                </a:lnTo>
                <a:lnTo>
                  <a:pt x="1557" y="618"/>
                </a:lnTo>
                <a:lnTo>
                  <a:pt x="1508" y="470"/>
                </a:lnTo>
                <a:lnTo>
                  <a:pt x="1434" y="347"/>
                </a:lnTo>
                <a:lnTo>
                  <a:pt x="1335" y="223"/>
                </a:lnTo>
                <a:lnTo>
                  <a:pt x="1211" y="124"/>
                </a:lnTo>
                <a:lnTo>
                  <a:pt x="1088" y="50"/>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rot="-5400000" flipH="1">
            <a:off x="9005914" y="2468316"/>
            <a:ext cx="53767" cy="53767"/>
          </a:xfrm>
          <a:custGeom>
            <a:avLst/>
            <a:gdLst/>
            <a:ahLst/>
            <a:cxnLst/>
            <a:rect l="l" t="t" r="r" b="b"/>
            <a:pathLst>
              <a:path w="1557" h="1557" extrusionOk="0">
                <a:moveTo>
                  <a:pt x="618" y="0"/>
                </a:moveTo>
                <a:lnTo>
                  <a:pt x="470" y="50"/>
                </a:lnTo>
                <a:lnTo>
                  <a:pt x="346" y="124"/>
                </a:lnTo>
                <a:lnTo>
                  <a:pt x="223" y="223"/>
                </a:lnTo>
                <a:lnTo>
                  <a:pt x="124" y="346"/>
                </a:lnTo>
                <a:lnTo>
                  <a:pt x="50" y="470"/>
                </a:lnTo>
                <a:lnTo>
                  <a:pt x="0" y="618"/>
                </a:lnTo>
                <a:lnTo>
                  <a:pt x="0" y="791"/>
                </a:lnTo>
                <a:lnTo>
                  <a:pt x="0" y="939"/>
                </a:lnTo>
                <a:lnTo>
                  <a:pt x="50" y="1087"/>
                </a:lnTo>
                <a:lnTo>
                  <a:pt x="124" y="1211"/>
                </a:lnTo>
                <a:lnTo>
                  <a:pt x="223" y="1334"/>
                </a:lnTo>
                <a:lnTo>
                  <a:pt x="346" y="1433"/>
                </a:lnTo>
                <a:lnTo>
                  <a:pt x="470" y="1507"/>
                </a:lnTo>
                <a:lnTo>
                  <a:pt x="618" y="1557"/>
                </a:lnTo>
                <a:lnTo>
                  <a:pt x="939" y="1557"/>
                </a:lnTo>
                <a:lnTo>
                  <a:pt x="1088" y="1507"/>
                </a:lnTo>
                <a:lnTo>
                  <a:pt x="1211" y="1433"/>
                </a:lnTo>
                <a:lnTo>
                  <a:pt x="1335" y="1334"/>
                </a:lnTo>
                <a:lnTo>
                  <a:pt x="1433" y="1211"/>
                </a:lnTo>
                <a:lnTo>
                  <a:pt x="1508" y="1087"/>
                </a:lnTo>
                <a:lnTo>
                  <a:pt x="1557" y="939"/>
                </a:lnTo>
                <a:lnTo>
                  <a:pt x="1557" y="791"/>
                </a:lnTo>
                <a:lnTo>
                  <a:pt x="1557" y="618"/>
                </a:lnTo>
                <a:lnTo>
                  <a:pt x="1508" y="470"/>
                </a:lnTo>
                <a:lnTo>
                  <a:pt x="1433" y="346"/>
                </a:lnTo>
                <a:lnTo>
                  <a:pt x="1335" y="223"/>
                </a:lnTo>
                <a:lnTo>
                  <a:pt x="1211" y="124"/>
                </a:lnTo>
                <a:lnTo>
                  <a:pt x="1088" y="50"/>
                </a:lnTo>
                <a:lnTo>
                  <a:pt x="9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flipH="1">
            <a:off x="8736577" y="682999"/>
            <a:ext cx="175805" cy="175770"/>
          </a:xfrm>
          <a:custGeom>
            <a:avLst/>
            <a:gdLst/>
            <a:ahLst/>
            <a:cxnLst/>
            <a:rect l="l" t="t" r="r" b="b"/>
            <a:pathLst>
              <a:path w="5091" h="5090" extrusionOk="0">
                <a:moveTo>
                  <a:pt x="4052" y="0"/>
                </a:moveTo>
                <a:lnTo>
                  <a:pt x="3879" y="49"/>
                </a:lnTo>
                <a:lnTo>
                  <a:pt x="3731" y="148"/>
                </a:lnTo>
                <a:lnTo>
                  <a:pt x="3583" y="247"/>
                </a:lnTo>
                <a:lnTo>
                  <a:pt x="272" y="3583"/>
                </a:lnTo>
                <a:lnTo>
                  <a:pt x="149" y="3706"/>
                </a:lnTo>
                <a:lnTo>
                  <a:pt x="74" y="3879"/>
                </a:lnTo>
                <a:lnTo>
                  <a:pt x="25" y="4027"/>
                </a:lnTo>
                <a:lnTo>
                  <a:pt x="0" y="4200"/>
                </a:lnTo>
                <a:lnTo>
                  <a:pt x="25" y="4373"/>
                </a:lnTo>
                <a:lnTo>
                  <a:pt x="74" y="4522"/>
                </a:lnTo>
                <a:lnTo>
                  <a:pt x="149" y="4695"/>
                </a:lnTo>
                <a:lnTo>
                  <a:pt x="272" y="4818"/>
                </a:lnTo>
                <a:lnTo>
                  <a:pt x="396" y="4942"/>
                </a:lnTo>
                <a:lnTo>
                  <a:pt x="544" y="5016"/>
                </a:lnTo>
                <a:lnTo>
                  <a:pt x="717" y="5065"/>
                </a:lnTo>
                <a:lnTo>
                  <a:pt x="890" y="5090"/>
                </a:lnTo>
                <a:lnTo>
                  <a:pt x="1063" y="5065"/>
                </a:lnTo>
                <a:lnTo>
                  <a:pt x="1211" y="5016"/>
                </a:lnTo>
                <a:lnTo>
                  <a:pt x="1359" y="4942"/>
                </a:lnTo>
                <a:lnTo>
                  <a:pt x="1507" y="4818"/>
                </a:lnTo>
                <a:lnTo>
                  <a:pt x="4843" y="1507"/>
                </a:lnTo>
                <a:lnTo>
                  <a:pt x="4942" y="1359"/>
                </a:lnTo>
                <a:lnTo>
                  <a:pt x="5041" y="1211"/>
                </a:lnTo>
                <a:lnTo>
                  <a:pt x="5065" y="1038"/>
                </a:lnTo>
                <a:lnTo>
                  <a:pt x="5090" y="865"/>
                </a:lnTo>
                <a:lnTo>
                  <a:pt x="5065" y="717"/>
                </a:lnTo>
                <a:lnTo>
                  <a:pt x="5041" y="544"/>
                </a:lnTo>
                <a:lnTo>
                  <a:pt x="4942" y="395"/>
                </a:lnTo>
                <a:lnTo>
                  <a:pt x="4843" y="247"/>
                </a:lnTo>
                <a:lnTo>
                  <a:pt x="4695" y="148"/>
                </a:lnTo>
                <a:lnTo>
                  <a:pt x="4547" y="49"/>
                </a:lnTo>
                <a:lnTo>
                  <a:pt x="4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rot="-5400000" flipH="1">
            <a:off x="8736577" y="682999"/>
            <a:ext cx="175805" cy="175770"/>
          </a:xfrm>
          <a:custGeom>
            <a:avLst/>
            <a:gdLst/>
            <a:ahLst/>
            <a:cxnLst/>
            <a:rect l="l" t="t" r="r" b="b"/>
            <a:pathLst>
              <a:path w="5091" h="5090" extrusionOk="0">
                <a:moveTo>
                  <a:pt x="717" y="0"/>
                </a:moveTo>
                <a:lnTo>
                  <a:pt x="544" y="49"/>
                </a:lnTo>
                <a:lnTo>
                  <a:pt x="396" y="148"/>
                </a:lnTo>
                <a:lnTo>
                  <a:pt x="272" y="247"/>
                </a:lnTo>
                <a:lnTo>
                  <a:pt x="149" y="395"/>
                </a:lnTo>
                <a:lnTo>
                  <a:pt x="74" y="544"/>
                </a:lnTo>
                <a:lnTo>
                  <a:pt x="25" y="717"/>
                </a:lnTo>
                <a:lnTo>
                  <a:pt x="0" y="865"/>
                </a:lnTo>
                <a:lnTo>
                  <a:pt x="25" y="1038"/>
                </a:lnTo>
                <a:lnTo>
                  <a:pt x="74" y="1211"/>
                </a:lnTo>
                <a:lnTo>
                  <a:pt x="149" y="1359"/>
                </a:lnTo>
                <a:lnTo>
                  <a:pt x="272" y="1507"/>
                </a:lnTo>
                <a:lnTo>
                  <a:pt x="3583" y="4818"/>
                </a:lnTo>
                <a:lnTo>
                  <a:pt x="3731" y="4942"/>
                </a:lnTo>
                <a:lnTo>
                  <a:pt x="3879" y="5016"/>
                </a:lnTo>
                <a:lnTo>
                  <a:pt x="4052" y="5065"/>
                </a:lnTo>
                <a:lnTo>
                  <a:pt x="4201" y="5090"/>
                </a:lnTo>
                <a:lnTo>
                  <a:pt x="4374" y="5065"/>
                </a:lnTo>
                <a:lnTo>
                  <a:pt x="4547" y="5016"/>
                </a:lnTo>
                <a:lnTo>
                  <a:pt x="4695" y="4942"/>
                </a:lnTo>
                <a:lnTo>
                  <a:pt x="4843" y="4818"/>
                </a:lnTo>
                <a:lnTo>
                  <a:pt x="4942" y="4695"/>
                </a:lnTo>
                <a:lnTo>
                  <a:pt x="5041" y="4522"/>
                </a:lnTo>
                <a:lnTo>
                  <a:pt x="5065" y="4373"/>
                </a:lnTo>
                <a:lnTo>
                  <a:pt x="5090" y="4200"/>
                </a:lnTo>
                <a:lnTo>
                  <a:pt x="5065" y="4027"/>
                </a:lnTo>
                <a:lnTo>
                  <a:pt x="5041" y="3879"/>
                </a:lnTo>
                <a:lnTo>
                  <a:pt x="4942" y="3706"/>
                </a:lnTo>
                <a:lnTo>
                  <a:pt x="4843" y="3583"/>
                </a:lnTo>
                <a:lnTo>
                  <a:pt x="1507" y="247"/>
                </a:lnTo>
                <a:lnTo>
                  <a:pt x="1359" y="148"/>
                </a:lnTo>
                <a:lnTo>
                  <a:pt x="1211" y="49"/>
                </a:lnTo>
                <a:lnTo>
                  <a:pt x="10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flipH="1">
            <a:off x="8903419" y="1963491"/>
            <a:ext cx="109226" cy="109261"/>
          </a:xfrm>
          <a:custGeom>
            <a:avLst/>
            <a:gdLst/>
            <a:ahLst/>
            <a:cxnLst/>
            <a:rect l="l" t="t" r="r" b="b"/>
            <a:pathLst>
              <a:path w="3163" h="3164" extrusionOk="0">
                <a:moveTo>
                  <a:pt x="1581" y="1"/>
                </a:moveTo>
                <a:lnTo>
                  <a:pt x="1408" y="25"/>
                </a:lnTo>
                <a:lnTo>
                  <a:pt x="1260" y="25"/>
                </a:lnTo>
                <a:lnTo>
                  <a:pt x="1112" y="75"/>
                </a:lnTo>
                <a:lnTo>
                  <a:pt x="964" y="124"/>
                </a:lnTo>
                <a:lnTo>
                  <a:pt x="840" y="198"/>
                </a:lnTo>
                <a:lnTo>
                  <a:pt x="692" y="272"/>
                </a:lnTo>
                <a:lnTo>
                  <a:pt x="470" y="470"/>
                </a:lnTo>
                <a:lnTo>
                  <a:pt x="272" y="692"/>
                </a:lnTo>
                <a:lnTo>
                  <a:pt x="198" y="841"/>
                </a:lnTo>
                <a:lnTo>
                  <a:pt x="124" y="964"/>
                </a:lnTo>
                <a:lnTo>
                  <a:pt x="74" y="1112"/>
                </a:lnTo>
                <a:lnTo>
                  <a:pt x="50" y="1261"/>
                </a:lnTo>
                <a:lnTo>
                  <a:pt x="25" y="1409"/>
                </a:lnTo>
                <a:lnTo>
                  <a:pt x="0" y="1582"/>
                </a:lnTo>
                <a:lnTo>
                  <a:pt x="25" y="1730"/>
                </a:lnTo>
                <a:lnTo>
                  <a:pt x="50" y="1903"/>
                </a:lnTo>
                <a:lnTo>
                  <a:pt x="74" y="2051"/>
                </a:lnTo>
                <a:lnTo>
                  <a:pt x="124" y="2200"/>
                </a:lnTo>
                <a:lnTo>
                  <a:pt x="198" y="2323"/>
                </a:lnTo>
                <a:lnTo>
                  <a:pt x="272" y="2447"/>
                </a:lnTo>
                <a:lnTo>
                  <a:pt x="470" y="2694"/>
                </a:lnTo>
                <a:lnTo>
                  <a:pt x="692" y="2891"/>
                </a:lnTo>
                <a:lnTo>
                  <a:pt x="840" y="2966"/>
                </a:lnTo>
                <a:lnTo>
                  <a:pt x="964" y="3040"/>
                </a:lnTo>
                <a:lnTo>
                  <a:pt x="1112" y="3089"/>
                </a:lnTo>
                <a:lnTo>
                  <a:pt x="1260" y="3114"/>
                </a:lnTo>
                <a:lnTo>
                  <a:pt x="1408" y="3138"/>
                </a:lnTo>
                <a:lnTo>
                  <a:pt x="1581" y="3163"/>
                </a:lnTo>
                <a:lnTo>
                  <a:pt x="1754" y="3138"/>
                </a:lnTo>
                <a:lnTo>
                  <a:pt x="1903" y="3114"/>
                </a:lnTo>
                <a:lnTo>
                  <a:pt x="2051" y="3089"/>
                </a:lnTo>
                <a:lnTo>
                  <a:pt x="2199" y="3040"/>
                </a:lnTo>
                <a:lnTo>
                  <a:pt x="2323" y="2966"/>
                </a:lnTo>
                <a:lnTo>
                  <a:pt x="2471" y="2891"/>
                </a:lnTo>
                <a:lnTo>
                  <a:pt x="2693" y="2694"/>
                </a:lnTo>
                <a:lnTo>
                  <a:pt x="2891" y="2447"/>
                </a:lnTo>
                <a:lnTo>
                  <a:pt x="2965" y="2323"/>
                </a:lnTo>
                <a:lnTo>
                  <a:pt x="3039" y="2200"/>
                </a:lnTo>
                <a:lnTo>
                  <a:pt x="3089" y="2051"/>
                </a:lnTo>
                <a:lnTo>
                  <a:pt x="3113" y="1903"/>
                </a:lnTo>
                <a:lnTo>
                  <a:pt x="3138" y="1730"/>
                </a:lnTo>
                <a:lnTo>
                  <a:pt x="3163" y="1582"/>
                </a:lnTo>
                <a:lnTo>
                  <a:pt x="3138" y="1409"/>
                </a:lnTo>
                <a:lnTo>
                  <a:pt x="3113" y="1261"/>
                </a:lnTo>
                <a:lnTo>
                  <a:pt x="3089" y="1112"/>
                </a:lnTo>
                <a:lnTo>
                  <a:pt x="3039" y="964"/>
                </a:lnTo>
                <a:lnTo>
                  <a:pt x="2965" y="841"/>
                </a:lnTo>
                <a:lnTo>
                  <a:pt x="2891" y="692"/>
                </a:lnTo>
                <a:lnTo>
                  <a:pt x="2693" y="470"/>
                </a:lnTo>
                <a:lnTo>
                  <a:pt x="2471" y="272"/>
                </a:lnTo>
                <a:lnTo>
                  <a:pt x="2323" y="198"/>
                </a:lnTo>
                <a:lnTo>
                  <a:pt x="2199" y="124"/>
                </a:lnTo>
                <a:lnTo>
                  <a:pt x="2051" y="75"/>
                </a:lnTo>
                <a:lnTo>
                  <a:pt x="1903" y="25"/>
                </a:lnTo>
                <a:lnTo>
                  <a:pt x="1754" y="25"/>
                </a:lnTo>
                <a:lnTo>
                  <a:pt x="15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93"/>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94"/>
        <p:cNvGrpSpPr/>
        <p:nvPr/>
      </p:nvGrpSpPr>
      <p:grpSpPr>
        <a:xfrm>
          <a:off x="0" y="0"/>
          <a:ext cx="0" cy="0"/>
          <a:chOff x="0" y="0"/>
          <a:chExt cx="0" cy="0"/>
        </a:xfrm>
      </p:grpSpPr>
      <p:sp>
        <p:nvSpPr>
          <p:cNvPr id="395" name="Google Shape;395;p3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54"/>
        <p:cNvGrpSpPr/>
        <p:nvPr/>
      </p:nvGrpSpPr>
      <p:grpSpPr>
        <a:xfrm>
          <a:off x="0" y="0"/>
          <a:ext cx="0" cy="0"/>
          <a:chOff x="0" y="0"/>
          <a:chExt cx="0" cy="0"/>
        </a:xfrm>
      </p:grpSpPr>
      <p:sp>
        <p:nvSpPr>
          <p:cNvPr id="55" name="Google Shape;55;p5"/>
          <p:cNvSpPr txBox="1">
            <a:spLocks noGrp="1"/>
          </p:cNvSpPr>
          <p:nvPr>
            <p:ph type="title"/>
          </p:nvPr>
        </p:nvSpPr>
        <p:spPr>
          <a:xfrm>
            <a:off x="5268374" y="2927056"/>
            <a:ext cx="29133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2500" b="0">
                <a:solidFill>
                  <a:schemeClr val="lt1"/>
                </a:solidFill>
                <a:latin typeface="Manrope"/>
                <a:ea typeface="Manrope"/>
                <a:cs typeface="Manrope"/>
                <a:sym typeface="Manrop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 name="Google Shape;56;p5"/>
          <p:cNvSpPr txBox="1">
            <a:spLocks noGrp="1"/>
          </p:cNvSpPr>
          <p:nvPr>
            <p:ph type="title" idx="2"/>
          </p:nvPr>
        </p:nvSpPr>
        <p:spPr>
          <a:xfrm>
            <a:off x="1057574" y="2927073"/>
            <a:ext cx="29133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2500" b="0">
                <a:solidFill>
                  <a:schemeClr val="lt1"/>
                </a:solidFill>
                <a:latin typeface="Manrope"/>
                <a:ea typeface="Manrope"/>
                <a:cs typeface="Manrope"/>
                <a:sym typeface="Manrop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 name="Google Shape;57;p5"/>
          <p:cNvSpPr txBox="1">
            <a:spLocks noGrp="1"/>
          </p:cNvSpPr>
          <p:nvPr>
            <p:ph type="subTitle" idx="1"/>
          </p:nvPr>
        </p:nvSpPr>
        <p:spPr>
          <a:xfrm>
            <a:off x="1057574" y="3296098"/>
            <a:ext cx="29133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8" name="Google Shape;58;p5"/>
          <p:cNvSpPr txBox="1">
            <a:spLocks noGrp="1"/>
          </p:cNvSpPr>
          <p:nvPr>
            <p:ph type="subTitle" idx="3"/>
          </p:nvPr>
        </p:nvSpPr>
        <p:spPr>
          <a:xfrm>
            <a:off x="5268074" y="3296110"/>
            <a:ext cx="29139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 name="Google Shape;59;p5"/>
          <p:cNvSpPr txBox="1">
            <a:spLocks noGrp="1"/>
          </p:cNvSpPr>
          <p:nvPr>
            <p:ph type="title" idx="4"/>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3500"/>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60" name="Google Shape;60;p5"/>
          <p:cNvSpPr/>
          <p:nvPr/>
        </p:nvSpPr>
        <p:spPr>
          <a:xfrm>
            <a:off x="7114379" y="4747621"/>
            <a:ext cx="111863" cy="48162"/>
          </a:xfrm>
          <a:custGeom>
            <a:avLst/>
            <a:gdLst/>
            <a:ahLst/>
            <a:cxnLst/>
            <a:rect l="l" t="t" r="r" b="b"/>
            <a:pathLst>
              <a:path w="2966" h="1277" fill="none" extrusionOk="0">
                <a:moveTo>
                  <a:pt x="0" y="19"/>
                </a:moveTo>
                <a:lnTo>
                  <a:pt x="0" y="19"/>
                </a:lnTo>
                <a:lnTo>
                  <a:pt x="0" y="19"/>
                </a:lnTo>
                <a:lnTo>
                  <a:pt x="601" y="0"/>
                </a:lnTo>
                <a:lnTo>
                  <a:pt x="601" y="0"/>
                </a:lnTo>
                <a:lnTo>
                  <a:pt x="1220" y="19"/>
                </a:lnTo>
                <a:lnTo>
                  <a:pt x="1802" y="75"/>
                </a:lnTo>
                <a:lnTo>
                  <a:pt x="1802" y="75"/>
                </a:lnTo>
                <a:lnTo>
                  <a:pt x="2121" y="113"/>
                </a:lnTo>
                <a:lnTo>
                  <a:pt x="2308" y="150"/>
                </a:lnTo>
                <a:lnTo>
                  <a:pt x="2496" y="188"/>
                </a:lnTo>
                <a:lnTo>
                  <a:pt x="2684" y="263"/>
                </a:lnTo>
                <a:lnTo>
                  <a:pt x="2759" y="319"/>
                </a:lnTo>
                <a:lnTo>
                  <a:pt x="2834" y="376"/>
                </a:lnTo>
                <a:lnTo>
                  <a:pt x="2890" y="432"/>
                </a:lnTo>
                <a:lnTo>
                  <a:pt x="2928" y="507"/>
                </a:lnTo>
                <a:lnTo>
                  <a:pt x="2946" y="582"/>
                </a:lnTo>
                <a:lnTo>
                  <a:pt x="2965" y="676"/>
                </a:lnTo>
                <a:lnTo>
                  <a:pt x="2965" y="676"/>
                </a:lnTo>
                <a:lnTo>
                  <a:pt x="2965" y="770"/>
                </a:lnTo>
                <a:lnTo>
                  <a:pt x="2928" y="864"/>
                </a:lnTo>
                <a:lnTo>
                  <a:pt x="2890" y="976"/>
                </a:lnTo>
                <a:lnTo>
                  <a:pt x="2834" y="1089"/>
                </a:lnTo>
                <a:lnTo>
                  <a:pt x="2834" y="1089"/>
                </a:lnTo>
                <a:lnTo>
                  <a:pt x="2796" y="1126"/>
                </a:lnTo>
                <a:lnTo>
                  <a:pt x="2740" y="1183"/>
                </a:lnTo>
                <a:lnTo>
                  <a:pt x="2665" y="1201"/>
                </a:lnTo>
                <a:lnTo>
                  <a:pt x="2590" y="1239"/>
                </a:lnTo>
                <a:lnTo>
                  <a:pt x="2402" y="1258"/>
                </a:lnTo>
                <a:lnTo>
                  <a:pt x="2177" y="1276"/>
                </a:lnTo>
                <a:lnTo>
                  <a:pt x="2177" y="1276"/>
                </a:lnTo>
                <a:lnTo>
                  <a:pt x="1896" y="1258"/>
                </a:lnTo>
                <a:lnTo>
                  <a:pt x="1614" y="1220"/>
                </a:lnTo>
                <a:lnTo>
                  <a:pt x="1389" y="1183"/>
                </a:lnTo>
                <a:lnTo>
                  <a:pt x="1220" y="1145"/>
                </a:lnTo>
                <a:lnTo>
                  <a:pt x="1220" y="1145"/>
                </a:lnTo>
                <a:lnTo>
                  <a:pt x="976" y="1051"/>
                </a:lnTo>
                <a:lnTo>
                  <a:pt x="770" y="939"/>
                </a:lnTo>
                <a:lnTo>
                  <a:pt x="601" y="826"/>
                </a:lnTo>
                <a:lnTo>
                  <a:pt x="432" y="676"/>
                </a:lnTo>
                <a:lnTo>
                  <a:pt x="301" y="526"/>
                </a:lnTo>
                <a:lnTo>
                  <a:pt x="169" y="376"/>
                </a:lnTo>
                <a:lnTo>
                  <a:pt x="75" y="207"/>
                </a:lnTo>
                <a:lnTo>
                  <a:pt x="0" y="19"/>
                </a:lnTo>
                <a:lnTo>
                  <a:pt x="0" y="19"/>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6344360" y="4890557"/>
            <a:ext cx="21988" cy="66567"/>
          </a:xfrm>
          <a:custGeom>
            <a:avLst/>
            <a:gdLst/>
            <a:ahLst/>
            <a:cxnLst/>
            <a:rect l="l" t="t" r="r" b="b"/>
            <a:pathLst>
              <a:path w="583" h="1765" fill="none" extrusionOk="0">
                <a:moveTo>
                  <a:pt x="1" y="1765"/>
                </a:moveTo>
                <a:lnTo>
                  <a:pt x="1" y="1765"/>
                </a:lnTo>
                <a:lnTo>
                  <a:pt x="1" y="1521"/>
                </a:lnTo>
                <a:lnTo>
                  <a:pt x="1" y="1277"/>
                </a:lnTo>
                <a:lnTo>
                  <a:pt x="39" y="1052"/>
                </a:lnTo>
                <a:lnTo>
                  <a:pt x="95" y="808"/>
                </a:lnTo>
                <a:lnTo>
                  <a:pt x="170" y="583"/>
                </a:lnTo>
                <a:lnTo>
                  <a:pt x="264" y="376"/>
                </a:lnTo>
                <a:lnTo>
                  <a:pt x="414" y="170"/>
                </a:lnTo>
                <a:lnTo>
                  <a:pt x="583" y="1"/>
                </a:lnTo>
                <a:lnTo>
                  <a:pt x="583" y="1"/>
                </a:lnTo>
                <a:lnTo>
                  <a:pt x="470" y="170"/>
                </a:lnTo>
                <a:lnTo>
                  <a:pt x="376" y="339"/>
                </a:lnTo>
                <a:lnTo>
                  <a:pt x="282" y="508"/>
                </a:lnTo>
                <a:lnTo>
                  <a:pt x="207" y="695"/>
                </a:lnTo>
                <a:lnTo>
                  <a:pt x="95" y="1052"/>
                </a:lnTo>
                <a:lnTo>
                  <a:pt x="39" y="1389"/>
                </a:lnTo>
                <a:lnTo>
                  <a:pt x="39" y="1389"/>
                </a:lnTo>
                <a:lnTo>
                  <a:pt x="20" y="1577"/>
                </a:lnTo>
                <a:lnTo>
                  <a:pt x="1" y="1765"/>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684748" y="3347600"/>
            <a:ext cx="156156" cy="156190"/>
          </a:xfrm>
          <a:custGeom>
            <a:avLst/>
            <a:gdLst/>
            <a:ahLst/>
            <a:cxnLst/>
            <a:rect l="l" t="t" r="r" b="b"/>
            <a:pathLst>
              <a:path w="4522" h="4523" extrusionOk="0">
                <a:moveTo>
                  <a:pt x="2026" y="1"/>
                </a:moveTo>
                <a:lnTo>
                  <a:pt x="1804" y="50"/>
                </a:lnTo>
                <a:lnTo>
                  <a:pt x="1606" y="100"/>
                </a:lnTo>
                <a:lnTo>
                  <a:pt x="1384" y="174"/>
                </a:lnTo>
                <a:lnTo>
                  <a:pt x="1186" y="273"/>
                </a:lnTo>
                <a:lnTo>
                  <a:pt x="1013" y="371"/>
                </a:lnTo>
                <a:lnTo>
                  <a:pt x="840" y="520"/>
                </a:lnTo>
                <a:lnTo>
                  <a:pt x="667" y="668"/>
                </a:lnTo>
                <a:lnTo>
                  <a:pt x="519" y="816"/>
                </a:lnTo>
                <a:lnTo>
                  <a:pt x="395" y="989"/>
                </a:lnTo>
                <a:lnTo>
                  <a:pt x="272" y="1187"/>
                </a:lnTo>
                <a:lnTo>
                  <a:pt x="198" y="1385"/>
                </a:lnTo>
                <a:lnTo>
                  <a:pt x="99" y="1582"/>
                </a:lnTo>
                <a:lnTo>
                  <a:pt x="49" y="1805"/>
                </a:lnTo>
                <a:lnTo>
                  <a:pt x="25" y="2027"/>
                </a:lnTo>
                <a:lnTo>
                  <a:pt x="0" y="2249"/>
                </a:lnTo>
                <a:lnTo>
                  <a:pt x="25" y="2496"/>
                </a:lnTo>
                <a:lnTo>
                  <a:pt x="49" y="2719"/>
                </a:lnTo>
                <a:lnTo>
                  <a:pt x="99" y="2916"/>
                </a:lnTo>
                <a:lnTo>
                  <a:pt x="198" y="3139"/>
                </a:lnTo>
                <a:lnTo>
                  <a:pt x="272" y="3336"/>
                </a:lnTo>
                <a:lnTo>
                  <a:pt x="395" y="3509"/>
                </a:lnTo>
                <a:lnTo>
                  <a:pt x="519" y="3682"/>
                </a:lnTo>
                <a:lnTo>
                  <a:pt x="667" y="3855"/>
                </a:lnTo>
                <a:lnTo>
                  <a:pt x="840" y="4004"/>
                </a:lnTo>
                <a:lnTo>
                  <a:pt x="1013" y="4127"/>
                </a:lnTo>
                <a:lnTo>
                  <a:pt x="1186" y="4251"/>
                </a:lnTo>
                <a:lnTo>
                  <a:pt x="1384" y="4350"/>
                </a:lnTo>
                <a:lnTo>
                  <a:pt x="1606" y="4424"/>
                </a:lnTo>
                <a:lnTo>
                  <a:pt x="1804" y="4473"/>
                </a:lnTo>
                <a:lnTo>
                  <a:pt x="2026" y="4498"/>
                </a:lnTo>
                <a:lnTo>
                  <a:pt x="2273" y="4522"/>
                </a:lnTo>
                <a:lnTo>
                  <a:pt x="2496" y="4498"/>
                </a:lnTo>
                <a:lnTo>
                  <a:pt x="2718" y="4473"/>
                </a:lnTo>
                <a:lnTo>
                  <a:pt x="2940" y="4424"/>
                </a:lnTo>
                <a:lnTo>
                  <a:pt x="3138" y="4350"/>
                </a:lnTo>
                <a:lnTo>
                  <a:pt x="3336" y="4251"/>
                </a:lnTo>
                <a:lnTo>
                  <a:pt x="3533" y="4127"/>
                </a:lnTo>
                <a:lnTo>
                  <a:pt x="3706" y="4004"/>
                </a:lnTo>
                <a:lnTo>
                  <a:pt x="3854" y="3855"/>
                </a:lnTo>
                <a:lnTo>
                  <a:pt x="4003" y="3682"/>
                </a:lnTo>
                <a:lnTo>
                  <a:pt x="4151" y="3509"/>
                </a:lnTo>
                <a:lnTo>
                  <a:pt x="4250" y="3336"/>
                </a:lnTo>
                <a:lnTo>
                  <a:pt x="4349" y="3139"/>
                </a:lnTo>
                <a:lnTo>
                  <a:pt x="4423" y="2916"/>
                </a:lnTo>
                <a:lnTo>
                  <a:pt x="4472" y="2719"/>
                </a:lnTo>
                <a:lnTo>
                  <a:pt x="4522" y="2496"/>
                </a:lnTo>
                <a:lnTo>
                  <a:pt x="4522" y="2249"/>
                </a:lnTo>
                <a:lnTo>
                  <a:pt x="4522" y="2027"/>
                </a:lnTo>
                <a:lnTo>
                  <a:pt x="4472" y="1805"/>
                </a:lnTo>
                <a:lnTo>
                  <a:pt x="4423" y="1582"/>
                </a:lnTo>
                <a:lnTo>
                  <a:pt x="4349" y="1385"/>
                </a:lnTo>
                <a:lnTo>
                  <a:pt x="4250" y="1187"/>
                </a:lnTo>
                <a:lnTo>
                  <a:pt x="4151" y="989"/>
                </a:lnTo>
                <a:lnTo>
                  <a:pt x="4003" y="816"/>
                </a:lnTo>
                <a:lnTo>
                  <a:pt x="3854" y="668"/>
                </a:lnTo>
                <a:lnTo>
                  <a:pt x="3706" y="520"/>
                </a:lnTo>
                <a:lnTo>
                  <a:pt x="3533" y="371"/>
                </a:lnTo>
                <a:lnTo>
                  <a:pt x="3336" y="273"/>
                </a:lnTo>
                <a:lnTo>
                  <a:pt x="3138" y="174"/>
                </a:lnTo>
                <a:lnTo>
                  <a:pt x="2940" y="100"/>
                </a:lnTo>
                <a:lnTo>
                  <a:pt x="2718" y="50"/>
                </a:lnTo>
                <a:lnTo>
                  <a:pt x="24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193814" y="3585412"/>
            <a:ext cx="175805" cy="175805"/>
          </a:xfrm>
          <a:custGeom>
            <a:avLst/>
            <a:gdLst/>
            <a:ahLst/>
            <a:cxnLst/>
            <a:rect l="l" t="t" r="r" b="b"/>
            <a:pathLst>
              <a:path w="5091" h="5091" extrusionOk="0">
                <a:moveTo>
                  <a:pt x="4201" y="0"/>
                </a:moveTo>
                <a:lnTo>
                  <a:pt x="4053" y="25"/>
                </a:lnTo>
                <a:lnTo>
                  <a:pt x="3880" y="75"/>
                </a:lnTo>
                <a:lnTo>
                  <a:pt x="3732" y="149"/>
                </a:lnTo>
                <a:lnTo>
                  <a:pt x="3583" y="272"/>
                </a:lnTo>
                <a:lnTo>
                  <a:pt x="248" y="3583"/>
                </a:lnTo>
                <a:lnTo>
                  <a:pt x="149" y="3731"/>
                </a:lnTo>
                <a:lnTo>
                  <a:pt x="75" y="3880"/>
                </a:lnTo>
                <a:lnTo>
                  <a:pt x="26" y="4053"/>
                </a:lnTo>
                <a:lnTo>
                  <a:pt x="1" y="4226"/>
                </a:lnTo>
                <a:lnTo>
                  <a:pt x="26" y="4374"/>
                </a:lnTo>
                <a:lnTo>
                  <a:pt x="75" y="4547"/>
                </a:lnTo>
                <a:lnTo>
                  <a:pt x="149" y="4695"/>
                </a:lnTo>
                <a:lnTo>
                  <a:pt x="248" y="4843"/>
                </a:lnTo>
                <a:lnTo>
                  <a:pt x="396" y="4942"/>
                </a:lnTo>
                <a:lnTo>
                  <a:pt x="544" y="5041"/>
                </a:lnTo>
                <a:lnTo>
                  <a:pt x="717" y="5090"/>
                </a:lnTo>
                <a:lnTo>
                  <a:pt x="1063" y="5090"/>
                </a:lnTo>
                <a:lnTo>
                  <a:pt x="1211" y="5041"/>
                </a:lnTo>
                <a:lnTo>
                  <a:pt x="1360" y="4942"/>
                </a:lnTo>
                <a:lnTo>
                  <a:pt x="1508" y="4843"/>
                </a:lnTo>
                <a:lnTo>
                  <a:pt x="4844" y="1508"/>
                </a:lnTo>
                <a:lnTo>
                  <a:pt x="4942" y="1384"/>
                </a:lnTo>
                <a:lnTo>
                  <a:pt x="5017" y="1211"/>
                </a:lnTo>
                <a:lnTo>
                  <a:pt x="5066" y="1063"/>
                </a:lnTo>
                <a:lnTo>
                  <a:pt x="5091" y="890"/>
                </a:lnTo>
                <a:lnTo>
                  <a:pt x="5066" y="717"/>
                </a:lnTo>
                <a:lnTo>
                  <a:pt x="5017" y="569"/>
                </a:lnTo>
                <a:lnTo>
                  <a:pt x="4942" y="396"/>
                </a:lnTo>
                <a:lnTo>
                  <a:pt x="4844" y="272"/>
                </a:lnTo>
                <a:lnTo>
                  <a:pt x="4695" y="149"/>
                </a:lnTo>
                <a:lnTo>
                  <a:pt x="4547" y="75"/>
                </a:lnTo>
                <a:lnTo>
                  <a:pt x="4374" y="25"/>
                </a:lnTo>
                <a:lnTo>
                  <a:pt x="42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193814" y="3585412"/>
            <a:ext cx="175805" cy="175805"/>
          </a:xfrm>
          <a:custGeom>
            <a:avLst/>
            <a:gdLst/>
            <a:ahLst/>
            <a:cxnLst/>
            <a:rect l="l" t="t" r="r" b="b"/>
            <a:pathLst>
              <a:path w="5091" h="5091" extrusionOk="0">
                <a:moveTo>
                  <a:pt x="890" y="0"/>
                </a:moveTo>
                <a:lnTo>
                  <a:pt x="717" y="25"/>
                </a:lnTo>
                <a:lnTo>
                  <a:pt x="544" y="75"/>
                </a:lnTo>
                <a:lnTo>
                  <a:pt x="396" y="149"/>
                </a:lnTo>
                <a:lnTo>
                  <a:pt x="248" y="272"/>
                </a:lnTo>
                <a:lnTo>
                  <a:pt x="149" y="396"/>
                </a:lnTo>
                <a:lnTo>
                  <a:pt x="75" y="569"/>
                </a:lnTo>
                <a:lnTo>
                  <a:pt x="26" y="717"/>
                </a:lnTo>
                <a:lnTo>
                  <a:pt x="1" y="890"/>
                </a:lnTo>
                <a:lnTo>
                  <a:pt x="26" y="1063"/>
                </a:lnTo>
                <a:lnTo>
                  <a:pt x="75" y="1211"/>
                </a:lnTo>
                <a:lnTo>
                  <a:pt x="149" y="1384"/>
                </a:lnTo>
                <a:lnTo>
                  <a:pt x="248" y="1508"/>
                </a:lnTo>
                <a:lnTo>
                  <a:pt x="3583" y="4843"/>
                </a:lnTo>
                <a:lnTo>
                  <a:pt x="3732" y="4942"/>
                </a:lnTo>
                <a:lnTo>
                  <a:pt x="3880" y="5041"/>
                </a:lnTo>
                <a:lnTo>
                  <a:pt x="4053" y="5090"/>
                </a:lnTo>
                <a:lnTo>
                  <a:pt x="4374" y="5090"/>
                </a:lnTo>
                <a:lnTo>
                  <a:pt x="4547" y="5041"/>
                </a:lnTo>
                <a:lnTo>
                  <a:pt x="4695" y="4942"/>
                </a:lnTo>
                <a:lnTo>
                  <a:pt x="4844" y="4843"/>
                </a:lnTo>
                <a:lnTo>
                  <a:pt x="4942" y="4695"/>
                </a:lnTo>
                <a:lnTo>
                  <a:pt x="5017" y="4547"/>
                </a:lnTo>
                <a:lnTo>
                  <a:pt x="5066" y="4374"/>
                </a:lnTo>
                <a:lnTo>
                  <a:pt x="5091" y="4226"/>
                </a:lnTo>
                <a:lnTo>
                  <a:pt x="5066" y="4053"/>
                </a:lnTo>
                <a:lnTo>
                  <a:pt x="5017" y="3880"/>
                </a:lnTo>
                <a:lnTo>
                  <a:pt x="4942" y="3731"/>
                </a:lnTo>
                <a:lnTo>
                  <a:pt x="4844" y="3583"/>
                </a:lnTo>
                <a:lnTo>
                  <a:pt x="1508" y="272"/>
                </a:lnTo>
                <a:lnTo>
                  <a:pt x="1360" y="149"/>
                </a:lnTo>
                <a:lnTo>
                  <a:pt x="1211" y="75"/>
                </a:lnTo>
                <a:lnTo>
                  <a:pt x="1063" y="25"/>
                </a:lnTo>
                <a:lnTo>
                  <a:pt x="8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200928" y="3969650"/>
            <a:ext cx="1104936" cy="1104108"/>
          </a:xfrm>
          <a:custGeom>
            <a:avLst/>
            <a:gdLst/>
            <a:ahLst/>
            <a:cxnLst/>
            <a:rect l="l" t="t" r="r" b="b"/>
            <a:pathLst>
              <a:path w="31997" h="31973" extrusionOk="0">
                <a:moveTo>
                  <a:pt x="15986" y="692"/>
                </a:moveTo>
                <a:lnTo>
                  <a:pt x="16777" y="717"/>
                </a:lnTo>
                <a:lnTo>
                  <a:pt x="17567" y="766"/>
                </a:lnTo>
                <a:lnTo>
                  <a:pt x="18333" y="865"/>
                </a:lnTo>
                <a:lnTo>
                  <a:pt x="19075" y="1013"/>
                </a:lnTo>
                <a:lnTo>
                  <a:pt x="19816" y="1186"/>
                </a:lnTo>
                <a:lnTo>
                  <a:pt x="20532" y="1384"/>
                </a:lnTo>
                <a:lnTo>
                  <a:pt x="21249" y="1631"/>
                </a:lnTo>
                <a:lnTo>
                  <a:pt x="21941" y="1903"/>
                </a:lnTo>
                <a:lnTo>
                  <a:pt x="22608" y="2199"/>
                </a:lnTo>
                <a:lnTo>
                  <a:pt x="23275" y="2545"/>
                </a:lnTo>
                <a:lnTo>
                  <a:pt x="23917" y="2916"/>
                </a:lnTo>
                <a:lnTo>
                  <a:pt x="24535" y="3311"/>
                </a:lnTo>
                <a:lnTo>
                  <a:pt x="25128" y="3731"/>
                </a:lnTo>
                <a:lnTo>
                  <a:pt x="25721" y="4201"/>
                </a:lnTo>
                <a:lnTo>
                  <a:pt x="26265" y="4670"/>
                </a:lnTo>
                <a:lnTo>
                  <a:pt x="26808" y="5189"/>
                </a:lnTo>
                <a:lnTo>
                  <a:pt x="27302" y="5708"/>
                </a:lnTo>
                <a:lnTo>
                  <a:pt x="27797" y="6276"/>
                </a:lnTo>
                <a:lnTo>
                  <a:pt x="28241" y="6844"/>
                </a:lnTo>
                <a:lnTo>
                  <a:pt x="28661" y="7437"/>
                </a:lnTo>
                <a:lnTo>
                  <a:pt x="29057" y="8055"/>
                </a:lnTo>
                <a:lnTo>
                  <a:pt x="29427" y="8697"/>
                </a:lnTo>
                <a:lnTo>
                  <a:pt x="29773" y="9365"/>
                </a:lnTo>
                <a:lnTo>
                  <a:pt x="30070" y="10032"/>
                </a:lnTo>
                <a:lnTo>
                  <a:pt x="30342" y="10723"/>
                </a:lnTo>
                <a:lnTo>
                  <a:pt x="30589" y="11440"/>
                </a:lnTo>
                <a:lnTo>
                  <a:pt x="30811" y="12157"/>
                </a:lnTo>
                <a:lnTo>
                  <a:pt x="30959" y="12898"/>
                </a:lnTo>
                <a:lnTo>
                  <a:pt x="31108" y="13664"/>
                </a:lnTo>
                <a:lnTo>
                  <a:pt x="31206" y="14430"/>
                </a:lnTo>
                <a:lnTo>
                  <a:pt x="31256" y="15196"/>
                </a:lnTo>
                <a:lnTo>
                  <a:pt x="31280" y="15986"/>
                </a:lnTo>
                <a:lnTo>
                  <a:pt x="31256" y="16777"/>
                </a:lnTo>
                <a:lnTo>
                  <a:pt x="31206" y="17543"/>
                </a:lnTo>
                <a:lnTo>
                  <a:pt x="31108" y="18309"/>
                </a:lnTo>
                <a:lnTo>
                  <a:pt x="30959" y="19050"/>
                </a:lnTo>
                <a:lnTo>
                  <a:pt x="30811" y="19791"/>
                </a:lnTo>
                <a:lnTo>
                  <a:pt x="30589" y="20533"/>
                </a:lnTo>
                <a:lnTo>
                  <a:pt x="30342" y="21224"/>
                </a:lnTo>
                <a:lnTo>
                  <a:pt x="30070" y="21916"/>
                </a:lnTo>
                <a:lnTo>
                  <a:pt x="29773" y="22608"/>
                </a:lnTo>
                <a:lnTo>
                  <a:pt x="29427" y="23251"/>
                </a:lnTo>
                <a:lnTo>
                  <a:pt x="29057" y="23893"/>
                </a:lnTo>
                <a:lnTo>
                  <a:pt x="28661" y="24511"/>
                </a:lnTo>
                <a:lnTo>
                  <a:pt x="28241" y="25128"/>
                </a:lnTo>
                <a:lnTo>
                  <a:pt x="27797" y="25697"/>
                </a:lnTo>
                <a:lnTo>
                  <a:pt x="27302" y="26240"/>
                </a:lnTo>
                <a:lnTo>
                  <a:pt x="26808" y="26784"/>
                </a:lnTo>
                <a:lnTo>
                  <a:pt x="26265" y="27278"/>
                </a:lnTo>
                <a:lnTo>
                  <a:pt x="25721" y="27772"/>
                </a:lnTo>
                <a:lnTo>
                  <a:pt x="25128" y="28217"/>
                </a:lnTo>
                <a:lnTo>
                  <a:pt x="24535" y="28662"/>
                </a:lnTo>
                <a:lnTo>
                  <a:pt x="23917" y="29057"/>
                </a:lnTo>
                <a:lnTo>
                  <a:pt x="23275" y="29428"/>
                </a:lnTo>
                <a:lnTo>
                  <a:pt x="22608" y="29749"/>
                </a:lnTo>
                <a:lnTo>
                  <a:pt x="21941" y="30070"/>
                </a:lnTo>
                <a:lnTo>
                  <a:pt x="21249" y="30342"/>
                </a:lnTo>
                <a:lnTo>
                  <a:pt x="20532" y="30589"/>
                </a:lnTo>
                <a:lnTo>
                  <a:pt x="19816" y="30787"/>
                </a:lnTo>
                <a:lnTo>
                  <a:pt x="19075" y="30959"/>
                </a:lnTo>
                <a:lnTo>
                  <a:pt x="18333" y="31083"/>
                </a:lnTo>
                <a:lnTo>
                  <a:pt x="17567" y="31182"/>
                </a:lnTo>
                <a:lnTo>
                  <a:pt x="16777" y="31256"/>
                </a:lnTo>
                <a:lnTo>
                  <a:pt x="15220" y="31256"/>
                </a:lnTo>
                <a:lnTo>
                  <a:pt x="14430" y="31182"/>
                </a:lnTo>
                <a:lnTo>
                  <a:pt x="13664" y="31083"/>
                </a:lnTo>
                <a:lnTo>
                  <a:pt x="12922" y="30959"/>
                </a:lnTo>
                <a:lnTo>
                  <a:pt x="12181" y="30787"/>
                </a:lnTo>
                <a:lnTo>
                  <a:pt x="11465" y="30589"/>
                </a:lnTo>
                <a:lnTo>
                  <a:pt x="10748" y="30342"/>
                </a:lnTo>
                <a:lnTo>
                  <a:pt x="10056" y="30070"/>
                </a:lnTo>
                <a:lnTo>
                  <a:pt x="9389" y="29749"/>
                </a:lnTo>
                <a:lnTo>
                  <a:pt x="8722" y="29428"/>
                </a:lnTo>
                <a:lnTo>
                  <a:pt x="8080" y="29057"/>
                </a:lnTo>
                <a:lnTo>
                  <a:pt x="7462" y="28662"/>
                </a:lnTo>
                <a:lnTo>
                  <a:pt x="6869" y="28217"/>
                </a:lnTo>
                <a:lnTo>
                  <a:pt x="6276" y="27772"/>
                </a:lnTo>
                <a:lnTo>
                  <a:pt x="5732" y="27278"/>
                </a:lnTo>
                <a:lnTo>
                  <a:pt x="5189" y="26784"/>
                </a:lnTo>
                <a:lnTo>
                  <a:pt x="4695" y="26240"/>
                </a:lnTo>
                <a:lnTo>
                  <a:pt x="4200" y="25697"/>
                </a:lnTo>
                <a:lnTo>
                  <a:pt x="3756" y="25128"/>
                </a:lnTo>
                <a:lnTo>
                  <a:pt x="3336" y="24511"/>
                </a:lnTo>
                <a:lnTo>
                  <a:pt x="2940" y="23893"/>
                </a:lnTo>
                <a:lnTo>
                  <a:pt x="2570" y="23251"/>
                </a:lnTo>
                <a:lnTo>
                  <a:pt x="2224" y="22608"/>
                </a:lnTo>
                <a:lnTo>
                  <a:pt x="1927" y="21916"/>
                </a:lnTo>
                <a:lnTo>
                  <a:pt x="1631" y="21224"/>
                </a:lnTo>
                <a:lnTo>
                  <a:pt x="1408" y="20533"/>
                </a:lnTo>
                <a:lnTo>
                  <a:pt x="1186" y="19791"/>
                </a:lnTo>
                <a:lnTo>
                  <a:pt x="1013" y="19050"/>
                </a:lnTo>
                <a:lnTo>
                  <a:pt x="890" y="18309"/>
                </a:lnTo>
                <a:lnTo>
                  <a:pt x="791" y="17543"/>
                </a:lnTo>
                <a:lnTo>
                  <a:pt x="741" y="16777"/>
                </a:lnTo>
                <a:lnTo>
                  <a:pt x="717" y="15986"/>
                </a:lnTo>
                <a:lnTo>
                  <a:pt x="741" y="15196"/>
                </a:lnTo>
                <a:lnTo>
                  <a:pt x="791" y="14430"/>
                </a:lnTo>
                <a:lnTo>
                  <a:pt x="890" y="13664"/>
                </a:lnTo>
                <a:lnTo>
                  <a:pt x="1013" y="12898"/>
                </a:lnTo>
                <a:lnTo>
                  <a:pt x="1186" y="12157"/>
                </a:lnTo>
                <a:lnTo>
                  <a:pt x="1408" y="11440"/>
                </a:lnTo>
                <a:lnTo>
                  <a:pt x="1631" y="10723"/>
                </a:lnTo>
                <a:lnTo>
                  <a:pt x="1927" y="10032"/>
                </a:lnTo>
                <a:lnTo>
                  <a:pt x="2224" y="9365"/>
                </a:lnTo>
                <a:lnTo>
                  <a:pt x="2570" y="8697"/>
                </a:lnTo>
                <a:lnTo>
                  <a:pt x="2940" y="8055"/>
                </a:lnTo>
                <a:lnTo>
                  <a:pt x="3336" y="7437"/>
                </a:lnTo>
                <a:lnTo>
                  <a:pt x="3756" y="6844"/>
                </a:lnTo>
                <a:lnTo>
                  <a:pt x="4200" y="6276"/>
                </a:lnTo>
                <a:lnTo>
                  <a:pt x="4695" y="5708"/>
                </a:lnTo>
                <a:lnTo>
                  <a:pt x="5189" y="5189"/>
                </a:lnTo>
                <a:lnTo>
                  <a:pt x="5732" y="4670"/>
                </a:lnTo>
                <a:lnTo>
                  <a:pt x="6276" y="4201"/>
                </a:lnTo>
                <a:lnTo>
                  <a:pt x="6869" y="3731"/>
                </a:lnTo>
                <a:lnTo>
                  <a:pt x="7462" y="3311"/>
                </a:lnTo>
                <a:lnTo>
                  <a:pt x="8080" y="2916"/>
                </a:lnTo>
                <a:lnTo>
                  <a:pt x="8722" y="2545"/>
                </a:lnTo>
                <a:lnTo>
                  <a:pt x="9389" y="2199"/>
                </a:lnTo>
                <a:lnTo>
                  <a:pt x="10056" y="1903"/>
                </a:lnTo>
                <a:lnTo>
                  <a:pt x="10748" y="1631"/>
                </a:lnTo>
                <a:lnTo>
                  <a:pt x="11465" y="1384"/>
                </a:lnTo>
                <a:lnTo>
                  <a:pt x="12181" y="1186"/>
                </a:lnTo>
                <a:lnTo>
                  <a:pt x="12922" y="1013"/>
                </a:lnTo>
                <a:lnTo>
                  <a:pt x="13664" y="865"/>
                </a:lnTo>
                <a:lnTo>
                  <a:pt x="14430" y="766"/>
                </a:lnTo>
                <a:lnTo>
                  <a:pt x="15220" y="717"/>
                </a:lnTo>
                <a:lnTo>
                  <a:pt x="15986" y="692"/>
                </a:lnTo>
                <a:close/>
                <a:moveTo>
                  <a:pt x="15986" y="0"/>
                </a:moveTo>
                <a:lnTo>
                  <a:pt x="15171" y="25"/>
                </a:lnTo>
                <a:lnTo>
                  <a:pt x="14355" y="74"/>
                </a:lnTo>
                <a:lnTo>
                  <a:pt x="13565" y="173"/>
                </a:lnTo>
                <a:lnTo>
                  <a:pt x="12774" y="321"/>
                </a:lnTo>
                <a:lnTo>
                  <a:pt x="12008" y="494"/>
                </a:lnTo>
                <a:lnTo>
                  <a:pt x="11242" y="717"/>
                </a:lnTo>
                <a:lnTo>
                  <a:pt x="10501" y="964"/>
                </a:lnTo>
                <a:lnTo>
                  <a:pt x="9784" y="1260"/>
                </a:lnTo>
                <a:lnTo>
                  <a:pt x="9068" y="1581"/>
                </a:lnTo>
                <a:lnTo>
                  <a:pt x="8376" y="1927"/>
                </a:lnTo>
                <a:lnTo>
                  <a:pt x="7709" y="2298"/>
                </a:lnTo>
                <a:lnTo>
                  <a:pt x="7067" y="2718"/>
                </a:lnTo>
                <a:lnTo>
                  <a:pt x="6449" y="3163"/>
                </a:lnTo>
                <a:lnTo>
                  <a:pt x="5831" y="3657"/>
                </a:lnTo>
                <a:lnTo>
                  <a:pt x="5263" y="4151"/>
                </a:lnTo>
                <a:lnTo>
                  <a:pt x="4695" y="4670"/>
                </a:lnTo>
                <a:lnTo>
                  <a:pt x="4176" y="5238"/>
                </a:lnTo>
                <a:lnTo>
                  <a:pt x="3657" y="5807"/>
                </a:lnTo>
                <a:lnTo>
                  <a:pt x="3187" y="6424"/>
                </a:lnTo>
                <a:lnTo>
                  <a:pt x="2743" y="7042"/>
                </a:lnTo>
                <a:lnTo>
                  <a:pt x="2323" y="7684"/>
                </a:lnTo>
                <a:lnTo>
                  <a:pt x="1952" y="8376"/>
                </a:lnTo>
                <a:lnTo>
                  <a:pt x="1581" y="9043"/>
                </a:lnTo>
                <a:lnTo>
                  <a:pt x="1260" y="9760"/>
                </a:lnTo>
                <a:lnTo>
                  <a:pt x="988" y="10501"/>
                </a:lnTo>
                <a:lnTo>
                  <a:pt x="717" y="11242"/>
                </a:lnTo>
                <a:lnTo>
                  <a:pt x="519" y="11984"/>
                </a:lnTo>
                <a:lnTo>
                  <a:pt x="321" y="12774"/>
                </a:lnTo>
                <a:lnTo>
                  <a:pt x="198" y="13540"/>
                </a:lnTo>
                <a:lnTo>
                  <a:pt x="99" y="14356"/>
                </a:lnTo>
                <a:lnTo>
                  <a:pt x="25" y="15171"/>
                </a:lnTo>
                <a:lnTo>
                  <a:pt x="0" y="15986"/>
                </a:lnTo>
                <a:lnTo>
                  <a:pt x="25" y="16802"/>
                </a:lnTo>
                <a:lnTo>
                  <a:pt x="99" y="17617"/>
                </a:lnTo>
                <a:lnTo>
                  <a:pt x="198" y="18408"/>
                </a:lnTo>
                <a:lnTo>
                  <a:pt x="321" y="19198"/>
                </a:lnTo>
                <a:lnTo>
                  <a:pt x="519" y="19964"/>
                </a:lnTo>
                <a:lnTo>
                  <a:pt x="717" y="20730"/>
                </a:lnTo>
                <a:lnTo>
                  <a:pt x="988" y="21472"/>
                </a:lnTo>
                <a:lnTo>
                  <a:pt x="1260" y="22188"/>
                </a:lnTo>
                <a:lnTo>
                  <a:pt x="1581" y="22905"/>
                </a:lnTo>
                <a:lnTo>
                  <a:pt x="1952" y="23596"/>
                </a:lnTo>
                <a:lnTo>
                  <a:pt x="2323" y="24264"/>
                </a:lnTo>
                <a:lnTo>
                  <a:pt x="2743" y="24906"/>
                </a:lnTo>
                <a:lnTo>
                  <a:pt x="3187" y="25548"/>
                </a:lnTo>
                <a:lnTo>
                  <a:pt x="3657" y="26141"/>
                </a:lnTo>
                <a:lnTo>
                  <a:pt x="4176" y="26734"/>
                </a:lnTo>
                <a:lnTo>
                  <a:pt x="4695" y="27278"/>
                </a:lnTo>
                <a:lnTo>
                  <a:pt x="5263" y="27822"/>
                </a:lnTo>
                <a:lnTo>
                  <a:pt x="5831" y="28316"/>
                </a:lnTo>
                <a:lnTo>
                  <a:pt x="6449" y="28785"/>
                </a:lnTo>
                <a:lnTo>
                  <a:pt x="7067" y="29230"/>
                </a:lnTo>
                <a:lnTo>
                  <a:pt x="7709" y="29650"/>
                </a:lnTo>
                <a:lnTo>
                  <a:pt x="8376" y="30045"/>
                </a:lnTo>
                <a:lnTo>
                  <a:pt x="9068" y="30391"/>
                </a:lnTo>
                <a:lnTo>
                  <a:pt x="9784" y="30712"/>
                </a:lnTo>
                <a:lnTo>
                  <a:pt x="10501" y="31009"/>
                </a:lnTo>
                <a:lnTo>
                  <a:pt x="11242" y="31256"/>
                </a:lnTo>
                <a:lnTo>
                  <a:pt x="12008" y="31478"/>
                </a:lnTo>
                <a:lnTo>
                  <a:pt x="12774" y="31651"/>
                </a:lnTo>
                <a:lnTo>
                  <a:pt x="13565" y="31775"/>
                </a:lnTo>
                <a:lnTo>
                  <a:pt x="14355" y="31898"/>
                </a:lnTo>
                <a:lnTo>
                  <a:pt x="15171" y="31948"/>
                </a:lnTo>
                <a:lnTo>
                  <a:pt x="15986" y="31973"/>
                </a:lnTo>
                <a:lnTo>
                  <a:pt x="16826" y="31948"/>
                </a:lnTo>
                <a:lnTo>
                  <a:pt x="17642" y="31898"/>
                </a:lnTo>
                <a:lnTo>
                  <a:pt x="18432" y="31775"/>
                </a:lnTo>
                <a:lnTo>
                  <a:pt x="19223" y="31651"/>
                </a:lnTo>
                <a:lnTo>
                  <a:pt x="19989" y="31478"/>
                </a:lnTo>
                <a:lnTo>
                  <a:pt x="20755" y="31256"/>
                </a:lnTo>
                <a:lnTo>
                  <a:pt x="21496" y="31009"/>
                </a:lnTo>
                <a:lnTo>
                  <a:pt x="22213" y="30712"/>
                </a:lnTo>
                <a:lnTo>
                  <a:pt x="22929" y="30391"/>
                </a:lnTo>
                <a:lnTo>
                  <a:pt x="23621" y="30045"/>
                </a:lnTo>
                <a:lnTo>
                  <a:pt x="24288" y="29650"/>
                </a:lnTo>
                <a:lnTo>
                  <a:pt x="24931" y="29230"/>
                </a:lnTo>
                <a:lnTo>
                  <a:pt x="25548" y="28785"/>
                </a:lnTo>
                <a:lnTo>
                  <a:pt x="26166" y="28316"/>
                </a:lnTo>
                <a:lnTo>
                  <a:pt x="26734" y="27822"/>
                </a:lnTo>
                <a:lnTo>
                  <a:pt x="27302" y="27278"/>
                </a:lnTo>
                <a:lnTo>
                  <a:pt x="27821" y="26734"/>
                </a:lnTo>
                <a:lnTo>
                  <a:pt x="28340" y="26141"/>
                </a:lnTo>
                <a:lnTo>
                  <a:pt x="28810" y="25548"/>
                </a:lnTo>
                <a:lnTo>
                  <a:pt x="29254" y="24906"/>
                </a:lnTo>
                <a:lnTo>
                  <a:pt x="29674" y="24264"/>
                </a:lnTo>
                <a:lnTo>
                  <a:pt x="30045" y="23596"/>
                </a:lnTo>
                <a:lnTo>
                  <a:pt x="30416" y="22905"/>
                </a:lnTo>
                <a:lnTo>
                  <a:pt x="30737" y="22188"/>
                </a:lnTo>
                <a:lnTo>
                  <a:pt x="31009" y="21472"/>
                </a:lnTo>
                <a:lnTo>
                  <a:pt x="31256" y="20730"/>
                </a:lnTo>
                <a:lnTo>
                  <a:pt x="31478" y="19964"/>
                </a:lnTo>
                <a:lnTo>
                  <a:pt x="31651" y="19198"/>
                </a:lnTo>
                <a:lnTo>
                  <a:pt x="31799" y="18408"/>
                </a:lnTo>
                <a:lnTo>
                  <a:pt x="31898" y="17617"/>
                </a:lnTo>
                <a:lnTo>
                  <a:pt x="31972" y="16802"/>
                </a:lnTo>
                <a:lnTo>
                  <a:pt x="31997" y="15986"/>
                </a:lnTo>
                <a:lnTo>
                  <a:pt x="31972" y="15171"/>
                </a:lnTo>
                <a:lnTo>
                  <a:pt x="31898" y="14356"/>
                </a:lnTo>
                <a:lnTo>
                  <a:pt x="31799" y="13540"/>
                </a:lnTo>
                <a:lnTo>
                  <a:pt x="31651" y="12774"/>
                </a:lnTo>
                <a:lnTo>
                  <a:pt x="31478" y="11984"/>
                </a:lnTo>
                <a:lnTo>
                  <a:pt x="31256" y="11242"/>
                </a:lnTo>
                <a:lnTo>
                  <a:pt x="31009" y="10501"/>
                </a:lnTo>
                <a:lnTo>
                  <a:pt x="30737" y="9760"/>
                </a:lnTo>
                <a:lnTo>
                  <a:pt x="30416" y="9043"/>
                </a:lnTo>
                <a:lnTo>
                  <a:pt x="30045" y="8376"/>
                </a:lnTo>
                <a:lnTo>
                  <a:pt x="29674" y="7684"/>
                </a:lnTo>
                <a:lnTo>
                  <a:pt x="29254" y="7042"/>
                </a:lnTo>
                <a:lnTo>
                  <a:pt x="28810" y="6424"/>
                </a:lnTo>
                <a:lnTo>
                  <a:pt x="28340" y="5807"/>
                </a:lnTo>
                <a:lnTo>
                  <a:pt x="27821" y="5238"/>
                </a:lnTo>
                <a:lnTo>
                  <a:pt x="27302" y="4670"/>
                </a:lnTo>
                <a:lnTo>
                  <a:pt x="26734" y="4151"/>
                </a:lnTo>
                <a:lnTo>
                  <a:pt x="26166" y="3657"/>
                </a:lnTo>
                <a:lnTo>
                  <a:pt x="25548" y="3163"/>
                </a:lnTo>
                <a:lnTo>
                  <a:pt x="24931" y="2718"/>
                </a:lnTo>
                <a:lnTo>
                  <a:pt x="24288" y="2298"/>
                </a:lnTo>
                <a:lnTo>
                  <a:pt x="23621" y="1927"/>
                </a:lnTo>
                <a:lnTo>
                  <a:pt x="22929" y="1581"/>
                </a:lnTo>
                <a:lnTo>
                  <a:pt x="22213" y="1260"/>
                </a:lnTo>
                <a:lnTo>
                  <a:pt x="21496" y="964"/>
                </a:lnTo>
                <a:lnTo>
                  <a:pt x="20755" y="717"/>
                </a:lnTo>
                <a:lnTo>
                  <a:pt x="19989" y="494"/>
                </a:lnTo>
                <a:lnTo>
                  <a:pt x="19223" y="321"/>
                </a:lnTo>
                <a:lnTo>
                  <a:pt x="18432" y="173"/>
                </a:lnTo>
                <a:lnTo>
                  <a:pt x="17642" y="74"/>
                </a:lnTo>
                <a:lnTo>
                  <a:pt x="16826" y="25"/>
                </a:lnTo>
                <a:lnTo>
                  <a:pt x="159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rot="10800000" flipH="1">
            <a:off x="8810372" y="2052525"/>
            <a:ext cx="1104936" cy="1104108"/>
          </a:xfrm>
          <a:custGeom>
            <a:avLst/>
            <a:gdLst/>
            <a:ahLst/>
            <a:cxnLst/>
            <a:rect l="l" t="t" r="r" b="b"/>
            <a:pathLst>
              <a:path w="31997" h="31973" extrusionOk="0">
                <a:moveTo>
                  <a:pt x="15986" y="692"/>
                </a:moveTo>
                <a:lnTo>
                  <a:pt x="16777" y="717"/>
                </a:lnTo>
                <a:lnTo>
                  <a:pt x="17567" y="766"/>
                </a:lnTo>
                <a:lnTo>
                  <a:pt x="18333" y="865"/>
                </a:lnTo>
                <a:lnTo>
                  <a:pt x="19075" y="1013"/>
                </a:lnTo>
                <a:lnTo>
                  <a:pt x="19816" y="1186"/>
                </a:lnTo>
                <a:lnTo>
                  <a:pt x="20532" y="1384"/>
                </a:lnTo>
                <a:lnTo>
                  <a:pt x="21249" y="1631"/>
                </a:lnTo>
                <a:lnTo>
                  <a:pt x="21941" y="1903"/>
                </a:lnTo>
                <a:lnTo>
                  <a:pt x="22608" y="2199"/>
                </a:lnTo>
                <a:lnTo>
                  <a:pt x="23275" y="2545"/>
                </a:lnTo>
                <a:lnTo>
                  <a:pt x="23917" y="2916"/>
                </a:lnTo>
                <a:lnTo>
                  <a:pt x="24535" y="3311"/>
                </a:lnTo>
                <a:lnTo>
                  <a:pt x="25128" y="3731"/>
                </a:lnTo>
                <a:lnTo>
                  <a:pt x="25721" y="4201"/>
                </a:lnTo>
                <a:lnTo>
                  <a:pt x="26265" y="4670"/>
                </a:lnTo>
                <a:lnTo>
                  <a:pt x="26808" y="5189"/>
                </a:lnTo>
                <a:lnTo>
                  <a:pt x="27302" y="5708"/>
                </a:lnTo>
                <a:lnTo>
                  <a:pt x="27797" y="6276"/>
                </a:lnTo>
                <a:lnTo>
                  <a:pt x="28241" y="6844"/>
                </a:lnTo>
                <a:lnTo>
                  <a:pt x="28661" y="7437"/>
                </a:lnTo>
                <a:lnTo>
                  <a:pt x="29057" y="8055"/>
                </a:lnTo>
                <a:lnTo>
                  <a:pt x="29427" y="8697"/>
                </a:lnTo>
                <a:lnTo>
                  <a:pt x="29773" y="9365"/>
                </a:lnTo>
                <a:lnTo>
                  <a:pt x="30070" y="10032"/>
                </a:lnTo>
                <a:lnTo>
                  <a:pt x="30342" y="10723"/>
                </a:lnTo>
                <a:lnTo>
                  <a:pt x="30589" y="11440"/>
                </a:lnTo>
                <a:lnTo>
                  <a:pt x="30811" y="12157"/>
                </a:lnTo>
                <a:lnTo>
                  <a:pt x="30959" y="12898"/>
                </a:lnTo>
                <a:lnTo>
                  <a:pt x="31108" y="13664"/>
                </a:lnTo>
                <a:lnTo>
                  <a:pt x="31206" y="14430"/>
                </a:lnTo>
                <a:lnTo>
                  <a:pt x="31256" y="15196"/>
                </a:lnTo>
                <a:lnTo>
                  <a:pt x="31280" y="15986"/>
                </a:lnTo>
                <a:lnTo>
                  <a:pt x="31256" y="16777"/>
                </a:lnTo>
                <a:lnTo>
                  <a:pt x="31206" y="17543"/>
                </a:lnTo>
                <a:lnTo>
                  <a:pt x="31108" y="18309"/>
                </a:lnTo>
                <a:lnTo>
                  <a:pt x="30959" y="19050"/>
                </a:lnTo>
                <a:lnTo>
                  <a:pt x="30811" y="19791"/>
                </a:lnTo>
                <a:lnTo>
                  <a:pt x="30589" y="20533"/>
                </a:lnTo>
                <a:lnTo>
                  <a:pt x="30342" y="21224"/>
                </a:lnTo>
                <a:lnTo>
                  <a:pt x="30070" y="21916"/>
                </a:lnTo>
                <a:lnTo>
                  <a:pt x="29773" y="22608"/>
                </a:lnTo>
                <a:lnTo>
                  <a:pt x="29427" y="23251"/>
                </a:lnTo>
                <a:lnTo>
                  <a:pt x="29057" y="23893"/>
                </a:lnTo>
                <a:lnTo>
                  <a:pt x="28661" y="24511"/>
                </a:lnTo>
                <a:lnTo>
                  <a:pt x="28241" y="25128"/>
                </a:lnTo>
                <a:lnTo>
                  <a:pt x="27797" y="25697"/>
                </a:lnTo>
                <a:lnTo>
                  <a:pt x="27302" y="26240"/>
                </a:lnTo>
                <a:lnTo>
                  <a:pt x="26808" y="26784"/>
                </a:lnTo>
                <a:lnTo>
                  <a:pt x="26265" y="27278"/>
                </a:lnTo>
                <a:lnTo>
                  <a:pt x="25721" y="27772"/>
                </a:lnTo>
                <a:lnTo>
                  <a:pt x="25128" y="28217"/>
                </a:lnTo>
                <a:lnTo>
                  <a:pt x="24535" y="28662"/>
                </a:lnTo>
                <a:lnTo>
                  <a:pt x="23917" y="29057"/>
                </a:lnTo>
                <a:lnTo>
                  <a:pt x="23275" y="29428"/>
                </a:lnTo>
                <a:lnTo>
                  <a:pt x="22608" y="29749"/>
                </a:lnTo>
                <a:lnTo>
                  <a:pt x="21941" y="30070"/>
                </a:lnTo>
                <a:lnTo>
                  <a:pt x="21249" y="30342"/>
                </a:lnTo>
                <a:lnTo>
                  <a:pt x="20532" y="30589"/>
                </a:lnTo>
                <a:lnTo>
                  <a:pt x="19816" y="30787"/>
                </a:lnTo>
                <a:lnTo>
                  <a:pt x="19075" y="30959"/>
                </a:lnTo>
                <a:lnTo>
                  <a:pt x="18333" y="31083"/>
                </a:lnTo>
                <a:lnTo>
                  <a:pt x="17567" y="31182"/>
                </a:lnTo>
                <a:lnTo>
                  <a:pt x="16777" y="31256"/>
                </a:lnTo>
                <a:lnTo>
                  <a:pt x="15220" y="31256"/>
                </a:lnTo>
                <a:lnTo>
                  <a:pt x="14430" y="31182"/>
                </a:lnTo>
                <a:lnTo>
                  <a:pt x="13664" y="31083"/>
                </a:lnTo>
                <a:lnTo>
                  <a:pt x="12922" y="30959"/>
                </a:lnTo>
                <a:lnTo>
                  <a:pt x="12181" y="30787"/>
                </a:lnTo>
                <a:lnTo>
                  <a:pt x="11465" y="30589"/>
                </a:lnTo>
                <a:lnTo>
                  <a:pt x="10748" y="30342"/>
                </a:lnTo>
                <a:lnTo>
                  <a:pt x="10056" y="30070"/>
                </a:lnTo>
                <a:lnTo>
                  <a:pt x="9389" y="29749"/>
                </a:lnTo>
                <a:lnTo>
                  <a:pt x="8722" y="29428"/>
                </a:lnTo>
                <a:lnTo>
                  <a:pt x="8080" y="29057"/>
                </a:lnTo>
                <a:lnTo>
                  <a:pt x="7462" y="28662"/>
                </a:lnTo>
                <a:lnTo>
                  <a:pt x="6869" y="28217"/>
                </a:lnTo>
                <a:lnTo>
                  <a:pt x="6276" y="27772"/>
                </a:lnTo>
                <a:lnTo>
                  <a:pt x="5732" y="27278"/>
                </a:lnTo>
                <a:lnTo>
                  <a:pt x="5189" y="26784"/>
                </a:lnTo>
                <a:lnTo>
                  <a:pt x="4695" y="26240"/>
                </a:lnTo>
                <a:lnTo>
                  <a:pt x="4200" y="25697"/>
                </a:lnTo>
                <a:lnTo>
                  <a:pt x="3756" y="25128"/>
                </a:lnTo>
                <a:lnTo>
                  <a:pt x="3336" y="24511"/>
                </a:lnTo>
                <a:lnTo>
                  <a:pt x="2940" y="23893"/>
                </a:lnTo>
                <a:lnTo>
                  <a:pt x="2570" y="23251"/>
                </a:lnTo>
                <a:lnTo>
                  <a:pt x="2224" y="22608"/>
                </a:lnTo>
                <a:lnTo>
                  <a:pt x="1927" y="21916"/>
                </a:lnTo>
                <a:lnTo>
                  <a:pt x="1631" y="21224"/>
                </a:lnTo>
                <a:lnTo>
                  <a:pt x="1408" y="20533"/>
                </a:lnTo>
                <a:lnTo>
                  <a:pt x="1186" y="19791"/>
                </a:lnTo>
                <a:lnTo>
                  <a:pt x="1013" y="19050"/>
                </a:lnTo>
                <a:lnTo>
                  <a:pt x="890" y="18309"/>
                </a:lnTo>
                <a:lnTo>
                  <a:pt x="791" y="17543"/>
                </a:lnTo>
                <a:lnTo>
                  <a:pt x="741" y="16777"/>
                </a:lnTo>
                <a:lnTo>
                  <a:pt x="717" y="15986"/>
                </a:lnTo>
                <a:lnTo>
                  <a:pt x="741" y="15196"/>
                </a:lnTo>
                <a:lnTo>
                  <a:pt x="791" y="14430"/>
                </a:lnTo>
                <a:lnTo>
                  <a:pt x="890" y="13664"/>
                </a:lnTo>
                <a:lnTo>
                  <a:pt x="1013" y="12898"/>
                </a:lnTo>
                <a:lnTo>
                  <a:pt x="1186" y="12157"/>
                </a:lnTo>
                <a:lnTo>
                  <a:pt x="1408" y="11440"/>
                </a:lnTo>
                <a:lnTo>
                  <a:pt x="1631" y="10723"/>
                </a:lnTo>
                <a:lnTo>
                  <a:pt x="1927" y="10032"/>
                </a:lnTo>
                <a:lnTo>
                  <a:pt x="2224" y="9365"/>
                </a:lnTo>
                <a:lnTo>
                  <a:pt x="2570" y="8697"/>
                </a:lnTo>
                <a:lnTo>
                  <a:pt x="2940" y="8055"/>
                </a:lnTo>
                <a:lnTo>
                  <a:pt x="3336" y="7437"/>
                </a:lnTo>
                <a:lnTo>
                  <a:pt x="3756" y="6844"/>
                </a:lnTo>
                <a:lnTo>
                  <a:pt x="4200" y="6276"/>
                </a:lnTo>
                <a:lnTo>
                  <a:pt x="4695" y="5708"/>
                </a:lnTo>
                <a:lnTo>
                  <a:pt x="5189" y="5189"/>
                </a:lnTo>
                <a:lnTo>
                  <a:pt x="5732" y="4670"/>
                </a:lnTo>
                <a:lnTo>
                  <a:pt x="6276" y="4201"/>
                </a:lnTo>
                <a:lnTo>
                  <a:pt x="6869" y="3731"/>
                </a:lnTo>
                <a:lnTo>
                  <a:pt x="7462" y="3311"/>
                </a:lnTo>
                <a:lnTo>
                  <a:pt x="8080" y="2916"/>
                </a:lnTo>
                <a:lnTo>
                  <a:pt x="8722" y="2545"/>
                </a:lnTo>
                <a:lnTo>
                  <a:pt x="9389" y="2199"/>
                </a:lnTo>
                <a:lnTo>
                  <a:pt x="10056" y="1903"/>
                </a:lnTo>
                <a:lnTo>
                  <a:pt x="10748" y="1631"/>
                </a:lnTo>
                <a:lnTo>
                  <a:pt x="11465" y="1384"/>
                </a:lnTo>
                <a:lnTo>
                  <a:pt x="12181" y="1186"/>
                </a:lnTo>
                <a:lnTo>
                  <a:pt x="12922" y="1013"/>
                </a:lnTo>
                <a:lnTo>
                  <a:pt x="13664" y="865"/>
                </a:lnTo>
                <a:lnTo>
                  <a:pt x="14430" y="766"/>
                </a:lnTo>
                <a:lnTo>
                  <a:pt x="15220" y="717"/>
                </a:lnTo>
                <a:lnTo>
                  <a:pt x="15986" y="692"/>
                </a:lnTo>
                <a:close/>
                <a:moveTo>
                  <a:pt x="15986" y="0"/>
                </a:moveTo>
                <a:lnTo>
                  <a:pt x="15171" y="25"/>
                </a:lnTo>
                <a:lnTo>
                  <a:pt x="14355" y="74"/>
                </a:lnTo>
                <a:lnTo>
                  <a:pt x="13565" y="173"/>
                </a:lnTo>
                <a:lnTo>
                  <a:pt x="12774" y="321"/>
                </a:lnTo>
                <a:lnTo>
                  <a:pt x="12008" y="494"/>
                </a:lnTo>
                <a:lnTo>
                  <a:pt x="11242" y="717"/>
                </a:lnTo>
                <a:lnTo>
                  <a:pt x="10501" y="964"/>
                </a:lnTo>
                <a:lnTo>
                  <a:pt x="9784" y="1260"/>
                </a:lnTo>
                <a:lnTo>
                  <a:pt x="9068" y="1581"/>
                </a:lnTo>
                <a:lnTo>
                  <a:pt x="8376" y="1927"/>
                </a:lnTo>
                <a:lnTo>
                  <a:pt x="7709" y="2298"/>
                </a:lnTo>
                <a:lnTo>
                  <a:pt x="7067" y="2718"/>
                </a:lnTo>
                <a:lnTo>
                  <a:pt x="6449" y="3163"/>
                </a:lnTo>
                <a:lnTo>
                  <a:pt x="5831" y="3657"/>
                </a:lnTo>
                <a:lnTo>
                  <a:pt x="5263" y="4151"/>
                </a:lnTo>
                <a:lnTo>
                  <a:pt x="4695" y="4670"/>
                </a:lnTo>
                <a:lnTo>
                  <a:pt x="4176" y="5238"/>
                </a:lnTo>
                <a:lnTo>
                  <a:pt x="3657" y="5807"/>
                </a:lnTo>
                <a:lnTo>
                  <a:pt x="3187" y="6424"/>
                </a:lnTo>
                <a:lnTo>
                  <a:pt x="2743" y="7042"/>
                </a:lnTo>
                <a:lnTo>
                  <a:pt x="2323" y="7684"/>
                </a:lnTo>
                <a:lnTo>
                  <a:pt x="1952" y="8376"/>
                </a:lnTo>
                <a:lnTo>
                  <a:pt x="1581" y="9043"/>
                </a:lnTo>
                <a:lnTo>
                  <a:pt x="1260" y="9760"/>
                </a:lnTo>
                <a:lnTo>
                  <a:pt x="988" y="10501"/>
                </a:lnTo>
                <a:lnTo>
                  <a:pt x="717" y="11242"/>
                </a:lnTo>
                <a:lnTo>
                  <a:pt x="519" y="11984"/>
                </a:lnTo>
                <a:lnTo>
                  <a:pt x="321" y="12774"/>
                </a:lnTo>
                <a:lnTo>
                  <a:pt x="198" y="13540"/>
                </a:lnTo>
                <a:lnTo>
                  <a:pt x="99" y="14356"/>
                </a:lnTo>
                <a:lnTo>
                  <a:pt x="25" y="15171"/>
                </a:lnTo>
                <a:lnTo>
                  <a:pt x="0" y="15986"/>
                </a:lnTo>
                <a:lnTo>
                  <a:pt x="25" y="16802"/>
                </a:lnTo>
                <a:lnTo>
                  <a:pt x="99" y="17617"/>
                </a:lnTo>
                <a:lnTo>
                  <a:pt x="198" y="18408"/>
                </a:lnTo>
                <a:lnTo>
                  <a:pt x="321" y="19198"/>
                </a:lnTo>
                <a:lnTo>
                  <a:pt x="519" y="19964"/>
                </a:lnTo>
                <a:lnTo>
                  <a:pt x="717" y="20730"/>
                </a:lnTo>
                <a:lnTo>
                  <a:pt x="988" y="21472"/>
                </a:lnTo>
                <a:lnTo>
                  <a:pt x="1260" y="22188"/>
                </a:lnTo>
                <a:lnTo>
                  <a:pt x="1581" y="22905"/>
                </a:lnTo>
                <a:lnTo>
                  <a:pt x="1952" y="23596"/>
                </a:lnTo>
                <a:lnTo>
                  <a:pt x="2323" y="24264"/>
                </a:lnTo>
                <a:lnTo>
                  <a:pt x="2743" y="24906"/>
                </a:lnTo>
                <a:lnTo>
                  <a:pt x="3187" y="25548"/>
                </a:lnTo>
                <a:lnTo>
                  <a:pt x="3657" y="26141"/>
                </a:lnTo>
                <a:lnTo>
                  <a:pt x="4176" y="26734"/>
                </a:lnTo>
                <a:lnTo>
                  <a:pt x="4695" y="27278"/>
                </a:lnTo>
                <a:lnTo>
                  <a:pt x="5263" y="27822"/>
                </a:lnTo>
                <a:lnTo>
                  <a:pt x="5831" y="28316"/>
                </a:lnTo>
                <a:lnTo>
                  <a:pt x="6449" y="28785"/>
                </a:lnTo>
                <a:lnTo>
                  <a:pt x="7067" y="29230"/>
                </a:lnTo>
                <a:lnTo>
                  <a:pt x="7709" y="29650"/>
                </a:lnTo>
                <a:lnTo>
                  <a:pt x="8376" y="30045"/>
                </a:lnTo>
                <a:lnTo>
                  <a:pt x="9068" y="30391"/>
                </a:lnTo>
                <a:lnTo>
                  <a:pt x="9784" y="30712"/>
                </a:lnTo>
                <a:lnTo>
                  <a:pt x="10501" y="31009"/>
                </a:lnTo>
                <a:lnTo>
                  <a:pt x="11242" y="31256"/>
                </a:lnTo>
                <a:lnTo>
                  <a:pt x="12008" y="31478"/>
                </a:lnTo>
                <a:lnTo>
                  <a:pt x="12774" y="31651"/>
                </a:lnTo>
                <a:lnTo>
                  <a:pt x="13565" y="31775"/>
                </a:lnTo>
                <a:lnTo>
                  <a:pt x="14355" y="31898"/>
                </a:lnTo>
                <a:lnTo>
                  <a:pt x="15171" y="31948"/>
                </a:lnTo>
                <a:lnTo>
                  <a:pt x="15986" y="31973"/>
                </a:lnTo>
                <a:lnTo>
                  <a:pt x="16826" y="31948"/>
                </a:lnTo>
                <a:lnTo>
                  <a:pt x="17642" y="31898"/>
                </a:lnTo>
                <a:lnTo>
                  <a:pt x="18432" y="31775"/>
                </a:lnTo>
                <a:lnTo>
                  <a:pt x="19223" y="31651"/>
                </a:lnTo>
                <a:lnTo>
                  <a:pt x="19989" y="31478"/>
                </a:lnTo>
                <a:lnTo>
                  <a:pt x="20755" y="31256"/>
                </a:lnTo>
                <a:lnTo>
                  <a:pt x="21496" y="31009"/>
                </a:lnTo>
                <a:lnTo>
                  <a:pt x="22213" y="30712"/>
                </a:lnTo>
                <a:lnTo>
                  <a:pt x="22929" y="30391"/>
                </a:lnTo>
                <a:lnTo>
                  <a:pt x="23621" y="30045"/>
                </a:lnTo>
                <a:lnTo>
                  <a:pt x="24288" y="29650"/>
                </a:lnTo>
                <a:lnTo>
                  <a:pt x="24931" y="29230"/>
                </a:lnTo>
                <a:lnTo>
                  <a:pt x="25548" y="28785"/>
                </a:lnTo>
                <a:lnTo>
                  <a:pt x="26166" y="28316"/>
                </a:lnTo>
                <a:lnTo>
                  <a:pt x="26734" y="27822"/>
                </a:lnTo>
                <a:lnTo>
                  <a:pt x="27302" y="27278"/>
                </a:lnTo>
                <a:lnTo>
                  <a:pt x="27821" y="26734"/>
                </a:lnTo>
                <a:lnTo>
                  <a:pt x="28340" y="26141"/>
                </a:lnTo>
                <a:lnTo>
                  <a:pt x="28810" y="25548"/>
                </a:lnTo>
                <a:lnTo>
                  <a:pt x="29254" y="24906"/>
                </a:lnTo>
                <a:lnTo>
                  <a:pt x="29674" y="24264"/>
                </a:lnTo>
                <a:lnTo>
                  <a:pt x="30045" y="23596"/>
                </a:lnTo>
                <a:lnTo>
                  <a:pt x="30416" y="22905"/>
                </a:lnTo>
                <a:lnTo>
                  <a:pt x="30737" y="22188"/>
                </a:lnTo>
                <a:lnTo>
                  <a:pt x="31009" y="21472"/>
                </a:lnTo>
                <a:lnTo>
                  <a:pt x="31256" y="20730"/>
                </a:lnTo>
                <a:lnTo>
                  <a:pt x="31478" y="19964"/>
                </a:lnTo>
                <a:lnTo>
                  <a:pt x="31651" y="19198"/>
                </a:lnTo>
                <a:lnTo>
                  <a:pt x="31799" y="18408"/>
                </a:lnTo>
                <a:lnTo>
                  <a:pt x="31898" y="17617"/>
                </a:lnTo>
                <a:lnTo>
                  <a:pt x="31972" y="16802"/>
                </a:lnTo>
                <a:lnTo>
                  <a:pt x="31997" y="15986"/>
                </a:lnTo>
                <a:lnTo>
                  <a:pt x="31972" y="15171"/>
                </a:lnTo>
                <a:lnTo>
                  <a:pt x="31898" y="14356"/>
                </a:lnTo>
                <a:lnTo>
                  <a:pt x="31799" y="13540"/>
                </a:lnTo>
                <a:lnTo>
                  <a:pt x="31651" y="12774"/>
                </a:lnTo>
                <a:lnTo>
                  <a:pt x="31478" y="11984"/>
                </a:lnTo>
                <a:lnTo>
                  <a:pt x="31256" y="11242"/>
                </a:lnTo>
                <a:lnTo>
                  <a:pt x="31009" y="10501"/>
                </a:lnTo>
                <a:lnTo>
                  <a:pt x="30737" y="9760"/>
                </a:lnTo>
                <a:lnTo>
                  <a:pt x="30416" y="9043"/>
                </a:lnTo>
                <a:lnTo>
                  <a:pt x="30045" y="8376"/>
                </a:lnTo>
                <a:lnTo>
                  <a:pt x="29674" y="7684"/>
                </a:lnTo>
                <a:lnTo>
                  <a:pt x="29254" y="7042"/>
                </a:lnTo>
                <a:lnTo>
                  <a:pt x="28810" y="6424"/>
                </a:lnTo>
                <a:lnTo>
                  <a:pt x="28340" y="5807"/>
                </a:lnTo>
                <a:lnTo>
                  <a:pt x="27821" y="5238"/>
                </a:lnTo>
                <a:lnTo>
                  <a:pt x="27302" y="4670"/>
                </a:lnTo>
                <a:lnTo>
                  <a:pt x="26734" y="4151"/>
                </a:lnTo>
                <a:lnTo>
                  <a:pt x="26166" y="3657"/>
                </a:lnTo>
                <a:lnTo>
                  <a:pt x="25548" y="3163"/>
                </a:lnTo>
                <a:lnTo>
                  <a:pt x="24931" y="2718"/>
                </a:lnTo>
                <a:lnTo>
                  <a:pt x="24288" y="2298"/>
                </a:lnTo>
                <a:lnTo>
                  <a:pt x="23621" y="1927"/>
                </a:lnTo>
                <a:lnTo>
                  <a:pt x="22929" y="1581"/>
                </a:lnTo>
                <a:lnTo>
                  <a:pt x="22213" y="1260"/>
                </a:lnTo>
                <a:lnTo>
                  <a:pt x="21496" y="964"/>
                </a:lnTo>
                <a:lnTo>
                  <a:pt x="20755" y="717"/>
                </a:lnTo>
                <a:lnTo>
                  <a:pt x="19989" y="494"/>
                </a:lnTo>
                <a:lnTo>
                  <a:pt x="19223" y="321"/>
                </a:lnTo>
                <a:lnTo>
                  <a:pt x="18432" y="173"/>
                </a:lnTo>
                <a:lnTo>
                  <a:pt x="17642" y="74"/>
                </a:lnTo>
                <a:lnTo>
                  <a:pt x="16826" y="25"/>
                </a:lnTo>
                <a:lnTo>
                  <a:pt x="159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rot="10800000" flipH="1">
            <a:off x="8781648" y="3927292"/>
            <a:ext cx="156156" cy="156190"/>
          </a:xfrm>
          <a:custGeom>
            <a:avLst/>
            <a:gdLst/>
            <a:ahLst/>
            <a:cxnLst/>
            <a:rect l="l" t="t" r="r" b="b"/>
            <a:pathLst>
              <a:path w="4522" h="4523" extrusionOk="0">
                <a:moveTo>
                  <a:pt x="2026" y="1"/>
                </a:moveTo>
                <a:lnTo>
                  <a:pt x="1804" y="50"/>
                </a:lnTo>
                <a:lnTo>
                  <a:pt x="1606" y="100"/>
                </a:lnTo>
                <a:lnTo>
                  <a:pt x="1384" y="174"/>
                </a:lnTo>
                <a:lnTo>
                  <a:pt x="1186" y="273"/>
                </a:lnTo>
                <a:lnTo>
                  <a:pt x="1013" y="371"/>
                </a:lnTo>
                <a:lnTo>
                  <a:pt x="840" y="520"/>
                </a:lnTo>
                <a:lnTo>
                  <a:pt x="667" y="668"/>
                </a:lnTo>
                <a:lnTo>
                  <a:pt x="519" y="816"/>
                </a:lnTo>
                <a:lnTo>
                  <a:pt x="395" y="989"/>
                </a:lnTo>
                <a:lnTo>
                  <a:pt x="272" y="1187"/>
                </a:lnTo>
                <a:lnTo>
                  <a:pt x="198" y="1385"/>
                </a:lnTo>
                <a:lnTo>
                  <a:pt x="99" y="1582"/>
                </a:lnTo>
                <a:lnTo>
                  <a:pt x="49" y="1805"/>
                </a:lnTo>
                <a:lnTo>
                  <a:pt x="25" y="2027"/>
                </a:lnTo>
                <a:lnTo>
                  <a:pt x="0" y="2249"/>
                </a:lnTo>
                <a:lnTo>
                  <a:pt x="25" y="2496"/>
                </a:lnTo>
                <a:lnTo>
                  <a:pt x="49" y="2719"/>
                </a:lnTo>
                <a:lnTo>
                  <a:pt x="99" y="2916"/>
                </a:lnTo>
                <a:lnTo>
                  <a:pt x="198" y="3139"/>
                </a:lnTo>
                <a:lnTo>
                  <a:pt x="272" y="3336"/>
                </a:lnTo>
                <a:lnTo>
                  <a:pt x="395" y="3509"/>
                </a:lnTo>
                <a:lnTo>
                  <a:pt x="519" y="3682"/>
                </a:lnTo>
                <a:lnTo>
                  <a:pt x="667" y="3855"/>
                </a:lnTo>
                <a:lnTo>
                  <a:pt x="840" y="4004"/>
                </a:lnTo>
                <a:lnTo>
                  <a:pt x="1013" y="4127"/>
                </a:lnTo>
                <a:lnTo>
                  <a:pt x="1186" y="4251"/>
                </a:lnTo>
                <a:lnTo>
                  <a:pt x="1384" y="4350"/>
                </a:lnTo>
                <a:lnTo>
                  <a:pt x="1606" y="4424"/>
                </a:lnTo>
                <a:lnTo>
                  <a:pt x="1804" y="4473"/>
                </a:lnTo>
                <a:lnTo>
                  <a:pt x="2026" y="4498"/>
                </a:lnTo>
                <a:lnTo>
                  <a:pt x="2273" y="4522"/>
                </a:lnTo>
                <a:lnTo>
                  <a:pt x="2496" y="4498"/>
                </a:lnTo>
                <a:lnTo>
                  <a:pt x="2718" y="4473"/>
                </a:lnTo>
                <a:lnTo>
                  <a:pt x="2940" y="4424"/>
                </a:lnTo>
                <a:lnTo>
                  <a:pt x="3138" y="4350"/>
                </a:lnTo>
                <a:lnTo>
                  <a:pt x="3336" y="4251"/>
                </a:lnTo>
                <a:lnTo>
                  <a:pt x="3533" y="4127"/>
                </a:lnTo>
                <a:lnTo>
                  <a:pt x="3706" y="4004"/>
                </a:lnTo>
                <a:lnTo>
                  <a:pt x="3854" y="3855"/>
                </a:lnTo>
                <a:lnTo>
                  <a:pt x="4003" y="3682"/>
                </a:lnTo>
                <a:lnTo>
                  <a:pt x="4151" y="3509"/>
                </a:lnTo>
                <a:lnTo>
                  <a:pt x="4250" y="3336"/>
                </a:lnTo>
                <a:lnTo>
                  <a:pt x="4349" y="3139"/>
                </a:lnTo>
                <a:lnTo>
                  <a:pt x="4423" y="2916"/>
                </a:lnTo>
                <a:lnTo>
                  <a:pt x="4472" y="2719"/>
                </a:lnTo>
                <a:lnTo>
                  <a:pt x="4522" y="2496"/>
                </a:lnTo>
                <a:lnTo>
                  <a:pt x="4522" y="2249"/>
                </a:lnTo>
                <a:lnTo>
                  <a:pt x="4522" y="2027"/>
                </a:lnTo>
                <a:lnTo>
                  <a:pt x="4472" y="1805"/>
                </a:lnTo>
                <a:lnTo>
                  <a:pt x="4423" y="1582"/>
                </a:lnTo>
                <a:lnTo>
                  <a:pt x="4349" y="1385"/>
                </a:lnTo>
                <a:lnTo>
                  <a:pt x="4250" y="1187"/>
                </a:lnTo>
                <a:lnTo>
                  <a:pt x="4151" y="989"/>
                </a:lnTo>
                <a:lnTo>
                  <a:pt x="4003" y="816"/>
                </a:lnTo>
                <a:lnTo>
                  <a:pt x="3854" y="668"/>
                </a:lnTo>
                <a:lnTo>
                  <a:pt x="3706" y="520"/>
                </a:lnTo>
                <a:lnTo>
                  <a:pt x="3533" y="371"/>
                </a:lnTo>
                <a:lnTo>
                  <a:pt x="3336" y="273"/>
                </a:lnTo>
                <a:lnTo>
                  <a:pt x="3138" y="174"/>
                </a:lnTo>
                <a:lnTo>
                  <a:pt x="2940" y="100"/>
                </a:lnTo>
                <a:lnTo>
                  <a:pt x="2718" y="50"/>
                </a:lnTo>
                <a:lnTo>
                  <a:pt x="24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rot="10800000" flipH="1">
            <a:off x="8824114" y="3441265"/>
            <a:ext cx="175805" cy="175805"/>
          </a:xfrm>
          <a:custGeom>
            <a:avLst/>
            <a:gdLst/>
            <a:ahLst/>
            <a:cxnLst/>
            <a:rect l="l" t="t" r="r" b="b"/>
            <a:pathLst>
              <a:path w="5091" h="5091" extrusionOk="0">
                <a:moveTo>
                  <a:pt x="4201" y="0"/>
                </a:moveTo>
                <a:lnTo>
                  <a:pt x="4053" y="25"/>
                </a:lnTo>
                <a:lnTo>
                  <a:pt x="3880" y="75"/>
                </a:lnTo>
                <a:lnTo>
                  <a:pt x="3732" y="149"/>
                </a:lnTo>
                <a:lnTo>
                  <a:pt x="3583" y="272"/>
                </a:lnTo>
                <a:lnTo>
                  <a:pt x="248" y="3583"/>
                </a:lnTo>
                <a:lnTo>
                  <a:pt x="149" y="3731"/>
                </a:lnTo>
                <a:lnTo>
                  <a:pt x="75" y="3880"/>
                </a:lnTo>
                <a:lnTo>
                  <a:pt x="26" y="4053"/>
                </a:lnTo>
                <a:lnTo>
                  <a:pt x="1" y="4226"/>
                </a:lnTo>
                <a:lnTo>
                  <a:pt x="26" y="4374"/>
                </a:lnTo>
                <a:lnTo>
                  <a:pt x="75" y="4547"/>
                </a:lnTo>
                <a:lnTo>
                  <a:pt x="149" y="4695"/>
                </a:lnTo>
                <a:lnTo>
                  <a:pt x="248" y="4843"/>
                </a:lnTo>
                <a:lnTo>
                  <a:pt x="396" y="4942"/>
                </a:lnTo>
                <a:lnTo>
                  <a:pt x="544" y="5041"/>
                </a:lnTo>
                <a:lnTo>
                  <a:pt x="717" y="5090"/>
                </a:lnTo>
                <a:lnTo>
                  <a:pt x="1063" y="5090"/>
                </a:lnTo>
                <a:lnTo>
                  <a:pt x="1211" y="5041"/>
                </a:lnTo>
                <a:lnTo>
                  <a:pt x="1360" y="4942"/>
                </a:lnTo>
                <a:lnTo>
                  <a:pt x="1508" y="4843"/>
                </a:lnTo>
                <a:lnTo>
                  <a:pt x="4844" y="1508"/>
                </a:lnTo>
                <a:lnTo>
                  <a:pt x="4942" y="1384"/>
                </a:lnTo>
                <a:lnTo>
                  <a:pt x="5017" y="1211"/>
                </a:lnTo>
                <a:lnTo>
                  <a:pt x="5066" y="1063"/>
                </a:lnTo>
                <a:lnTo>
                  <a:pt x="5091" y="890"/>
                </a:lnTo>
                <a:lnTo>
                  <a:pt x="5066" y="717"/>
                </a:lnTo>
                <a:lnTo>
                  <a:pt x="5017" y="569"/>
                </a:lnTo>
                <a:lnTo>
                  <a:pt x="4942" y="396"/>
                </a:lnTo>
                <a:lnTo>
                  <a:pt x="4844" y="272"/>
                </a:lnTo>
                <a:lnTo>
                  <a:pt x="4695" y="149"/>
                </a:lnTo>
                <a:lnTo>
                  <a:pt x="4547" y="75"/>
                </a:lnTo>
                <a:lnTo>
                  <a:pt x="4374" y="25"/>
                </a:lnTo>
                <a:lnTo>
                  <a:pt x="42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rot="10800000" flipH="1">
            <a:off x="8824114" y="3441265"/>
            <a:ext cx="175805" cy="175805"/>
          </a:xfrm>
          <a:custGeom>
            <a:avLst/>
            <a:gdLst/>
            <a:ahLst/>
            <a:cxnLst/>
            <a:rect l="l" t="t" r="r" b="b"/>
            <a:pathLst>
              <a:path w="5091" h="5091" extrusionOk="0">
                <a:moveTo>
                  <a:pt x="890" y="0"/>
                </a:moveTo>
                <a:lnTo>
                  <a:pt x="717" y="25"/>
                </a:lnTo>
                <a:lnTo>
                  <a:pt x="544" y="75"/>
                </a:lnTo>
                <a:lnTo>
                  <a:pt x="396" y="149"/>
                </a:lnTo>
                <a:lnTo>
                  <a:pt x="248" y="272"/>
                </a:lnTo>
                <a:lnTo>
                  <a:pt x="149" y="396"/>
                </a:lnTo>
                <a:lnTo>
                  <a:pt x="75" y="569"/>
                </a:lnTo>
                <a:lnTo>
                  <a:pt x="26" y="717"/>
                </a:lnTo>
                <a:lnTo>
                  <a:pt x="1" y="890"/>
                </a:lnTo>
                <a:lnTo>
                  <a:pt x="26" y="1063"/>
                </a:lnTo>
                <a:lnTo>
                  <a:pt x="75" y="1211"/>
                </a:lnTo>
                <a:lnTo>
                  <a:pt x="149" y="1384"/>
                </a:lnTo>
                <a:lnTo>
                  <a:pt x="248" y="1508"/>
                </a:lnTo>
                <a:lnTo>
                  <a:pt x="3583" y="4843"/>
                </a:lnTo>
                <a:lnTo>
                  <a:pt x="3732" y="4942"/>
                </a:lnTo>
                <a:lnTo>
                  <a:pt x="3880" y="5041"/>
                </a:lnTo>
                <a:lnTo>
                  <a:pt x="4053" y="5090"/>
                </a:lnTo>
                <a:lnTo>
                  <a:pt x="4374" y="5090"/>
                </a:lnTo>
                <a:lnTo>
                  <a:pt x="4547" y="5041"/>
                </a:lnTo>
                <a:lnTo>
                  <a:pt x="4695" y="4942"/>
                </a:lnTo>
                <a:lnTo>
                  <a:pt x="4844" y="4843"/>
                </a:lnTo>
                <a:lnTo>
                  <a:pt x="4942" y="4695"/>
                </a:lnTo>
                <a:lnTo>
                  <a:pt x="5017" y="4547"/>
                </a:lnTo>
                <a:lnTo>
                  <a:pt x="5066" y="4374"/>
                </a:lnTo>
                <a:lnTo>
                  <a:pt x="5091" y="4226"/>
                </a:lnTo>
                <a:lnTo>
                  <a:pt x="5066" y="4053"/>
                </a:lnTo>
                <a:lnTo>
                  <a:pt x="5017" y="3880"/>
                </a:lnTo>
                <a:lnTo>
                  <a:pt x="4942" y="3731"/>
                </a:lnTo>
                <a:lnTo>
                  <a:pt x="4844" y="3583"/>
                </a:lnTo>
                <a:lnTo>
                  <a:pt x="1508" y="272"/>
                </a:lnTo>
                <a:lnTo>
                  <a:pt x="1360" y="149"/>
                </a:lnTo>
                <a:lnTo>
                  <a:pt x="1211" y="75"/>
                </a:lnTo>
                <a:lnTo>
                  <a:pt x="1063" y="25"/>
                </a:lnTo>
                <a:lnTo>
                  <a:pt x="8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6"/>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72" name="Google Shape;72;p6"/>
          <p:cNvSpPr/>
          <p:nvPr/>
        </p:nvSpPr>
        <p:spPr>
          <a:xfrm flipH="1">
            <a:off x="7117443" y="5014827"/>
            <a:ext cx="54630" cy="53767"/>
          </a:xfrm>
          <a:custGeom>
            <a:avLst/>
            <a:gdLst/>
            <a:ahLst/>
            <a:cxnLst/>
            <a:rect l="l" t="t" r="r" b="b"/>
            <a:pathLst>
              <a:path w="1582" h="1557" extrusionOk="0">
                <a:moveTo>
                  <a:pt x="643" y="0"/>
                </a:moveTo>
                <a:lnTo>
                  <a:pt x="495" y="50"/>
                </a:lnTo>
                <a:lnTo>
                  <a:pt x="347" y="124"/>
                </a:lnTo>
                <a:lnTo>
                  <a:pt x="223" y="223"/>
                </a:lnTo>
                <a:lnTo>
                  <a:pt x="149" y="346"/>
                </a:lnTo>
                <a:lnTo>
                  <a:pt x="75" y="470"/>
                </a:lnTo>
                <a:lnTo>
                  <a:pt x="25" y="618"/>
                </a:lnTo>
                <a:lnTo>
                  <a:pt x="1" y="766"/>
                </a:lnTo>
                <a:lnTo>
                  <a:pt x="25" y="939"/>
                </a:lnTo>
                <a:lnTo>
                  <a:pt x="75" y="1087"/>
                </a:lnTo>
                <a:lnTo>
                  <a:pt x="149" y="1211"/>
                </a:lnTo>
                <a:lnTo>
                  <a:pt x="223" y="1334"/>
                </a:lnTo>
                <a:lnTo>
                  <a:pt x="347" y="1433"/>
                </a:lnTo>
                <a:lnTo>
                  <a:pt x="495" y="1507"/>
                </a:lnTo>
                <a:lnTo>
                  <a:pt x="643" y="1557"/>
                </a:lnTo>
                <a:lnTo>
                  <a:pt x="940" y="1557"/>
                </a:lnTo>
                <a:lnTo>
                  <a:pt x="1088" y="1507"/>
                </a:lnTo>
                <a:lnTo>
                  <a:pt x="1236" y="1433"/>
                </a:lnTo>
                <a:lnTo>
                  <a:pt x="1335" y="1334"/>
                </a:lnTo>
                <a:lnTo>
                  <a:pt x="1434" y="1211"/>
                </a:lnTo>
                <a:lnTo>
                  <a:pt x="1508" y="1087"/>
                </a:lnTo>
                <a:lnTo>
                  <a:pt x="1557" y="939"/>
                </a:lnTo>
                <a:lnTo>
                  <a:pt x="1582" y="766"/>
                </a:lnTo>
                <a:lnTo>
                  <a:pt x="1557" y="618"/>
                </a:lnTo>
                <a:lnTo>
                  <a:pt x="1508" y="470"/>
                </a:lnTo>
                <a:lnTo>
                  <a:pt x="1434" y="346"/>
                </a:lnTo>
                <a:lnTo>
                  <a:pt x="1335" y="223"/>
                </a:lnTo>
                <a:lnTo>
                  <a:pt x="1236" y="124"/>
                </a:lnTo>
                <a:lnTo>
                  <a:pt x="1088" y="50"/>
                </a:lnTo>
                <a:lnTo>
                  <a:pt x="9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flipH="1">
            <a:off x="5917343" y="4630471"/>
            <a:ext cx="176668" cy="175805"/>
          </a:xfrm>
          <a:custGeom>
            <a:avLst/>
            <a:gdLst/>
            <a:ahLst/>
            <a:cxnLst/>
            <a:rect l="l" t="t" r="r" b="b"/>
            <a:pathLst>
              <a:path w="5116" h="5091" extrusionOk="0">
                <a:moveTo>
                  <a:pt x="4226" y="0"/>
                </a:moveTo>
                <a:lnTo>
                  <a:pt x="4053" y="25"/>
                </a:lnTo>
                <a:lnTo>
                  <a:pt x="3880" y="74"/>
                </a:lnTo>
                <a:lnTo>
                  <a:pt x="3732" y="148"/>
                </a:lnTo>
                <a:lnTo>
                  <a:pt x="3608" y="272"/>
                </a:lnTo>
                <a:lnTo>
                  <a:pt x="272" y="3583"/>
                </a:lnTo>
                <a:lnTo>
                  <a:pt x="149" y="3731"/>
                </a:lnTo>
                <a:lnTo>
                  <a:pt x="75" y="3879"/>
                </a:lnTo>
                <a:lnTo>
                  <a:pt x="25" y="4052"/>
                </a:lnTo>
                <a:lnTo>
                  <a:pt x="1" y="4225"/>
                </a:lnTo>
                <a:lnTo>
                  <a:pt x="25" y="4374"/>
                </a:lnTo>
                <a:lnTo>
                  <a:pt x="75" y="4546"/>
                </a:lnTo>
                <a:lnTo>
                  <a:pt x="149" y="4695"/>
                </a:lnTo>
                <a:lnTo>
                  <a:pt x="272" y="4843"/>
                </a:lnTo>
                <a:lnTo>
                  <a:pt x="421" y="4942"/>
                </a:lnTo>
                <a:lnTo>
                  <a:pt x="569" y="5041"/>
                </a:lnTo>
                <a:lnTo>
                  <a:pt x="717" y="5090"/>
                </a:lnTo>
                <a:lnTo>
                  <a:pt x="1063" y="5090"/>
                </a:lnTo>
                <a:lnTo>
                  <a:pt x="1236" y="5041"/>
                </a:lnTo>
                <a:lnTo>
                  <a:pt x="1384" y="4942"/>
                </a:lnTo>
                <a:lnTo>
                  <a:pt x="1508" y="4843"/>
                </a:lnTo>
                <a:lnTo>
                  <a:pt x="4843" y="1507"/>
                </a:lnTo>
                <a:lnTo>
                  <a:pt x="4967" y="1384"/>
                </a:lnTo>
                <a:lnTo>
                  <a:pt x="5041" y="1211"/>
                </a:lnTo>
                <a:lnTo>
                  <a:pt x="5091" y="1063"/>
                </a:lnTo>
                <a:lnTo>
                  <a:pt x="5115" y="890"/>
                </a:lnTo>
                <a:lnTo>
                  <a:pt x="5091" y="717"/>
                </a:lnTo>
                <a:lnTo>
                  <a:pt x="5041" y="544"/>
                </a:lnTo>
                <a:lnTo>
                  <a:pt x="4967" y="395"/>
                </a:lnTo>
                <a:lnTo>
                  <a:pt x="4843" y="272"/>
                </a:lnTo>
                <a:lnTo>
                  <a:pt x="4720" y="148"/>
                </a:lnTo>
                <a:lnTo>
                  <a:pt x="4547" y="74"/>
                </a:lnTo>
                <a:lnTo>
                  <a:pt x="4399" y="25"/>
                </a:lnTo>
                <a:lnTo>
                  <a:pt x="4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flipH="1">
            <a:off x="5917343" y="4630471"/>
            <a:ext cx="176668" cy="175805"/>
          </a:xfrm>
          <a:custGeom>
            <a:avLst/>
            <a:gdLst/>
            <a:ahLst/>
            <a:cxnLst/>
            <a:rect l="l" t="t" r="r" b="b"/>
            <a:pathLst>
              <a:path w="5116" h="5091" extrusionOk="0">
                <a:moveTo>
                  <a:pt x="890" y="0"/>
                </a:moveTo>
                <a:lnTo>
                  <a:pt x="717" y="25"/>
                </a:lnTo>
                <a:lnTo>
                  <a:pt x="569" y="74"/>
                </a:lnTo>
                <a:lnTo>
                  <a:pt x="421" y="148"/>
                </a:lnTo>
                <a:lnTo>
                  <a:pt x="272" y="272"/>
                </a:lnTo>
                <a:lnTo>
                  <a:pt x="149" y="395"/>
                </a:lnTo>
                <a:lnTo>
                  <a:pt x="75" y="544"/>
                </a:lnTo>
                <a:lnTo>
                  <a:pt x="25" y="717"/>
                </a:lnTo>
                <a:lnTo>
                  <a:pt x="1" y="890"/>
                </a:lnTo>
                <a:lnTo>
                  <a:pt x="25" y="1063"/>
                </a:lnTo>
                <a:lnTo>
                  <a:pt x="75" y="1211"/>
                </a:lnTo>
                <a:lnTo>
                  <a:pt x="149" y="1384"/>
                </a:lnTo>
                <a:lnTo>
                  <a:pt x="272" y="1507"/>
                </a:lnTo>
                <a:lnTo>
                  <a:pt x="3608" y="4843"/>
                </a:lnTo>
                <a:lnTo>
                  <a:pt x="3732" y="4942"/>
                </a:lnTo>
                <a:lnTo>
                  <a:pt x="3880" y="5041"/>
                </a:lnTo>
                <a:lnTo>
                  <a:pt x="4053" y="5090"/>
                </a:lnTo>
                <a:lnTo>
                  <a:pt x="4399" y="5090"/>
                </a:lnTo>
                <a:lnTo>
                  <a:pt x="4547" y="5041"/>
                </a:lnTo>
                <a:lnTo>
                  <a:pt x="4720" y="4942"/>
                </a:lnTo>
                <a:lnTo>
                  <a:pt x="4843" y="4843"/>
                </a:lnTo>
                <a:lnTo>
                  <a:pt x="4967" y="4695"/>
                </a:lnTo>
                <a:lnTo>
                  <a:pt x="5041" y="4546"/>
                </a:lnTo>
                <a:lnTo>
                  <a:pt x="5091" y="4374"/>
                </a:lnTo>
                <a:lnTo>
                  <a:pt x="5115" y="4225"/>
                </a:lnTo>
                <a:lnTo>
                  <a:pt x="5091" y="4052"/>
                </a:lnTo>
                <a:lnTo>
                  <a:pt x="5041" y="3879"/>
                </a:lnTo>
                <a:lnTo>
                  <a:pt x="4967" y="3731"/>
                </a:lnTo>
                <a:lnTo>
                  <a:pt x="4843" y="3583"/>
                </a:lnTo>
                <a:lnTo>
                  <a:pt x="1508" y="272"/>
                </a:lnTo>
                <a:lnTo>
                  <a:pt x="1384" y="148"/>
                </a:lnTo>
                <a:lnTo>
                  <a:pt x="1236" y="74"/>
                </a:lnTo>
                <a:lnTo>
                  <a:pt x="1063" y="25"/>
                </a:lnTo>
                <a:lnTo>
                  <a:pt x="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flipH="1">
            <a:off x="8361428" y="4057115"/>
            <a:ext cx="2145919" cy="2145055"/>
          </a:xfrm>
          <a:custGeom>
            <a:avLst/>
            <a:gdLst/>
            <a:ahLst/>
            <a:cxnLst/>
            <a:rect l="l" t="t" r="r" b="b"/>
            <a:pathLst>
              <a:path w="62142" h="62117" extrusionOk="0">
                <a:moveTo>
                  <a:pt x="31059" y="692"/>
                </a:moveTo>
                <a:lnTo>
                  <a:pt x="31849" y="717"/>
                </a:lnTo>
                <a:lnTo>
                  <a:pt x="32640" y="742"/>
                </a:lnTo>
                <a:lnTo>
                  <a:pt x="33406" y="791"/>
                </a:lnTo>
                <a:lnTo>
                  <a:pt x="34172" y="865"/>
                </a:lnTo>
                <a:lnTo>
                  <a:pt x="34938" y="940"/>
                </a:lnTo>
                <a:lnTo>
                  <a:pt x="35679" y="1038"/>
                </a:lnTo>
                <a:lnTo>
                  <a:pt x="36445" y="1162"/>
                </a:lnTo>
                <a:lnTo>
                  <a:pt x="37186" y="1310"/>
                </a:lnTo>
                <a:lnTo>
                  <a:pt x="37927" y="1483"/>
                </a:lnTo>
                <a:lnTo>
                  <a:pt x="38644" y="1656"/>
                </a:lnTo>
                <a:lnTo>
                  <a:pt x="39361" y="1854"/>
                </a:lnTo>
                <a:lnTo>
                  <a:pt x="40077" y="2076"/>
                </a:lnTo>
                <a:lnTo>
                  <a:pt x="40794" y="2299"/>
                </a:lnTo>
                <a:lnTo>
                  <a:pt x="41510" y="2546"/>
                </a:lnTo>
                <a:lnTo>
                  <a:pt x="42202" y="2817"/>
                </a:lnTo>
                <a:lnTo>
                  <a:pt x="42869" y="3089"/>
                </a:lnTo>
                <a:lnTo>
                  <a:pt x="43561" y="3386"/>
                </a:lnTo>
                <a:lnTo>
                  <a:pt x="44228" y="3707"/>
                </a:lnTo>
                <a:lnTo>
                  <a:pt x="44870" y="4028"/>
                </a:lnTo>
                <a:lnTo>
                  <a:pt x="45538" y="4374"/>
                </a:lnTo>
                <a:lnTo>
                  <a:pt x="46180" y="4720"/>
                </a:lnTo>
                <a:lnTo>
                  <a:pt x="46798" y="5091"/>
                </a:lnTo>
                <a:lnTo>
                  <a:pt x="47415" y="5486"/>
                </a:lnTo>
                <a:lnTo>
                  <a:pt x="48033" y="5881"/>
                </a:lnTo>
                <a:lnTo>
                  <a:pt x="48626" y="6301"/>
                </a:lnTo>
                <a:lnTo>
                  <a:pt x="49219" y="6746"/>
                </a:lnTo>
                <a:lnTo>
                  <a:pt x="49812" y="7191"/>
                </a:lnTo>
                <a:lnTo>
                  <a:pt x="50380" y="7635"/>
                </a:lnTo>
                <a:lnTo>
                  <a:pt x="50924" y="8105"/>
                </a:lnTo>
                <a:lnTo>
                  <a:pt x="51468" y="8599"/>
                </a:lnTo>
                <a:lnTo>
                  <a:pt x="52011" y="9093"/>
                </a:lnTo>
                <a:lnTo>
                  <a:pt x="52530" y="9612"/>
                </a:lnTo>
                <a:lnTo>
                  <a:pt x="53049" y="10131"/>
                </a:lnTo>
                <a:lnTo>
                  <a:pt x="53543" y="10650"/>
                </a:lnTo>
                <a:lnTo>
                  <a:pt x="54012" y="11193"/>
                </a:lnTo>
                <a:lnTo>
                  <a:pt x="54482" y="11762"/>
                </a:lnTo>
                <a:lnTo>
                  <a:pt x="54951" y="12330"/>
                </a:lnTo>
                <a:lnTo>
                  <a:pt x="55396" y="12898"/>
                </a:lnTo>
                <a:lnTo>
                  <a:pt x="55816" y="13491"/>
                </a:lnTo>
                <a:lnTo>
                  <a:pt x="56236" y="14084"/>
                </a:lnTo>
                <a:lnTo>
                  <a:pt x="56632" y="14702"/>
                </a:lnTo>
                <a:lnTo>
                  <a:pt x="57027" y="15320"/>
                </a:lnTo>
                <a:lnTo>
                  <a:pt x="57397" y="15962"/>
                </a:lnTo>
                <a:lnTo>
                  <a:pt x="57768" y="16605"/>
                </a:lnTo>
                <a:lnTo>
                  <a:pt x="58114" y="17247"/>
                </a:lnTo>
                <a:lnTo>
                  <a:pt x="58435" y="17914"/>
                </a:lnTo>
                <a:lnTo>
                  <a:pt x="58732" y="18581"/>
                </a:lnTo>
                <a:lnTo>
                  <a:pt x="59028" y="19248"/>
                </a:lnTo>
                <a:lnTo>
                  <a:pt x="59325" y="19940"/>
                </a:lnTo>
                <a:lnTo>
                  <a:pt x="59596" y="20632"/>
                </a:lnTo>
                <a:lnTo>
                  <a:pt x="59844" y="21324"/>
                </a:lnTo>
                <a:lnTo>
                  <a:pt x="60066" y="22040"/>
                </a:lnTo>
                <a:lnTo>
                  <a:pt x="60288" y="22757"/>
                </a:lnTo>
                <a:lnTo>
                  <a:pt x="60461" y="23473"/>
                </a:lnTo>
                <a:lnTo>
                  <a:pt x="60659" y="24215"/>
                </a:lnTo>
                <a:lnTo>
                  <a:pt x="60807" y="24956"/>
                </a:lnTo>
                <a:lnTo>
                  <a:pt x="60955" y="25697"/>
                </a:lnTo>
                <a:lnTo>
                  <a:pt x="61079" y="26438"/>
                </a:lnTo>
                <a:lnTo>
                  <a:pt x="61178" y="27204"/>
                </a:lnTo>
                <a:lnTo>
                  <a:pt x="61277" y="27970"/>
                </a:lnTo>
                <a:lnTo>
                  <a:pt x="61351" y="28736"/>
                </a:lnTo>
                <a:lnTo>
                  <a:pt x="61400" y="29502"/>
                </a:lnTo>
                <a:lnTo>
                  <a:pt x="61425" y="30268"/>
                </a:lnTo>
                <a:lnTo>
                  <a:pt x="61425" y="31059"/>
                </a:lnTo>
                <a:lnTo>
                  <a:pt x="61425" y="31849"/>
                </a:lnTo>
                <a:lnTo>
                  <a:pt x="61400" y="32615"/>
                </a:lnTo>
                <a:lnTo>
                  <a:pt x="61351" y="33381"/>
                </a:lnTo>
                <a:lnTo>
                  <a:pt x="61277" y="34147"/>
                </a:lnTo>
                <a:lnTo>
                  <a:pt x="61178" y="34913"/>
                </a:lnTo>
                <a:lnTo>
                  <a:pt x="61079" y="35679"/>
                </a:lnTo>
                <a:lnTo>
                  <a:pt x="60955" y="36421"/>
                </a:lnTo>
                <a:lnTo>
                  <a:pt x="60807" y="37162"/>
                </a:lnTo>
                <a:lnTo>
                  <a:pt x="60659" y="37903"/>
                </a:lnTo>
                <a:lnTo>
                  <a:pt x="60461" y="38644"/>
                </a:lnTo>
                <a:lnTo>
                  <a:pt x="60288" y="39361"/>
                </a:lnTo>
                <a:lnTo>
                  <a:pt x="60066" y="40077"/>
                </a:lnTo>
                <a:lnTo>
                  <a:pt x="59844" y="40794"/>
                </a:lnTo>
                <a:lnTo>
                  <a:pt x="59596" y="41486"/>
                </a:lnTo>
                <a:lnTo>
                  <a:pt x="59325" y="42178"/>
                </a:lnTo>
                <a:lnTo>
                  <a:pt x="59028" y="42869"/>
                </a:lnTo>
                <a:lnTo>
                  <a:pt x="58732" y="43536"/>
                </a:lnTo>
                <a:lnTo>
                  <a:pt x="58435" y="44204"/>
                </a:lnTo>
                <a:lnTo>
                  <a:pt x="58114" y="44871"/>
                </a:lnTo>
                <a:lnTo>
                  <a:pt x="57768" y="45513"/>
                </a:lnTo>
                <a:lnTo>
                  <a:pt x="57397" y="46156"/>
                </a:lnTo>
                <a:lnTo>
                  <a:pt x="57027" y="46798"/>
                </a:lnTo>
                <a:lnTo>
                  <a:pt x="56632" y="47416"/>
                </a:lnTo>
                <a:lnTo>
                  <a:pt x="56236" y="48009"/>
                </a:lnTo>
                <a:lnTo>
                  <a:pt x="55816" y="48626"/>
                </a:lnTo>
                <a:lnTo>
                  <a:pt x="55396" y="49219"/>
                </a:lnTo>
                <a:lnTo>
                  <a:pt x="54951" y="49788"/>
                </a:lnTo>
                <a:lnTo>
                  <a:pt x="54482" y="50356"/>
                </a:lnTo>
                <a:lnTo>
                  <a:pt x="54012" y="50924"/>
                </a:lnTo>
                <a:lnTo>
                  <a:pt x="53543" y="51468"/>
                </a:lnTo>
                <a:lnTo>
                  <a:pt x="53049" y="51987"/>
                </a:lnTo>
                <a:lnTo>
                  <a:pt x="52530" y="52506"/>
                </a:lnTo>
                <a:lnTo>
                  <a:pt x="52011" y="53024"/>
                </a:lnTo>
                <a:lnTo>
                  <a:pt x="51468" y="53519"/>
                </a:lnTo>
                <a:lnTo>
                  <a:pt x="50924" y="54013"/>
                </a:lnTo>
                <a:lnTo>
                  <a:pt x="50380" y="54482"/>
                </a:lnTo>
                <a:lnTo>
                  <a:pt x="49812" y="54927"/>
                </a:lnTo>
                <a:lnTo>
                  <a:pt x="49219" y="55372"/>
                </a:lnTo>
                <a:lnTo>
                  <a:pt x="48626" y="55816"/>
                </a:lnTo>
                <a:lnTo>
                  <a:pt x="48033" y="56236"/>
                </a:lnTo>
                <a:lnTo>
                  <a:pt x="47415" y="56632"/>
                </a:lnTo>
                <a:lnTo>
                  <a:pt x="46798" y="57027"/>
                </a:lnTo>
                <a:lnTo>
                  <a:pt x="46180" y="57398"/>
                </a:lnTo>
                <a:lnTo>
                  <a:pt x="45538" y="57744"/>
                </a:lnTo>
                <a:lnTo>
                  <a:pt x="44870" y="58090"/>
                </a:lnTo>
                <a:lnTo>
                  <a:pt x="44228" y="58411"/>
                </a:lnTo>
                <a:lnTo>
                  <a:pt x="43561" y="58732"/>
                </a:lnTo>
                <a:lnTo>
                  <a:pt x="42869" y="59028"/>
                </a:lnTo>
                <a:lnTo>
                  <a:pt x="42202" y="59300"/>
                </a:lnTo>
                <a:lnTo>
                  <a:pt x="41510" y="59572"/>
                </a:lnTo>
                <a:lnTo>
                  <a:pt x="40794" y="59819"/>
                </a:lnTo>
                <a:lnTo>
                  <a:pt x="40077" y="60042"/>
                </a:lnTo>
                <a:lnTo>
                  <a:pt x="39361" y="60264"/>
                </a:lnTo>
                <a:lnTo>
                  <a:pt x="38644" y="60462"/>
                </a:lnTo>
                <a:lnTo>
                  <a:pt x="37927" y="60635"/>
                </a:lnTo>
                <a:lnTo>
                  <a:pt x="37186" y="60807"/>
                </a:lnTo>
                <a:lnTo>
                  <a:pt x="36445" y="60931"/>
                </a:lnTo>
                <a:lnTo>
                  <a:pt x="35679" y="61055"/>
                </a:lnTo>
                <a:lnTo>
                  <a:pt x="34938" y="61178"/>
                </a:lnTo>
                <a:lnTo>
                  <a:pt x="34172" y="61252"/>
                </a:lnTo>
                <a:lnTo>
                  <a:pt x="33406" y="61326"/>
                </a:lnTo>
                <a:lnTo>
                  <a:pt x="32640" y="61376"/>
                </a:lnTo>
                <a:lnTo>
                  <a:pt x="31849" y="61400"/>
                </a:lnTo>
                <a:lnTo>
                  <a:pt x="31059" y="61425"/>
                </a:lnTo>
                <a:lnTo>
                  <a:pt x="30293" y="61400"/>
                </a:lnTo>
                <a:lnTo>
                  <a:pt x="29502" y="61376"/>
                </a:lnTo>
                <a:lnTo>
                  <a:pt x="28736" y="61326"/>
                </a:lnTo>
                <a:lnTo>
                  <a:pt x="27970" y="61252"/>
                </a:lnTo>
                <a:lnTo>
                  <a:pt x="27204" y="61178"/>
                </a:lnTo>
                <a:lnTo>
                  <a:pt x="26463" y="61055"/>
                </a:lnTo>
                <a:lnTo>
                  <a:pt x="25697" y="60931"/>
                </a:lnTo>
                <a:lnTo>
                  <a:pt x="24956" y="60807"/>
                </a:lnTo>
                <a:lnTo>
                  <a:pt x="24214" y="60635"/>
                </a:lnTo>
                <a:lnTo>
                  <a:pt x="23498" y="60462"/>
                </a:lnTo>
                <a:lnTo>
                  <a:pt x="22757" y="60264"/>
                </a:lnTo>
                <a:lnTo>
                  <a:pt x="22065" y="60042"/>
                </a:lnTo>
                <a:lnTo>
                  <a:pt x="21348" y="59819"/>
                </a:lnTo>
                <a:lnTo>
                  <a:pt x="20632" y="59572"/>
                </a:lnTo>
                <a:lnTo>
                  <a:pt x="19940" y="59300"/>
                </a:lnTo>
                <a:lnTo>
                  <a:pt x="19273" y="59028"/>
                </a:lnTo>
                <a:lnTo>
                  <a:pt x="18581" y="58732"/>
                </a:lnTo>
                <a:lnTo>
                  <a:pt x="17914" y="58411"/>
                </a:lnTo>
                <a:lnTo>
                  <a:pt x="17272" y="58090"/>
                </a:lnTo>
                <a:lnTo>
                  <a:pt x="16604" y="57744"/>
                </a:lnTo>
                <a:lnTo>
                  <a:pt x="15962" y="57398"/>
                </a:lnTo>
                <a:lnTo>
                  <a:pt x="15344" y="57027"/>
                </a:lnTo>
                <a:lnTo>
                  <a:pt x="14727" y="56632"/>
                </a:lnTo>
                <a:lnTo>
                  <a:pt x="14109" y="56236"/>
                </a:lnTo>
                <a:lnTo>
                  <a:pt x="13516" y="55816"/>
                </a:lnTo>
                <a:lnTo>
                  <a:pt x="12923" y="55372"/>
                </a:lnTo>
                <a:lnTo>
                  <a:pt x="12330" y="54927"/>
                </a:lnTo>
                <a:lnTo>
                  <a:pt x="11762" y="54482"/>
                </a:lnTo>
                <a:lnTo>
                  <a:pt x="11218" y="54013"/>
                </a:lnTo>
                <a:lnTo>
                  <a:pt x="10674" y="53519"/>
                </a:lnTo>
                <a:lnTo>
                  <a:pt x="10131" y="53024"/>
                </a:lnTo>
                <a:lnTo>
                  <a:pt x="9612" y="52506"/>
                </a:lnTo>
                <a:lnTo>
                  <a:pt x="9093" y="51987"/>
                </a:lnTo>
                <a:lnTo>
                  <a:pt x="8599" y="51468"/>
                </a:lnTo>
                <a:lnTo>
                  <a:pt x="8130" y="50924"/>
                </a:lnTo>
                <a:lnTo>
                  <a:pt x="7660" y="50356"/>
                </a:lnTo>
                <a:lnTo>
                  <a:pt x="7191" y="49788"/>
                </a:lnTo>
                <a:lnTo>
                  <a:pt x="6746" y="49219"/>
                </a:lnTo>
                <a:lnTo>
                  <a:pt x="6326" y="48626"/>
                </a:lnTo>
                <a:lnTo>
                  <a:pt x="5906" y="48009"/>
                </a:lnTo>
                <a:lnTo>
                  <a:pt x="5510" y="47416"/>
                </a:lnTo>
                <a:lnTo>
                  <a:pt x="5115" y="46798"/>
                </a:lnTo>
                <a:lnTo>
                  <a:pt x="4745" y="46156"/>
                </a:lnTo>
                <a:lnTo>
                  <a:pt x="4374" y="45513"/>
                </a:lnTo>
                <a:lnTo>
                  <a:pt x="4028" y="44871"/>
                </a:lnTo>
                <a:lnTo>
                  <a:pt x="3707" y="44204"/>
                </a:lnTo>
                <a:lnTo>
                  <a:pt x="3386" y="43536"/>
                </a:lnTo>
                <a:lnTo>
                  <a:pt x="3089" y="42869"/>
                </a:lnTo>
                <a:lnTo>
                  <a:pt x="2817" y="42178"/>
                </a:lnTo>
                <a:lnTo>
                  <a:pt x="2545" y="41486"/>
                </a:lnTo>
                <a:lnTo>
                  <a:pt x="2298" y="40794"/>
                </a:lnTo>
                <a:lnTo>
                  <a:pt x="2076" y="40077"/>
                </a:lnTo>
                <a:lnTo>
                  <a:pt x="1854" y="39361"/>
                </a:lnTo>
                <a:lnTo>
                  <a:pt x="1681" y="38644"/>
                </a:lnTo>
                <a:lnTo>
                  <a:pt x="1483" y="37903"/>
                </a:lnTo>
                <a:lnTo>
                  <a:pt x="1335" y="37162"/>
                </a:lnTo>
                <a:lnTo>
                  <a:pt x="1187" y="36421"/>
                </a:lnTo>
                <a:lnTo>
                  <a:pt x="1063" y="35679"/>
                </a:lnTo>
                <a:lnTo>
                  <a:pt x="964" y="34913"/>
                </a:lnTo>
                <a:lnTo>
                  <a:pt x="865" y="34147"/>
                </a:lnTo>
                <a:lnTo>
                  <a:pt x="791" y="33381"/>
                </a:lnTo>
                <a:lnTo>
                  <a:pt x="742" y="32615"/>
                </a:lnTo>
                <a:lnTo>
                  <a:pt x="717" y="31849"/>
                </a:lnTo>
                <a:lnTo>
                  <a:pt x="717" y="31059"/>
                </a:lnTo>
                <a:lnTo>
                  <a:pt x="717" y="30268"/>
                </a:lnTo>
                <a:lnTo>
                  <a:pt x="742" y="29502"/>
                </a:lnTo>
                <a:lnTo>
                  <a:pt x="791" y="28736"/>
                </a:lnTo>
                <a:lnTo>
                  <a:pt x="865" y="27970"/>
                </a:lnTo>
                <a:lnTo>
                  <a:pt x="964" y="27204"/>
                </a:lnTo>
                <a:lnTo>
                  <a:pt x="1063" y="26438"/>
                </a:lnTo>
                <a:lnTo>
                  <a:pt x="1187" y="25697"/>
                </a:lnTo>
                <a:lnTo>
                  <a:pt x="1335" y="24956"/>
                </a:lnTo>
                <a:lnTo>
                  <a:pt x="1483" y="24215"/>
                </a:lnTo>
                <a:lnTo>
                  <a:pt x="1681" y="23473"/>
                </a:lnTo>
                <a:lnTo>
                  <a:pt x="1854" y="22757"/>
                </a:lnTo>
                <a:lnTo>
                  <a:pt x="2076" y="22040"/>
                </a:lnTo>
                <a:lnTo>
                  <a:pt x="2298" y="21324"/>
                </a:lnTo>
                <a:lnTo>
                  <a:pt x="2545" y="20632"/>
                </a:lnTo>
                <a:lnTo>
                  <a:pt x="2817" y="19940"/>
                </a:lnTo>
                <a:lnTo>
                  <a:pt x="3089" y="19248"/>
                </a:lnTo>
                <a:lnTo>
                  <a:pt x="3386" y="18581"/>
                </a:lnTo>
                <a:lnTo>
                  <a:pt x="3707" y="17914"/>
                </a:lnTo>
                <a:lnTo>
                  <a:pt x="4028" y="17247"/>
                </a:lnTo>
                <a:lnTo>
                  <a:pt x="4374" y="16605"/>
                </a:lnTo>
                <a:lnTo>
                  <a:pt x="4745" y="15962"/>
                </a:lnTo>
                <a:lnTo>
                  <a:pt x="5115" y="15320"/>
                </a:lnTo>
                <a:lnTo>
                  <a:pt x="5510" y="14702"/>
                </a:lnTo>
                <a:lnTo>
                  <a:pt x="5906" y="14084"/>
                </a:lnTo>
                <a:lnTo>
                  <a:pt x="6326" y="13491"/>
                </a:lnTo>
                <a:lnTo>
                  <a:pt x="6746" y="12898"/>
                </a:lnTo>
                <a:lnTo>
                  <a:pt x="7191" y="12330"/>
                </a:lnTo>
                <a:lnTo>
                  <a:pt x="7660" y="11762"/>
                </a:lnTo>
                <a:lnTo>
                  <a:pt x="8130" y="11193"/>
                </a:lnTo>
                <a:lnTo>
                  <a:pt x="8599" y="10650"/>
                </a:lnTo>
                <a:lnTo>
                  <a:pt x="9093" y="10131"/>
                </a:lnTo>
                <a:lnTo>
                  <a:pt x="9612" y="9612"/>
                </a:lnTo>
                <a:lnTo>
                  <a:pt x="10131" y="9093"/>
                </a:lnTo>
                <a:lnTo>
                  <a:pt x="10674" y="8599"/>
                </a:lnTo>
                <a:lnTo>
                  <a:pt x="11218" y="8105"/>
                </a:lnTo>
                <a:lnTo>
                  <a:pt x="11762" y="7635"/>
                </a:lnTo>
                <a:lnTo>
                  <a:pt x="12330" y="7191"/>
                </a:lnTo>
                <a:lnTo>
                  <a:pt x="12923" y="6746"/>
                </a:lnTo>
                <a:lnTo>
                  <a:pt x="13516" y="6301"/>
                </a:lnTo>
                <a:lnTo>
                  <a:pt x="14109" y="5881"/>
                </a:lnTo>
                <a:lnTo>
                  <a:pt x="14727" y="5486"/>
                </a:lnTo>
                <a:lnTo>
                  <a:pt x="15344" y="5091"/>
                </a:lnTo>
                <a:lnTo>
                  <a:pt x="15962" y="4720"/>
                </a:lnTo>
                <a:lnTo>
                  <a:pt x="16604" y="4374"/>
                </a:lnTo>
                <a:lnTo>
                  <a:pt x="17272" y="4028"/>
                </a:lnTo>
                <a:lnTo>
                  <a:pt x="17914" y="3707"/>
                </a:lnTo>
                <a:lnTo>
                  <a:pt x="18581" y="3386"/>
                </a:lnTo>
                <a:lnTo>
                  <a:pt x="19273" y="3089"/>
                </a:lnTo>
                <a:lnTo>
                  <a:pt x="19940" y="2817"/>
                </a:lnTo>
                <a:lnTo>
                  <a:pt x="20632" y="2546"/>
                </a:lnTo>
                <a:lnTo>
                  <a:pt x="21348" y="2299"/>
                </a:lnTo>
                <a:lnTo>
                  <a:pt x="22065" y="2076"/>
                </a:lnTo>
                <a:lnTo>
                  <a:pt x="22757" y="1854"/>
                </a:lnTo>
                <a:lnTo>
                  <a:pt x="23498" y="1656"/>
                </a:lnTo>
                <a:lnTo>
                  <a:pt x="24214" y="1483"/>
                </a:lnTo>
                <a:lnTo>
                  <a:pt x="24956" y="1310"/>
                </a:lnTo>
                <a:lnTo>
                  <a:pt x="25697" y="1162"/>
                </a:lnTo>
                <a:lnTo>
                  <a:pt x="26463" y="1038"/>
                </a:lnTo>
                <a:lnTo>
                  <a:pt x="27204" y="940"/>
                </a:lnTo>
                <a:lnTo>
                  <a:pt x="27970" y="865"/>
                </a:lnTo>
                <a:lnTo>
                  <a:pt x="28736" y="791"/>
                </a:lnTo>
                <a:lnTo>
                  <a:pt x="29502" y="742"/>
                </a:lnTo>
                <a:lnTo>
                  <a:pt x="30293" y="717"/>
                </a:lnTo>
                <a:lnTo>
                  <a:pt x="31059" y="692"/>
                </a:lnTo>
                <a:close/>
                <a:moveTo>
                  <a:pt x="30268" y="1"/>
                </a:moveTo>
                <a:lnTo>
                  <a:pt x="29477" y="25"/>
                </a:lnTo>
                <a:lnTo>
                  <a:pt x="28687" y="75"/>
                </a:lnTo>
                <a:lnTo>
                  <a:pt x="27896" y="149"/>
                </a:lnTo>
                <a:lnTo>
                  <a:pt x="27130" y="248"/>
                </a:lnTo>
                <a:lnTo>
                  <a:pt x="26339" y="347"/>
                </a:lnTo>
                <a:lnTo>
                  <a:pt x="25573" y="470"/>
                </a:lnTo>
                <a:lnTo>
                  <a:pt x="24807" y="618"/>
                </a:lnTo>
                <a:lnTo>
                  <a:pt x="24066" y="791"/>
                </a:lnTo>
                <a:lnTo>
                  <a:pt x="23325" y="964"/>
                </a:lnTo>
                <a:lnTo>
                  <a:pt x="22584" y="1162"/>
                </a:lnTo>
                <a:lnTo>
                  <a:pt x="21843" y="1384"/>
                </a:lnTo>
                <a:lnTo>
                  <a:pt x="21126" y="1631"/>
                </a:lnTo>
                <a:lnTo>
                  <a:pt x="20409" y="1878"/>
                </a:lnTo>
                <a:lnTo>
                  <a:pt x="19693" y="2150"/>
                </a:lnTo>
                <a:lnTo>
                  <a:pt x="19001" y="2447"/>
                </a:lnTo>
                <a:lnTo>
                  <a:pt x="18309" y="2743"/>
                </a:lnTo>
                <a:lnTo>
                  <a:pt x="17617" y="3064"/>
                </a:lnTo>
                <a:lnTo>
                  <a:pt x="16950" y="3386"/>
                </a:lnTo>
                <a:lnTo>
                  <a:pt x="16283" y="3756"/>
                </a:lnTo>
                <a:lnTo>
                  <a:pt x="15616" y="4102"/>
                </a:lnTo>
                <a:lnTo>
                  <a:pt x="14974" y="4498"/>
                </a:lnTo>
                <a:lnTo>
                  <a:pt x="14331" y="4893"/>
                </a:lnTo>
                <a:lnTo>
                  <a:pt x="13714" y="5313"/>
                </a:lnTo>
                <a:lnTo>
                  <a:pt x="13096" y="5733"/>
                </a:lnTo>
                <a:lnTo>
                  <a:pt x="12503" y="6178"/>
                </a:lnTo>
                <a:lnTo>
                  <a:pt x="11910" y="6622"/>
                </a:lnTo>
                <a:lnTo>
                  <a:pt x="11317" y="7092"/>
                </a:lnTo>
                <a:lnTo>
                  <a:pt x="10749" y="7586"/>
                </a:lnTo>
                <a:lnTo>
                  <a:pt x="10205" y="8080"/>
                </a:lnTo>
                <a:lnTo>
                  <a:pt x="9637" y="8574"/>
                </a:lnTo>
                <a:lnTo>
                  <a:pt x="9118" y="9093"/>
                </a:lnTo>
                <a:lnTo>
                  <a:pt x="8599" y="9637"/>
                </a:lnTo>
                <a:lnTo>
                  <a:pt x="8080" y="10180"/>
                </a:lnTo>
                <a:lnTo>
                  <a:pt x="7586" y="10749"/>
                </a:lnTo>
                <a:lnTo>
                  <a:pt x="7116" y="11317"/>
                </a:lnTo>
                <a:lnTo>
                  <a:pt x="6647" y="11885"/>
                </a:lnTo>
                <a:lnTo>
                  <a:pt x="6178" y="12478"/>
                </a:lnTo>
                <a:lnTo>
                  <a:pt x="5733" y="13096"/>
                </a:lnTo>
                <a:lnTo>
                  <a:pt x="5313" y="13689"/>
                </a:lnTo>
                <a:lnTo>
                  <a:pt x="4917" y="14331"/>
                </a:lnTo>
                <a:lnTo>
                  <a:pt x="4497" y="14949"/>
                </a:lnTo>
                <a:lnTo>
                  <a:pt x="4127" y="15616"/>
                </a:lnTo>
                <a:lnTo>
                  <a:pt x="3756" y="16259"/>
                </a:lnTo>
                <a:lnTo>
                  <a:pt x="3410" y="16926"/>
                </a:lnTo>
                <a:lnTo>
                  <a:pt x="3064" y="17593"/>
                </a:lnTo>
                <a:lnTo>
                  <a:pt x="2743" y="18285"/>
                </a:lnTo>
                <a:lnTo>
                  <a:pt x="2447" y="18977"/>
                </a:lnTo>
                <a:lnTo>
                  <a:pt x="2175" y="19668"/>
                </a:lnTo>
                <a:lnTo>
                  <a:pt x="1903" y="20385"/>
                </a:lnTo>
                <a:lnTo>
                  <a:pt x="1631" y="21101"/>
                </a:lnTo>
                <a:lnTo>
                  <a:pt x="1409" y="21818"/>
                </a:lnTo>
                <a:lnTo>
                  <a:pt x="1187" y="22559"/>
                </a:lnTo>
                <a:lnTo>
                  <a:pt x="989" y="23300"/>
                </a:lnTo>
                <a:lnTo>
                  <a:pt x="791" y="24042"/>
                </a:lnTo>
                <a:lnTo>
                  <a:pt x="643" y="24808"/>
                </a:lnTo>
                <a:lnTo>
                  <a:pt x="495" y="25574"/>
                </a:lnTo>
                <a:lnTo>
                  <a:pt x="371" y="26340"/>
                </a:lnTo>
                <a:lnTo>
                  <a:pt x="248" y="27106"/>
                </a:lnTo>
                <a:lnTo>
                  <a:pt x="174" y="27896"/>
                </a:lnTo>
                <a:lnTo>
                  <a:pt x="99" y="28662"/>
                </a:lnTo>
                <a:lnTo>
                  <a:pt x="50" y="29453"/>
                </a:lnTo>
                <a:lnTo>
                  <a:pt x="25" y="30268"/>
                </a:lnTo>
                <a:lnTo>
                  <a:pt x="1" y="31059"/>
                </a:lnTo>
                <a:lnTo>
                  <a:pt x="25" y="31849"/>
                </a:lnTo>
                <a:lnTo>
                  <a:pt x="50" y="32665"/>
                </a:lnTo>
                <a:lnTo>
                  <a:pt x="99" y="33456"/>
                </a:lnTo>
                <a:lnTo>
                  <a:pt x="174" y="34221"/>
                </a:lnTo>
                <a:lnTo>
                  <a:pt x="248" y="35012"/>
                </a:lnTo>
                <a:lnTo>
                  <a:pt x="371" y="35778"/>
                </a:lnTo>
                <a:lnTo>
                  <a:pt x="495" y="36544"/>
                </a:lnTo>
                <a:lnTo>
                  <a:pt x="643" y="37310"/>
                </a:lnTo>
                <a:lnTo>
                  <a:pt x="791" y="38076"/>
                </a:lnTo>
                <a:lnTo>
                  <a:pt x="989" y="38817"/>
                </a:lnTo>
                <a:lnTo>
                  <a:pt x="1187" y="39558"/>
                </a:lnTo>
                <a:lnTo>
                  <a:pt x="1409" y="40275"/>
                </a:lnTo>
                <a:lnTo>
                  <a:pt x="1631" y="41016"/>
                </a:lnTo>
                <a:lnTo>
                  <a:pt x="1903" y="41733"/>
                </a:lnTo>
                <a:lnTo>
                  <a:pt x="2175" y="42449"/>
                </a:lnTo>
                <a:lnTo>
                  <a:pt x="2447" y="43141"/>
                </a:lnTo>
                <a:lnTo>
                  <a:pt x="2743" y="43833"/>
                </a:lnTo>
                <a:lnTo>
                  <a:pt x="3064" y="44525"/>
                </a:lnTo>
                <a:lnTo>
                  <a:pt x="3410" y="45192"/>
                </a:lnTo>
                <a:lnTo>
                  <a:pt x="3756" y="45859"/>
                </a:lnTo>
                <a:lnTo>
                  <a:pt x="4127" y="46501"/>
                </a:lnTo>
                <a:lnTo>
                  <a:pt x="4497" y="47144"/>
                </a:lnTo>
                <a:lnTo>
                  <a:pt x="4917" y="47786"/>
                </a:lnTo>
                <a:lnTo>
                  <a:pt x="5313" y="48404"/>
                </a:lnTo>
                <a:lnTo>
                  <a:pt x="5733" y="49022"/>
                </a:lnTo>
                <a:lnTo>
                  <a:pt x="6178" y="49639"/>
                </a:lnTo>
                <a:lnTo>
                  <a:pt x="6647" y="50232"/>
                </a:lnTo>
                <a:lnTo>
                  <a:pt x="7116" y="50801"/>
                </a:lnTo>
                <a:lnTo>
                  <a:pt x="7586" y="51369"/>
                </a:lnTo>
                <a:lnTo>
                  <a:pt x="8080" y="51937"/>
                </a:lnTo>
                <a:lnTo>
                  <a:pt x="8599" y="52481"/>
                </a:lnTo>
                <a:lnTo>
                  <a:pt x="9118" y="53024"/>
                </a:lnTo>
                <a:lnTo>
                  <a:pt x="9637" y="53543"/>
                </a:lnTo>
                <a:lnTo>
                  <a:pt x="10205" y="54037"/>
                </a:lnTo>
                <a:lnTo>
                  <a:pt x="10749" y="54532"/>
                </a:lnTo>
                <a:lnTo>
                  <a:pt x="11317" y="55026"/>
                </a:lnTo>
                <a:lnTo>
                  <a:pt x="11910" y="55495"/>
                </a:lnTo>
                <a:lnTo>
                  <a:pt x="12503" y="55940"/>
                </a:lnTo>
                <a:lnTo>
                  <a:pt x="13096" y="56385"/>
                </a:lnTo>
                <a:lnTo>
                  <a:pt x="13714" y="56805"/>
                </a:lnTo>
                <a:lnTo>
                  <a:pt x="14331" y="57225"/>
                </a:lnTo>
                <a:lnTo>
                  <a:pt x="14974" y="57620"/>
                </a:lnTo>
                <a:lnTo>
                  <a:pt x="15616" y="57991"/>
                </a:lnTo>
                <a:lnTo>
                  <a:pt x="16283" y="58361"/>
                </a:lnTo>
                <a:lnTo>
                  <a:pt x="16950" y="58707"/>
                </a:lnTo>
                <a:lnTo>
                  <a:pt x="17617" y="59053"/>
                </a:lnTo>
                <a:lnTo>
                  <a:pt x="18309" y="59374"/>
                </a:lnTo>
                <a:lnTo>
                  <a:pt x="19001" y="59671"/>
                </a:lnTo>
                <a:lnTo>
                  <a:pt x="19693" y="59967"/>
                </a:lnTo>
                <a:lnTo>
                  <a:pt x="20409" y="60239"/>
                </a:lnTo>
                <a:lnTo>
                  <a:pt x="21126" y="60486"/>
                </a:lnTo>
                <a:lnTo>
                  <a:pt x="21843" y="60733"/>
                </a:lnTo>
                <a:lnTo>
                  <a:pt x="22584" y="60931"/>
                </a:lnTo>
                <a:lnTo>
                  <a:pt x="23325" y="61153"/>
                </a:lnTo>
                <a:lnTo>
                  <a:pt x="24066" y="61326"/>
                </a:lnTo>
                <a:lnTo>
                  <a:pt x="24807" y="61499"/>
                </a:lnTo>
                <a:lnTo>
                  <a:pt x="25573" y="61648"/>
                </a:lnTo>
                <a:lnTo>
                  <a:pt x="26339" y="61771"/>
                </a:lnTo>
                <a:lnTo>
                  <a:pt x="27130" y="61870"/>
                </a:lnTo>
                <a:lnTo>
                  <a:pt x="27896" y="61969"/>
                </a:lnTo>
                <a:lnTo>
                  <a:pt x="28687" y="62043"/>
                </a:lnTo>
                <a:lnTo>
                  <a:pt x="29477" y="62092"/>
                </a:lnTo>
                <a:lnTo>
                  <a:pt x="30268" y="62117"/>
                </a:lnTo>
                <a:lnTo>
                  <a:pt x="31874" y="62117"/>
                </a:lnTo>
                <a:lnTo>
                  <a:pt x="32665" y="62092"/>
                </a:lnTo>
                <a:lnTo>
                  <a:pt x="33455" y="62043"/>
                </a:lnTo>
                <a:lnTo>
                  <a:pt x="34246" y="61969"/>
                </a:lnTo>
                <a:lnTo>
                  <a:pt x="35012" y="61870"/>
                </a:lnTo>
                <a:lnTo>
                  <a:pt x="35803" y="61771"/>
                </a:lnTo>
                <a:lnTo>
                  <a:pt x="36569" y="61648"/>
                </a:lnTo>
                <a:lnTo>
                  <a:pt x="37334" y="61499"/>
                </a:lnTo>
                <a:lnTo>
                  <a:pt x="38076" y="61326"/>
                </a:lnTo>
                <a:lnTo>
                  <a:pt x="38817" y="61153"/>
                </a:lnTo>
                <a:lnTo>
                  <a:pt x="39558" y="60931"/>
                </a:lnTo>
                <a:lnTo>
                  <a:pt x="40299" y="60733"/>
                </a:lnTo>
                <a:lnTo>
                  <a:pt x="41016" y="60486"/>
                </a:lnTo>
                <a:lnTo>
                  <a:pt x="41733" y="60239"/>
                </a:lnTo>
                <a:lnTo>
                  <a:pt x="42449" y="59967"/>
                </a:lnTo>
                <a:lnTo>
                  <a:pt x="43141" y="59671"/>
                </a:lnTo>
                <a:lnTo>
                  <a:pt x="43833" y="59374"/>
                </a:lnTo>
                <a:lnTo>
                  <a:pt x="44525" y="59053"/>
                </a:lnTo>
                <a:lnTo>
                  <a:pt x="45192" y="58707"/>
                </a:lnTo>
                <a:lnTo>
                  <a:pt x="45859" y="58361"/>
                </a:lnTo>
                <a:lnTo>
                  <a:pt x="46526" y="57991"/>
                </a:lnTo>
                <a:lnTo>
                  <a:pt x="47168" y="57620"/>
                </a:lnTo>
                <a:lnTo>
                  <a:pt x="47811" y="57225"/>
                </a:lnTo>
                <a:lnTo>
                  <a:pt x="48428" y="56805"/>
                </a:lnTo>
                <a:lnTo>
                  <a:pt x="49046" y="56385"/>
                </a:lnTo>
                <a:lnTo>
                  <a:pt x="49639" y="55940"/>
                </a:lnTo>
                <a:lnTo>
                  <a:pt x="50232" y="55495"/>
                </a:lnTo>
                <a:lnTo>
                  <a:pt x="50825" y="55026"/>
                </a:lnTo>
                <a:lnTo>
                  <a:pt x="51393" y="54532"/>
                </a:lnTo>
                <a:lnTo>
                  <a:pt x="51937" y="54037"/>
                </a:lnTo>
                <a:lnTo>
                  <a:pt x="52505" y="53543"/>
                </a:lnTo>
                <a:lnTo>
                  <a:pt x="53024" y="53024"/>
                </a:lnTo>
                <a:lnTo>
                  <a:pt x="53543" y="52481"/>
                </a:lnTo>
                <a:lnTo>
                  <a:pt x="54062" y="51937"/>
                </a:lnTo>
                <a:lnTo>
                  <a:pt x="54556" y="51369"/>
                </a:lnTo>
                <a:lnTo>
                  <a:pt x="55025" y="50801"/>
                </a:lnTo>
                <a:lnTo>
                  <a:pt x="55495" y="50232"/>
                </a:lnTo>
                <a:lnTo>
                  <a:pt x="55964" y="49639"/>
                </a:lnTo>
                <a:lnTo>
                  <a:pt x="56384" y="49022"/>
                </a:lnTo>
                <a:lnTo>
                  <a:pt x="56829" y="48404"/>
                </a:lnTo>
                <a:lnTo>
                  <a:pt x="57225" y="47786"/>
                </a:lnTo>
                <a:lnTo>
                  <a:pt x="57620" y="47144"/>
                </a:lnTo>
                <a:lnTo>
                  <a:pt x="58015" y="46501"/>
                </a:lnTo>
                <a:lnTo>
                  <a:pt x="58386" y="45859"/>
                </a:lnTo>
                <a:lnTo>
                  <a:pt x="58732" y="45192"/>
                </a:lnTo>
                <a:lnTo>
                  <a:pt x="59078" y="44525"/>
                </a:lnTo>
                <a:lnTo>
                  <a:pt x="59399" y="43833"/>
                </a:lnTo>
                <a:lnTo>
                  <a:pt x="59695" y="43141"/>
                </a:lnTo>
                <a:lnTo>
                  <a:pt x="59967" y="42449"/>
                </a:lnTo>
                <a:lnTo>
                  <a:pt x="60239" y="41733"/>
                </a:lnTo>
                <a:lnTo>
                  <a:pt x="60511" y="41016"/>
                </a:lnTo>
                <a:lnTo>
                  <a:pt x="60733" y="40275"/>
                </a:lnTo>
                <a:lnTo>
                  <a:pt x="60955" y="39558"/>
                </a:lnTo>
                <a:lnTo>
                  <a:pt x="61153" y="38817"/>
                </a:lnTo>
                <a:lnTo>
                  <a:pt x="61351" y="38076"/>
                </a:lnTo>
                <a:lnTo>
                  <a:pt x="61499" y="37310"/>
                </a:lnTo>
                <a:lnTo>
                  <a:pt x="61647" y="36544"/>
                </a:lnTo>
                <a:lnTo>
                  <a:pt x="61771" y="35778"/>
                </a:lnTo>
                <a:lnTo>
                  <a:pt x="61894" y="35012"/>
                </a:lnTo>
                <a:lnTo>
                  <a:pt x="61968" y="34221"/>
                </a:lnTo>
                <a:lnTo>
                  <a:pt x="62043" y="33456"/>
                </a:lnTo>
                <a:lnTo>
                  <a:pt x="62092" y="32665"/>
                </a:lnTo>
                <a:lnTo>
                  <a:pt x="62117" y="31849"/>
                </a:lnTo>
                <a:lnTo>
                  <a:pt x="62141" y="31059"/>
                </a:lnTo>
                <a:lnTo>
                  <a:pt x="62117" y="30268"/>
                </a:lnTo>
                <a:lnTo>
                  <a:pt x="62092" y="29453"/>
                </a:lnTo>
                <a:lnTo>
                  <a:pt x="62043" y="28662"/>
                </a:lnTo>
                <a:lnTo>
                  <a:pt x="61968" y="27896"/>
                </a:lnTo>
                <a:lnTo>
                  <a:pt x="61894" y="27106"/>
                </a:lnTo>
                <a:lnTo>
                  <a:pt x="61771" y="26340"/>
                </a:lnTo>
                <a:lnTo>
                  <a:pt x="61647" y="25574"/>
                </a:lnTo>
                <a:lnTo>
                  <a:pt x="61499" y="24808"/>
                </a:lnTo>
                <a:lnTo>
                  <a:pt x="61351" y="24042"/>
                </a:lnTo>
                <a:lnTo>
                  <a:pt x="61153" y="23300"/>
                </a:lnTo>
                <a:lnTo>
                  <a:pt x="60955" y="22559"/>
                </a:lnTo>
                <a:lnTo>
                  <a:pt x="60733" y="21818"/>
                </a:lnTo>
                <a:lnTo>
                  <a:pt x="60511" y="21101"/>
                </a:lnTo>
                <a:lnTo>
                  <a:pt x="60239" y="20385"/>
                </a:lnTo>
                <a:lnTo>
                  <a:pt x="59967" y="19668"/>
                </a:lnTo>
                <a:lnTo>
                  <a:pt x="59695" y="18977"/>
                </a:lnTo>
                <a:lnTo>
                  <a:pt x="59399" y="18285"/>
                </a:lnTo>
                <a:lnTo>
                  <a:pt x="59078" y="17593"/>
                </a:lnTo>
                <a:lnTo>
                  <a:pt x="58732" y="16926"/>
                </a:lnTo>
                <a:lnTo>
                  <a:pt x="58386" y="16259"/>
                </a:lnTo>
                <a:lnTo>
                  <a:pt x="58015" y="15616"/>
                </a:lnTo>
                <a:lnTo>
                  <a:pt x="57620" y="14949"/>
                </a:lnTo>
                <a:lnTo>
                  <a:pt x="57225" y="14331"/>
                </a:lnTo>
                <a:lnTo>
                  <a:pt x="56829" y="13689"/>
                </a:lnTo>
                <a:lnTo>
                  <a:pt x="56384" y="13096"/>
                </a:lnTo>
                <a:lnTo>
                  <a:pt x="55964" y="12478"/>
                </a:lnTo>
                <a:lnTo>
                  <a:pt x="55495" y="11885"/>
                </a:lnTo>
                <a:lnTo>
                  <a:pt x="55025" y="11317"/>
                </a:lnTo>
                <a:lnTo>
                  <a:pt x="54556" y="10749"/>
                </a:lnTo>
                <a:lnTo>
                  <a:pt x="54062" y="10180"/>
                </a:lnTo>
                <a:lnTo>
                  <a:pt x="53543" y="9637"/>
                </a:lnTo>
                <a:lnTo>
                  <a:pt x="53024" y="9093"/>
                </a:lnTo>
                <a:lnTo>
                  <a:pt x="52505" y="8574"/>
                </a:lnTo>
                <a:lnTo>
                  <a:pt x="51937" y="8080"/>
                </a:lnTo>
                <a:lnTo>
                  <a:pt x="51393" y="7586"/>
                </a:lnTo>
                <a:lnTo>
                  <a:pt x="50825" y="7092"/>
                </a:lnTo>
                <a:lnTo>
                  <a:pt x="50232" y="6622"/>
                </a:lnTo>
                <a:lnTo>
                  <a:pt x="49639" y="6178"/>
                </a:lnTo>
                <a:lnTo>
                  <a:pt x="49046" y="5733"/>
                </a:lnTo>
                <a:lnTo>
                  <a:pt x="48428" y="5313"/>
                </a:lnTo>
                <a:lnTo>
                  <a:pt x="47811" y="4893"/>
                </a:lnTo>
                <a:lnTo>
                  <a:pt x="47168" y="4498"/>
                </a:lnTo>
                <a:lnTo>
                  <a:pt x="46526" y="4102"/>
                </a:lnTo>
                <a:lnTo>
                  <a:pt x="45859" y="3756"/>
                </a:lnTo>
                <a:lnTo>
                  <a:pt x="45192" y="3386"/>
                </a:lnTo>
                <a:lnTo>
                  <a:pt x="44525" y="3064"/>
                </a:lnTo>
                <a:lnTo>
                  <a:pt x="43833" y="2743"/>
                </a:lnTo>
                <a:lnTo>
                  <a:pt x="43141" y="2447"/>
                </a:lnTo>
                <a:lnTo>
                  <a:pt x="42449" y="2150"/>
                </a:lnTo>
                <a:lnTo>
                  <a:pt x="41733" y="1878"/>
                </a:lnTo>
                <a:lnTo>
                  <a:pt x="41016" y="1631"/>
                </a:lnTo>
                <a:lnTo>
                  <a:pt x="40299" y="1384"/>
                </a:lnTo>
                <a:lnTo>
                  <a:pt x="39558" y="1162"/>
                </a:lnTo>
                <a:lnTo>
                  <a:pt x="38817" y="964"/>
                </a:lnTo>
                <a:lnTo>
                  <a:pt x="38076" y="791"/>
                </a:lnTo>
                <a:lnTo>
                  <a:pt x="37334" y="618"/>
                </a:lnTo>
                <a:lnTo>
                  <a:pt x="36569" y="470"/>
                </a:lnTo>
                <a:lnTo>
                  <a:pt x="35803" y="347"/>
                </a:lnTo>
                <a:lnTo>
                  <a:pt x="35012" y="248"/>
                </a:lnTo>
                <a:lnTo>
                  <a:pt x="34246" y="149"/>
                </a:lnTo>
                <a:lnTo>
                  <a:pt x="33455" y="75"/>
                </a:lnTo>
                <a:lnTo>
                  <a:pt x="32665" y="25"/>
                </a:lnTo>
                <a:lnTo>
                  <a:pt x="31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flipH="1">
            <a:off x="-478610" y="-326863"/>
            <a:ext cx="1104936" cy="1104108"/>
          </a:xfrm>
          <a:custGeom>
            <a:avLst/>
            <a:gdLst/>
            <a:ahLst/>
            <a:cxnLst/>
            <a:rect l="l" t="t" r="r" b="b"/>
            <a:pathLst>
              <a:path w="31997" h="31973" extrusionOk="0">
                <a:moveTo>
                  <a:pt x="15986" y="692"/>
                </a:moveTo>
                <a:lnTo>
                  <a:pt x="16777" y="717"/>
                </a:lnTo>
                <a:lnTo>
                  <a:pt x="17567" y="766"/>
                </a:lnTo>
                <a:lnTo>
                  <a:pt x="18333" y="865"/>
                </a:lnTo>
                <a:lnTo>
                  <a:pt x="19075" y="1013"/>
                </a:lnTo>
                <a:lnTo>
                  <a:pt x="19816" y="1186"/>
                </a:lnTo>
                <a:lnTo>
                  <a:pt x="20532" y="1384"/>
                </a:lnTo>
                <a:lnTo>
                  <a:pt x="21249" y="1631"/>
                </a:lnTo>
                <a:lnTo>
                  <a:pt x="21941" y="1903"/>
                </a:lnTo>
                <a:lnTo>
                  <a:pt x="22608" y="2199"/>
                </a:lnTo>
                <a:lnTo>
                  <a:pt x="23275" y="2545"/>
                </a:lnTo>
                <a:lnTo>
                  <a:pt x="23917" y="2916"/>
                </a:lnTo>
                <a:lnTo>
                  <a:pt x="24535" y="3311"/>
                </a:lnTo>
                <a:lnTo>
                  <a:pt x="25128" y="3731"/>
                </a:lnTo>
                <a:lnTo>
                  <a:pt x="25721" y="4201"/>
                </a:lnTo>
                <a:lnTo>
                  <a:pt x="26265" y="4670"/>
                </a:lnTo>
                <a:lnTo>
                  <a:pt x="26808" y="5189"/>
                </a:lnTo>
                <a:lnTo>
                  <a:pt x="27302" y="5708"/>
                </a:lnTo>
                <a:lnTo>
                  <a:pt x="27797" y="6276"/>
                </a:lnTo>
                <a:lnTo>
                  <a:pt x="28241" y="6844"/>
                </a:lnTo>
                <a:lnTo>
                  <a:pt x="28661" y="7437"/>
                </a:lnTo>
                <a:lnTo>
                  <a:pt x="29057" y="8055"/>
                </a:lnTo>
                <a:lnTo>
                  <a:pt x="29427" y="8697"/>
                </a:lnTo>
                <a:lnTo>
                  <a:pt x="29773" y="9365"/>
                </a:lnTo>
                <a:lnTo>
                  <a:pt x="30070" y="10032"/>
                </a:lnTo>
                <a:lnTo>
                  <a:pt x="30342" y="10723"/>
                </a:lnTo>
                <a:lnTo>
                  <a:pt x="30589" y="11440"/>
                </a:lnTo>
                <a:lnTo>
                  <a:pt x="30811" y="12157"/>
                </a:lnTo>
                <a:lnTo>
                  <a:pt x="30959" y="12898"/>
                </a:lnTo>
                <a:lnTo>
                  <a:pt x="31108" y="13664"/>
                </a:lnTo>
                <a:lnTo>
                  <a:pt x="31206" y="14430"/>
                </a:lnTo>
                <a:lnTo>
                  <a:pt x="31256" y="15196"/>
                </a:lnTo>
                <a:lnTo>
                  <a:pt x="31280" y="15986"/>
                </a:lnTo>
                <a:lnTo>
                  <a:pt x="31256" y="16777"/>
                </a:lnTo>
                <a:lnTo>
                  <a:pt x="31206" y="17543"/>
                </a:lnTo>
                <a:lnTo>
                  <a:pt x="31108" y="18309"/>
                </a:lnTo>
                <a:lnTo>
                  <a:pt x="30959" y="19050"/>
                </a:lnTo>
                <a:lnTo>
                  <a:pt x="30811" y="19791"/>
                </a:lnTo>
                <a:lnTo>
                  <a:pt x="30589" y="20533"/>
                </a:lnTo>
                <a:lnTo>
                  <a:pt x="30342" y="21224"/>
                </a:lnTo>
                <a:lnTo>
                  <a:pt x="30070" y="21916"/>
                </a:lnTo>
                <a:lnTo>
                  <a:pt x="29773" y="22608"/>
                </a:lnTo>
                <a:lnTo>
                  <a:pt x="29427" y="23251"/>
                </a:lnTo>
                <a:lnTo>
                  <a:pt x="29057" y="23893"/>
                </a:lnTo>
                <a:lnTo>
                  <a:pt x="28661" y="24511"/>
                </a:lnTo>
                <a:lnTo>
                  <a:pt x="28241" y="25128"/>
                </a:lnTo>
                <a:lnTo>
                  <a:pt x="27797" y="25697"/>
                </a:lnTo>
                <a:lnTo>
                  <a:pt x="27302" y="26240"/>
                </a:lnTo>
                <a:lnTo>
                  <a:pt x="26808" y="26784"/>
                </a:lnTo>
                <a:lnTo>
                  <a:pt x="26265" y="27278"/>
                </a:lnTo>
                <a:lnTo>
                  <a:pt x="25721" y="27772"/>
                </a:lnTo>
                <a:lnTo>
                  <a:pt x="25128" y="28217"/>
                </a:lnTo>
                <a:lnTo>
                  <a:pt x="24535" y="28662"/>
                </a:lnTo>
                <a:lnTo>
                  <a:pt x="23917" y="29057"/>
                </a:lnTo>
                <a:lnTo>
                  <a:pt x="23275" y="29428"/>
                </a:lnTo>
                <a:lnTo>
                  <a:pt x="22608" y="29749"/>
                </a:lnTo>
                <a:lnTo>
                  <a:pt x="21941" y="30070"/>
                </a:lnTo>
                <a:lnTo>
                  <a:pt x="21249" y="30342"/>
                </a:lnTo>
                <a:lnTo>
                  <a:pt x="20532" y="30589"/>
                </a:lnTo>
                <a:lnTo>
                  <a:pt x="19816" y="30787"/>
                </a:lnTo>
                <a:lnTo>
                  <a:pt x="19075" y="30959"/>
                </a:lnTo>
                <a:lnTo>
                  <a:pt x="18333" y="31083"/>
                </a:lnTo>
                <a:lnTo>
                  <a:pt x="17567" y="31182"/>
                </a:lnTo>
                <a:lnTo>
                  <a:pt x="16777" y="31256"/>
                </a:lnTo>
                <a:lnTo>
                  <a:pt x="15220" y="31256"/>
                </a:lnTo>
                <a:lnTo>
                  <a:pt x="14430" y="31182"/>
                </a:lnTo>
                <a:lnTo>
                  <a:pt x="13664" y="31083"/>
                </a:lnTo>
                <a:lnTo>
                  <a:pt x="12922" y="30959"/>
                </a:lnTo>
                <a:lnTo>
                  <a:pt x="12181" y="30787"/>
                </a:lnTo>
                <a:lnTo>
                  <a:pt x="11465" y="30589"/>
                </a:lnTo>
                <a:lnTo>
                  <a:pt x="10748" y="30342"/>
                </a:lnTo>
                <a:lnTo>
                  <a:pt x="10056" y="30070"/>
                </a:lnTo>
                <a:lnTo>
                  <a:pt x="9389" y="29749"/>
                </a:lnTo>
                <a:lnTo>
                  <a:pt x="8722" y="29428"/>
                </a:lnTo>
                <a:lnTo>
                  <a:pt x="8080" y="29057"/>
                </a:lnTo>
                <a:lnTo>
                  <a:pt x="7462" y="28662"/>
                </a:lnTo>
                <a:lnTo>
                  <a:pt x="6869" y="28217"/>
                </a:lnTo>
                <a:lnTo>
                  <a:pt x="6276" y="27772"/>
                </a:lnTo>
                <a:lnTo>
                  <a:pt x="5732" y="27278"/>
                </a:lnTo>
                <a:lnTo>
                  <a:pt x="5189" y="26784"/>
                </a:lnTo>
                <a:lnTo>
                  <a:pt x="4695" y="26240"/>
                </a:lnTo>
                <a:lnTo>
                  <a:pt x="4200" y="25697"/>
                </a:lnTo>
                <a:lnTo>
                  <a:pt x="3756" y="25128"/>
                </a:lnTo>
                <a:lnTo>
                  <a:pt x="3336" y="24511"/>
                </a:lnTo>
                <a:lnTo>
                  <a:pt x="2940" y="23893"/>
                </a:lnTo>
                <a:lnTo>
                  <a:pt x="2570" y="23251"/>
                </a:lnTo>
                <a:lnTo>
                  <a:pt x="2224" y="22608"/>
                </a:lnTo>
                <a:lnTo>
                  <a:pt x="1927" y="21916"/>
                </a:lnTo>
                <a:lnTo>
                  <a:pt x="1631" y="21224"/>
                </a:lnTo>
                <a:lnTo>
                  <a:pt x="1408" y="20533"/>
                </a:lnTo>
                <a:lnTo>
                  <a:pt x="1186" y="19791"/>
                </a:lnTo>
                <a:lnTo>
                  <a:pt x="1013" y="19050"/>
                </a:lnTo>
                <a:lnTo>
                  <a:pt x="890" y="18309"/>
                </a:lnTo>
                <a:lnTo>
                  <a:pt x="791" y="17543"/>
                </a:lnTo>
                <a:lnTo>
                  <a:pt x="741" y="16777"/>
                </a:lnTo>
                <a:lnTo>
                  <a:pt x="717" y="15986"/>
                </a:lnTo>
                <a:lnTo>
                  <a:pt x="741" y="15196"/>
                </a:lnTo>
                <a:lnTo>
                  <a:pt x="791" y="14430"/>
                </a:lnTo>
                <a:lnTo>
                  <a:pt x="890" y="13664"/>
                </a:lnTo>
                <a:lnTo>
                  <a:pt x="1013" y="12898"/>
                </a:lnTo>
                <a:lnTo>
                  <a:pt x="1186" y="12157"/>
                </a:lnTo>
                <a:lnTo>
                  <a:pt x="1408" y="11440"/>
                </a:lnTo>
                <a:lnTo>
                  <a:pt x="1631" y="10723"/>
                </a:lnTo>
                <a:lnTo>
                  <a:pt x="1927" y="10032"/>
                </a:lnTo>
                <a:lnTo>
                  <a:pt x="2224" y="9365"/>
                </a:lnTo>
                <a:lnTo>
                  <a:pt x="2570" y="8697"/>
                </a:lnTo>
                <a:lnTo>
                  <a:pt x="2940" y="8055"/>
                </a:lnTo>
                <a:lnTo>
                  <a:pt x="3336" y="7437"/>
                </a:lnTo>
                <a:lnTo>
                  <a:pt x="3756" y="6844"/>
                </a:lnTo>
                <a:lnTo>
                  <a:pt x="4200" y="6276"/>
                </a:lnTo>
                <a:lnTo>
                  <a:pt x="4695" y="5708"/>
                </a:lnTo>
                <a:lnTo>
                  <a:pt x="5189" y="5189"/>
                </a:lnTo>
                <a:lnTo>
                  <a:pt x="5732" y="4670"/>
                </a:lnTo>
                <a:lnTo>
                  <a:pt x="6276" y="4201"/>
                </a:lnTo>
                <a:lnTo>
                  <a:pt x="6869" y="3731"/>
                </a:lnTo>
                <a:lnTo>
                  <a:pt x="7462" y="3311"/>
                </a:lnTo>
                <a:lnTo>
                  <a:pt x="8080" y="2916"/>
                </a:lnTo>
                <a:lnTo>
                  <a:pt x="8722" y="2545"/>
                </a:lnTo>
                <a:lnTo>
                  <a:pt x="9389" y="2199"/>
                </a:lnTo>
                <a:lnTo>
                  <a:pt x="10056" y="1903"/>
                </a:lnTo>
                <a:lnTo>
                  <a:pt x="10748" y="1631"/>
                </a:lnTo>
                <a:lnTo>
                  <a:pt x="11465" y="1384"/>
                </a:lnTo>
                <a:lnTo>
                  <a:pt x="12181" y="1186"/>
                </a:lnTo>
                <a:lnTo>
                  <a:pt x="12922" y="1013"/>
                </a:lnTo>
                <a:lnTo>
                  <a:pt x="13664" y="865"/>
                </a:lnTo>
                <a:lnTo>
                  <a:pt x="14430" y="766"/>
                </a:lnTo>
                <a:lnTo>
                  <a:pt x="15220" y="717"/>
                </a:lnTo>
                <a:lnTo>
                  <a:pt x="15986" y="692"/>
                </a:lnTo>
                <a:close/>
                <a:moveTo>
                  <a:pt x="15986" y="0"/>
                </a:moveTo>
                <a:lnTo>
                  <a:pt x="15171" y="25"/>
                </a:lnTo>
                <a:lnTo>
                  <a:pt x="14355" y="74"/>
                </a:lnTo>
                <a:lnTo>
                  <a:pt x="13565" y="173"/>
                </a:lnTo>
                <a:lnTo>
                  <a:pt x="12774" y="321"/>
                </a:lnTo>
                <a:lnTo>
                  <a:pt x="12008" y="494"/>
                </a:lnTo>
                <a:lnTo>
                  <a:pt x="11242" y="717"/>
                </a:lnTo>
                <a:lnTo>
                  <a:pt x="10501" y="964"/>
                </a:lnTo>
                <a:lnTo>
                  <a:pt x="9784" y="1260"/>
                </a:lnTo>
                <a:lnTo>
                  <a:pt x="9068" y="1581"/>
                </a:lnTo>
                <a:lnTo>
                  <a:pt x="8376" y="1927"/>
                </a:lnTo>
                <a:lnTo>
                  <a:pt x="7709" y="2298"/>
                </a:lnTo>
                <a:lnTo>
                  <a:pt x="7067" y="2718"/>
                </a:lnTo>
                <a:lnTo>
                  <a:pt x="6449" y="3163"/>
                </a:lnTo>
                <a:lnTo>
                  <a:pt x="5831" y="3657"/>
                </a:lnTo>
                <a:lnTo>
                  <a:pt x="5263" y="4151"/>
                </a:lnTo>
                <a:lnTo>
                  <a:pt x="4695" y="4670"/>
                </a:lnTo>
                <a:lnTo>
                  <a:pt x="4176" y="5238"/>
                </a:lnTo>
                <a:lnTo>
                  <a:pt x="3657" y="5807"/>
                </a:lnTo>
                <a:lnTo>
                  <a:pt x="3187" y="6424"/>
                </a:lnTo>
                <a:lnTo>
                  <a:pt x="2743" y="7042"/>
                </a:lnTo>
                <a:lnTo>
                  <a:pt x="2323" y="7684"/>
                </a:lnTo>
                <a:lnTo>
                  <a:pt x="1952" y="8376"/>
                </a:lnTo>
                <a:lnTo>
                  <a:pt x="1581" y="9043"/>
                </a:lnTo>
                <a:lnTo>
                  <a:pt x="1260" y="9760"/>
                </a:lnTo>
                <a:lnTo>
                  <a:pt x="988" y="10501"/>
                </a:lnTo>
                <a:lnTo>
                  <a:pt x="717" y="11242"/>
                </a:lnTo>
                <a:lnTo>
                  <a:pt x="519" y="11984"/>
                </a:lnTo>
                <a:lnTo>
                  <a:pt x="321" y="12774"/>
                </a:lnTo>
                <a:lnTo>
                  <a:pt x="198" y="13540"/>
                </a:lnTo>
                <a:lnTo>
                  <a:pt x="99" y="14356"/>
                </a:lnTo>
                <a:lnTo>
                  <a:pt x="25" y="15171"/>
                </a:lnTo>
                <a:lnTo>
                  <a:pt x="0" y="15986"/>
                </a:lnTo>
                <a:lnTo>
                  <a:pt x="25" y="16802"/>
                </a:lnTo>
                <a:lnTo>
                  <a:pt x="99" y="17617"/>
                </a:lnTo>
                <a:lnTo>
                  <a:pt x="198" y="18408"/>
                </a:lnTo>
                <a:lnTo>
                  <a:pt x="321" y="19198"/>
                </a:lnTo>
                <a:lnTo>
                  <a:pt x="519" y="19964"/>
                </a:lnTo>
                <a:lnTo>
                  <a:pt x="717" y="20730"/>
                </a:lnTo>
                <a:lnTo>
                  <a:pt x="988" y="21472"/>
                </a:lnTo>
                <a:lnTo>
                  <a:pt x="1260" y="22188"/>
                </a:lnTo>
                <a:lnTo>
                  <a:pt x="1581" y="22905"/>
                </a:lnTo>
                <a:lnTo>
                  <a:pt x="1952" y="23596"/>
                </a:lnTo>
                <a:lnTo>
                  <a:pt x="2323" y="24264"/>
                </a:lnTo>
                <a:lnTo>
                  <a:pt x="2743" y="24906"/>
                </a:lnTo>
                <a:lnTo>
                  <a:pt x="3187" y="25548"/>
                </a:lnTo>
                <a:lnTo>
                  <a:pt x="3657" y="26141"/>
                </a:lnTo>
                <a:lnTo>
                  <a:pt x="4176" y="26734"/>
                </a:lnTo>
                <a:lnTo>
                  <a:pt x="4695" y="27278"/>
                </a:lnTo>
                <a:lnTo>
                  <a:pt x="5263" y="27822"/>
                </a:lnTo>
                <a:lnTo>
                  <a:pt x="5831" y="28316"/>
                </a:lnTo>
                <a:lnTo>
                  <a:pt x="6449" y="28785"/>
                </a:lnTo>
                <a:lnTo>
                  <a:pt x="7067" y="29230"/>
                </a:lnTo>
                <a:lnTo>
                  <a:pt x="7709" y="29650"/>
                </a:lnTo>
                <a:lnTo>
                  <a:pt x="8376" y="30045"/>
                </a:lnTo>
                <a:lnTo>
                  <a:pt x="9068" y="30391"/>
                </a:lnTo>
                <a:lnTo>
                  <a:pt x="9784" y="30712"/>
                </a:lnTo>
                <a:lnTo>
                  <a:pt x="10501" y="31009"/>
                </a:lnTo>
                <a:lnTo>
                  <a:pt x="11242" y="31256"/>
                </a:lnTo>
                <a:lnTo>
                  <a:pt x="12008" y="31478"/>
                </a:lnTo>
                <a:lnTo>
                  <a:pt x="12774" y="31651"/>
                </a:lnTo>
                <a:lnTo>
                  <a:pt x="13565" y="31775"/>
                </a:lnTo>
                <a:lnTo>
                  <a:pt x="14355" y="31898"/>
                </a:lnTo>
                <a:lnTo>
                  <a:pt x="15171" y="31948"/>
                </a:lnTo>
                <a:lnTo>
                  <a:pt x="15986" y="31973"/>
                </a:lnTo>
                <a:lnTo>
                  <a:pt x="16826" y="31948"/>
                </a:lnTo>
                <a:lnTo>
                  <a:pt x="17642" y="31898"/>
                </a:lnTo>
                <a:lnTo>
                  <a:pt x="18432" y="31775"/>
                </a:lnTo>
                <a:lnTo>
                  <a:pt x="19223" y="31651"/>
                </a:lnTo>
                <a:lnTo>
                  <a:pt x="19989" y="31478"/>
                </a:lnTo>
                <a:lnTo>
                  <a:pt x="20755" y="31256"/>
                </a:lnTo>
                <a:lnTo>
                  <a:pt x="21496" y="31009"/>
                </a:lnTo>
                <a:lnTo>
                  <a:pt x="22213" y="30712"/>
                </a:lnTo>
                <a:lnTo>
                  <a:pt x="22929" y="30391"/>
                </a:lnTo>
                <a:lnTo>
                  <a:pt x="23621" y="30045"/>
                </a:lnTo>
                <a:lnTo>
                  <a:pt x="24288" y="29650"/>
                </a:lnTo>
                <a:lnTo>
                  <a:pt x="24931" y="29230"/>
                </a:lnTo>
                <a:lnTo>
                  <a:pt x="25548" y="28785"/>
                </a:lnTo>
                <a:lnTo>
                  <a:pt x="26166" y="28316"/>
                </a:lnTo>
                <a:lnTo>
                  <a:pt x="26734" y="27822"/>
                </a:lnTo>
                <a:lnTo>
                  <a:pt x="27302" y="27278"/>
                </a:lnTo>
                <a:lnTo>
                  <a:pt x="27821" y="26734"/>
                </a:lnTo>
                <a:lnTo>
                  <a:pt x="28340" y="26141"/>
                </a:lnTo>
                <a:lnTo>
                  <a:pt x="28810" y="25548"/>
                </a:lnTo>
                <a:lnTo>
                  <a:pt x="29254" y="24906"/>
                </a:lnTo>
                <a:lnTo>
                  <a:pt x="29674" y="24264"/>
                </a:lnTo>
                <a:lnTo>
                  <a:pt x="30045" y="23596"/>
                </a:lnTo>
                <a:lnTo>
                  <a:pt x="30416" y="22905"/>
                </a:lnTo>
                <a:lnTo>
                  <a:pt x="30737" y="22188"/>
                </a:lnTo>
                <a:lnTo>
                  <a:pt x="31009" y="21472"/>
                </a:lnTo>
                <a:lnTo>
                  <a:pt x="31256" y="20730"/>
                </a:lnTo>
                <a:lnTo>
                  <a:pt x="31478" y="19964"/>
                </a:lnTo>
                <a:lnTo>
                  <a:pt x="31651" y="19198"/>
                </a:lnTo>
                <a:lnTo>
                  <a:pt x="31799" y="18408"/>
                </a:lnTo>
                <a:lnTo>
                  <a:pt x="31898" y="17617"/>
                </a:lnTo>
                <a:lnTo>
                  <a:pt x="31972" y="16802"/>
                </a:lnTo>
                <a:lnTo>
                  <a:pt x="31997" y="15986"/>
                </a:lnTo>
                <a:lnTo>
                  <a:pt x="31972" y="15171"/>
                </a:lnTo>
                <a:lnTo>
                  <a:pt x="31898" y="14356"/>
                </a:lnTo>
                <a:lnTo>
                  <a:pt x="31799" y="13540"/>
                </a:lnTo>
                <a:lnTo>
                  <a:pt x="31651" y="12774"/>
                </a:lnTo>
                <a:lnTo>
                  <a:pt x="31478" y="11984"/>
                </a:lnTo>
                <a:lnTo>
                  <a:pt x="31256" y="11242"/>
                </a:lnTo>
                <a:lnTo>
                  <a:pt x="31009" y="10501"/>
                </a:lnTo>
                <a:lnTo>
                  <a:pt x="30737" y="9760"/>
                </a:lnTo>
                <a:lnTo>
                  <a:pt x="30416" y="9043"/>
                </a:lnTo>
                <a:lnTo>
                  <a:pt x="30045" y="8376"/>
                </a:lnTo>
                <a:lnTo>
                  <a:pt x="29674" y="7684"/>
                </a:lnTo>
                <a:lnTo>
                  <a:pt x="29254" y="7042"/>
                </a:lnTo>
                <a:lnTo>
                  <a:pt x="28810" y="6424"/>
                </a:lnTo>
                <a:lnTo>
                  <a:pt x="28340" y="5807"/>
                </a:lnTo>
                <a:lnTo>
                  <a:pt x="27821" y="5238"/>
                </a:lnTo>
                <a:lnTo>
                  <a:pt x="27302" y="4670"/>
                </a:lnTo>
                <a:lnTo>
                  <a:pt x="26734" y="4151"/>
                </a:lnTo>
                <a:lnTo>
                  <a:pt x="26166" y="3657"/>
                </a:lnTo>
                <a:lnTo>
                  <a:pt x="25548" y="3163"/>
                </a:lnTo>
                <a:lnTo>
                  <a:pt x="24931" y="2718"/>
                </a:lnTo>
                <a:lnTo>
                  <a:pt x="24288" y="2298"/>
                </a:lnTo>
                <a:lnTo>
                  <a:pt x="23621" y="1927"/>
                </a:lnTo>
                <a:lnTo>
                  <a:pt x="22929" y="1581"/>
                </a:lnTo>
                <a:lnTo>
                  <a:pt x="22213" y="1260"/>
                </a:lnTo>
                <a:lnTo>
                  <a:pt x="21496" y="964"/>
                </a:lnTo>
                <a:lnTo>
                  <a:pt x="20755" y="717"/>
                </a:lnTo>
                <a:lnTo>
                  <a:pt x="19989" y="494"/>
                </a:lnTo>
                <a:lnTo>
                  <a:pt x="19223" y="321"/>
                </a:lnTo>
                <a:lnTo>
                  <a:pt x="18432" y="173"/>
                </a:lnTo>
                <a:lnTo>
                  <a:pt x="17642" y="74"/>
                </a:lnTo>
                <a:lnTo>
                  <a:pt x="16826" y="25"/>
                </a:lnTo>
                <a:lnTo>
                  <a:pt x="15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flipH="1">
            <a:off x="103744" y="983550"/>
            <a:ext cx="156156" cy="156190"/>
          </a:xfrm>
          <a:custGeom>
            <a:avLst/>
            <a:gdLst/>
            <a:ahLst/>
            <a:cxnLst/>
            <a:rect l="l" t="t" r="r" b="b"/>
            <a:pathLst>
              <a:path w="4522" h="4523" extrusionOk="0">
                <a:moveTo>
                  <a:pt x="2026" y="1"/>
                </a:moveTo>
                <a:lnTo>
                  <a:pt x="1804" y="50"/>
                </a:lnTo>
                <a:lnTo>
                  <a:pt x="1606" y="100"/>
                </a:lnTo>
                <a:lnTo>
                  <a:pt x="1384" y="174"/>
                </a:lnTo>
                <a:lnTo>
                  <a:pt x="1186" y="273"/>
                </a:lnTo>
                <a:lnTo>
                  <a:pt x="1013" y="371"/>
                </a:lnTo>
                <a:lnTo>
                  <a:pt x="840" y="520"/>
                </a:lnTo>
                <a:lnTo>
                  <a:pt x="667" y="668"/>
                </a:lnTo>
                <a:lnTo>
                  <a:pt x="519" y="816"/>
                </a:lnTo>
                <a:lnTo>
                  <a:pt x="395" y="989"/>
                </a:lnTo>
                <a:lnTo>
                  <a:pt x="272" y="1187"/>
                </a:lnTo>
                <a:lnTo>
                  <a:pt x="198" y="1385"/>
                </a:lnTo>
                <a:lnTo>
                  <a:pt x="99" y="1582"/>
                </a:lnTo>
                <a:lnTo>
                  <a:pt x="49" y="1805"/>
                </a:lnTo>
                <a:lnTo>
                  <a:pt x="25" y="2027"/>
                </a:lnTo>
                <a:lnTo>
                  <a:pt x="0" y="2249"/>
                </a:lnTo>
                <a:lnTo>
                  <a:pt x="25" y="2496"/>
                </a:lnTo>
                <a:lnTo>
                  <a:pt x="49" y="2719"/>
                </a:lnTo>
                <a:lnTo>
                  <a:pt x="99" y="2916"/>
                </a:lnTo>
                <a:lnTo>
                  <a:pt x="198" y="3139"/>
                </a:lnTo>
                <a:lnTo>
                  <a:pt x="272" y="3336"/>
                </a:lnTo>
                <a:lnTo>
                  <a:pt x="395" y="3509"/>
                </a:lnTo>
                <a:lnTo>
                  <a:pt x="519" y="3682"/>
                </a:lnTo>
                <a:lnTo>
                  <a:pt x="667" y="3855"/>
                </a:lnTo>
                <a:lnTo>
                  <a:pt x="840" y="4004"/>
                </a:lnTo>
                <a:lnTo>
                  <a:pt x="1013" y="4127"/>
                </a:lnTo>
                <a:lnTo>
                  <a:pt x="1186" y="4251"/>
                </a:lnTo>
                <a:lnTo>
                  <a:pt x="1384" y="4350"/>
                </a:lnTo>
                <a:lnTo>
                  <a:pt x="1606" y="4424"/>
                </a:lnTo>
                <a:lnTo>
                  <a:pt x="1804" y="4473"/>
                </a:lnTo>
                <a:lnTo>
                  <a:pt x="2026" y="4498"/>
                </a:lnTo>
                <a:lnTo>
                  <a:pt x="2273" y="4522"/>
                </a:lnTo>
                <a:lnTo>
                  <a:pt x="2496" y="4498"/>
                </a:lnTo>
                <a:lnTo>
                  <a:pt x="2718" y="4473"/>
                </a:lnTo>
                <a:lnTo>
                  <a:pt x="2940" y="4424"/>
                </a:lnTo>
                <a:lnTo>
                  <a:pt x="3138" y="4350"/>
                </a:lnTo>
                <a:lnTo>
                  <a:pt x="3336" y="4251"/>
                </a:lnTo>
                <a:lnTo>
                  <a:pt x="3533" y="4127"/>
                </a:lnTo>
                <a:lnTo>
                  <a:pt x="3706" y="4004"/>
                </a:lnTo>
                <a:lnTo>
                  <a:pt x="3854" y="3855"/>
                </a:lnTo>
                <a:lnTo>
                  <a:pt x="4003" y="3682"/>
                </a:lnTo>
                <a:lnTo>
                  <a:pt x="4151" y="3509"/>
                </a:lnTo>
                <a:lnTo>
                  <a:pt x="4250" y="3336"/>
                </a:lnTo>
                <a:lnTo>
                  <a:pt x="4349" y="3139"/>
                </a:lnTo>
                <a:lnTo>
                  <a:pt x="4423" y="2916"/>
                </a:lnTo>
                <a:lnTo>
                  <a:pt x="4472" y="2719"/>
                </a:lnTo>
                <a:lnTo>
                  <a:pt x="4522" y="2496"/>
                </a:lnTo>
                <a:lnTo>
                  <a:pt x="4522" y="2249"/>
                </a:lnTo>
                <a:lnTo>
                  <a:pt x="4522" y="2027"/>
                </a:lnTo>
                <a:lnTo>
                  <a:pt x="4472" y="1805"/>
                </a:lnTo>
                <a:lnTo>
                  <a:pt x="4423" y="1582"/>
                </a:lnTo>
                <a:lnTo>
                  <a:pt x="4349" y="1385"/>
                </a:lnTo>
                <a:lnTo>
                  <a:pt x="4250" y="1187"/>
                </a:lnTo>
                <a:lnTo>
                  <a:pt x="4151" y="989"/>
                </a:lnTo>
                <a:lnTo>
                  <a:pt x="4003" y="816"/>
                </a:lnTo>
                <a:lnTo>
                  <a:pt x="3854" y="668"/>
                </a:lnTo>
                <a:lnTo>
                  <a:pt x="3706" y="520"/>
                </a:lnTo>
                <a:lnTo>
                  <a:pt x="3533" y="371"/>
                </a:lnTo>
                <a:lnTo>
                  <a:pt x="3336" y="273"/>
                </a:lnTo>
                <a:lnTo>
                  <a:pt x="3138" y="174"/>
                </a:lnTo>
                <a:lnTo>
                  <a:pt x="2940" y="100"/>
                </a:lnTo>
                <a:lnTo>
                  <a:pt x="2718" y="50"/>
                </a:lnTo>
                <a:lnTo>
                  <a:pt x="24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flipH="1">
            <a:off x="346429" y="1221362"/>
            <a:ext cx="175805" cy="175805"/>
          </a:xfrm>
          <a:custGeom>
            <a:avLst/>
            <a:gdLst/>
            <a:ahLst/>
            <a:cxnLst/>
            <a:rect l="l" t="t" r="r" b="b"/>
            <a:pathLst>
              <a:path w="5091" h="5091" extrusionOk="0">
                <a:moveTo>
                  <a:pt x="4201" y="0"/>
                </a:moveTo>
                <a:lnTo>
                  <a:pt x="4053" y="25"/>
                </a:lnTo>
                <a:lnTo>
                  <a:pt x="3880" y="75"/>
                </a:lnTo>
                <a:lnTo>
                  <a:pt x="3732" y="149"/>
                </a:lnTo>
                <a:lnTo>
                  <a:pt x="3583" y="272"/>
                </a:lnTo>
                <a:lnTo>
                  <a:pt x="248" y="3583"/>
                </a:lnTo>
                <a:lnTo>
                  <a:pt x="149" y="3731"/>
                </a:lnTo>
                <a:lnTo>
                  <a:pt x="75" y="3880"/>
                </a:lnTo>
                <a:lnTo>
                  <a:pt x="26" y="4053"/>
                </a:lnTo>
                <a:lnTo>
                  <a:pt x="1" y="4226"/>
                </a:lnTo>
                <a:lnTo>
                  <a:pt x="26" y="4374"/>
                </a:lnTo>
                <a:lnTo>
                  <a:pt x="75" y="4547"/>
                </a:lnTo>
                <a:lnTo>
                  <a:pt x="149" y="4695"/>
                </a:lnTo>
                <a:lnTo>
                  <a:pt x="248" y="4843"/>
                </a:lnTo>
                <a:lnTo>
                  <a:pt x="396" y="4942"/>
                </a:lnTo>
                <a:lnTo>
                  <a:pt x="544" y="5041"/>
                </a:lnTo>
                <a:lnTo>
                  <a:pt x="717" y="5090"/>
                </a:lnTo>
                <a:lnTo>
                  <a:pt x="1063" y="5090"/>
                </a:lnTo>
                <a:lnTo>
                  <a:pt x="1211" y="5041"/>
                </a:lnTo>
                <a:lnTo>
                  <a:pt x="1360" y="4942"/>
                </a:lnTo>
                <a:lnTo>
                  <a:pt x="1508" y="4843"/>
                </a:lnTo>
                <a:lnTo>
                  <a:pt x="4844" y="1508"/>
                </a:lnTo>
                <a:lnTo>
                  <a:pt x="4942" y="1384"/>
                </a:lnTo>
                <a:lnTo>
                  <a:pt x="5017" y="1211"/>
                </a:lnTo>
                <a:lnTo>
                  <a:pt x="5066" y="1063"/>
                </a:lnTo>
                <a:lnTo>
                  <a:pt x="5091" y="890"/>
                </a:lnTo>
                <a:lnTo>
                  <a:pt x="5066" y="717"/>
                </a:lnTo>
                <a:lnTo>
                  <a:pt x="5017" y="569"/>
                </a:lnTo>
                <a:lnTo>
                  <a:pt x="4942" y="396"/>
                </a:lnTo>
                <a:lnTo>
                  <a:pt x="4844" y="272"/>
                </a:lnTo>
                <a:lnTo>
                  <a:pt x="4695" y="149"/>
                </a:lnTo>
                <a:lnTo>
                  <a:pt x="4547" y="75"/>
                </a:lnTo>
                <a:lnTo>
                  <a:pt x="4374" y="25"/>
                </a:lnTo>
                <a:lnTo>
                  <a:pt x="4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flipH="1">
            <a:off x="346429" y="1221362"/>
            <a:ext cx="175805" cy="175805"/>
          </a:xfrm>
          <a:custGeom>
            <a:avLst/>
            <a:gdLst/>
            <a:ahLst/>
            <a:cxnLst/>
            <a:rect l="l" t="t" r="r" b="b"/>
            <a:pathLst>
              <a:path w="5091" h="5091" extrusionOk="0">
                <a:moveTo>
                  <a:pt x="890" y="0"/>
                </a:moveTo>
                <a:lnTo>
                  <a:pt x="717" y="25"/>
                </a:lnTo>
                <a:lnTo>
                  <a:pt x="544" y="75"/>
                </a:lnTo>
                <a:lnTo>
                  <a:pt x="396" y="149"/>
                </a:lnTo>
                <a:lnTo>
                  <a:pt x="248" y="272"/>
                </a:lnTo>
                <a:lnTo>
                  <a:pt x="149" y="396"/>
                </a:lnTo>
                <a:lnTo>
                  <a:pt x="75" y="569"/>
                </a:lnTo>
                <a:lnTo>
                  <a:pt x="26" y="717"/>
                </a:lnTo>
                <a:lnTo>
                  <a:pt x="1" y="890"/>
                </a:lnTo>
                <a:lnTo>
                  <a:pt x="26" y="1063"/>
                </a:lnTo>
                <a:lnTo>
                  <a:pt x="75" y="1211"/>
                </a:lnTo>
                <a:lnTo>
                  <a:pt x="149" y="1384"/>
                </a:lnTo>
                <a:lnTo>
                  <a:pt x="248" y="1508"/>
                </a:lnTo>
                <a:lnTo>
                  <a:pt x="3583" y="4843"/>
                </a:lnTo>
                <a:lnTo>
                  <a:pt x="3732" y="4942"/>
                </a:lnTo>
                <a:lnTo>
                  <a:pt x="3880" y="5041"/>
                </a:lnTo>
                <a:lnTo>
                  <a:pt x="4053" y="5090"/>
                </a:lnTo>
                <a:lnTo>
                  <a:pt x="4374" y="5090"/>
                </a:lnTo>
                <a:lnTo>
                  <a:pt x="4547" y="5041"/>
                </a:lnTo>
                <a:lnTo>
                  <a:pt x="4695" y="4942"/>
                </a:lnTo>
                <a:lnTo>
                  <a:pt x="4844" y="4843"/>
                </a:lnTo>
                <a:lnTo>
                  <a:pt x="4942" y="4695"/>
                </a:lnTo>
                <a:lnTo>
                  <a:pt x="5017" y="4547"/>
                </a:lnTo>
                <a:lnTo>
                  <a:pt x="5066" y="4374"/>
                </a:lnTo>
                <a:lnTo>
                  <a:pt x="5091" y="4226"/>
                </a:lnTo>
                <a:lnTo>
                  <a:pt x="5066" y="4053"/>
                </a:lnTo>
                <a:lnTo>
                  <a:pt x="5017" y="3880"/>
                </a:lnTo>
                <a:lnTo>
                  <a:pt x="4942" y="3731"/>
                </a:lnTo>
                <a:lnTo>
                  <a:pt x="4844" y="3583"/>
                </a:lnTo>
                <a:lnTo>
                  <a:pt x="1508" y="272"/>
                </a:lnTo>
                <a:lnTo>
                  <a:pt x="1360" y="149"/>
                </a:lnTo>
                <a:lnTo>
                  <a:pt x="1211" y="75"/>
                </a:lnTo>
                <a:lnTo>
                  <a:pt x="1063" y="25"/>
                </a:lnTo>
                <a:lnTo>
                  <a:pt x="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flipH="1">
            <a:off x="1724414" y="112979"/>
            <a:ext cx="224461" cy="224427"/>
          </a:xfrm>
          <a:custGeom>
            <a:avLst/>
            <a:gdLst/>
            <a:ahLst/>
            <a:cxnLst/>
            <a:rect l="l" t="t" r="r" b="b"/>
            <a:pathLst>
              <a:path w="6500" h="6499" extrusionOk="0">
                <a:moveTo>
                  <a:pt x="3262" y="1"/>
                </a:moveTo>
                <a:lnTo>
                  <a:pt x="2916" y="25"/>
                </a:lnTo>
                <a:lnTo>
                  <a:pt x="2595" y="75"/>
                </a:lnTo>
                <a:lnTo>
                  <a:pt x="2299" y="149"/>
                </a:lnTo>
                <a:lnTo>
                  <a:pt x="2002" y="272"/>
                </a:lnTo>
                <a:lnTo>
                  <a:pt x="1706" y="396"/>
                </a:lnTo>
                <a:lnTo>
                  <a:pt x="1434" y="569"/>
                </a:lnTo>
                <a:lnTo>
                  <a:pt x="1187" y="742"/>
                </a:lnTo>
                <a:lnTo>
                  <a:pt x="964" y="964"/>
                </a:lnTo>
                <a:lnTo>
                  <a:pt x="742" y="1187"/>
                </a:lnTo>
                <a:lnTo>
                  <a:pt x="569" y="1434"/>
                </a:lnTo>
                <a:lnTo>
                  <a:pt x="396" y="1705"/>
                </a:lnTo>
                <a:lnTo>
                  <a:pt x="273" y="2002"/>
                </a:lnTo>
                <a:lnTo>
                  <a:pt x="149" y="2298"/>
                </a:lnTo>
                <a:lnTo>
                  <a:pt x="75" y="2595"/>
                </a:lnTo>
                <a:lnTo>
                  <a:pt x="26" y="2916"/>
                </a:lnTo>
                <a:lnTo>
                  <a:pt x="1" y="3262"/>
                </a:lnTo>
                <a:lnTo>
                  <a:pt x="26" y="3583"/>
                </a:lnTo>
                <a:lnTo>
                  <a:pt x="75" y="3904"/>
                </a:lnTo>
                <a:lnTo>
                  <a:pt x="149" y="4226"/>
                </a:lnTo>
                <a:lnTo>
                  <a:pt x="273" y="4522"/>
                </a:lnTo>
                <a:lnTo>
                  <a:pt x="396" y="4794"/>
                </a:lnTo>
                <a:lnTo>
                  <a:pt x="569" y="5066"/>
                </a:lnTo>
                <a:lnTo>
                  <a:pt x="742" y="5313"/>
                </a:lnTo>
                <a:lnTo>
                  <a:pt x="964" y="5560"/>
                </a:lnTo>
                <a:lnTo>
                  <a:pt x="1187" y="5758"/>
                </a:lnTo>
                <a:lnTo>
                  <a:pt x="1434" y="5955"/>
                </a:lnTo>
                <a:lnTo>
                  <a:pt x="1706" y="6103"/>
                </a:lnTo>
                <a:lnTo>
                  <a:pt x="2002" y="6252"/>
                </a:lnTo>
                <a:lnTo>
                  <a:pt x="2299" y="6351"/>
                </a:lnTo>
                <a:lnTo>
                  <a:pt x="2595" y="6425"/>
                </a:lnTo>
                <a:lnTo>
                  <a:pt x="2916" y="6474"/>
                </a:lnTo>
                <a:lnTo>
                  <a:pt x="3262" y="6499"/>
                </a:lnTo>
                <a:lnTo>
                  <a:pt x="3584" y="6474"/>
                </a:lnTo>
                <a:lnTo>
                  <a:pt x="3905" y="6425"/>
                </a:lnTo>
                <a:lnTo>
                  <a:pt x="4226" y="6351"/>
                </a:lnTo>
                <a:lnTo>
                  <a:pt x="4522" y="6252"/>
                </a:lnTo>
                <a:lnTo>
                  <a:pt x="4794" y="6103"/>
                </a:lnTo>
                <a:lnTo>
                  <a:pt x="5066" y="5955"/>
                </a:lnTo>
                <a:lnTo>
                  <a:pt x="5313" y="5758"/>
                </a:lnTo>
                <a:lnTo>
                  <a:pt x="5560" y="5560"/>
                </a:lnTo>
                <a:lnTo>
                  <a:pt x="5758" y="5313"/>
                </a:lnTo>
                <a:lnTo>
                  <a:pt x="5956" y="5066"/>
                </a:lnTo>
                <a:lnTo>
                  <a:pt x="6104" y="4794"/>
                </a:lnTo>
                <a:lnTo>
                  <a:pt x="6252" y="4522"/>
                </a:lnTo>
                <a:lnTo>
                  <a:pt x="6351" y="4226"/>
                </a:lnTo>
                <a:lnTo>
                  <a:pt x="6450" y="3904"/>
                </a:lnTo>
                <a:lnTo>
                  <a:pt x="6474" y="3583"/>
                </a:lnTo>
                <a:lnTo>
                  <a:pt x="6499" y="3262"/>
                </a:lnTo>
                <a:lnTo>
                  <a:pt x="6474" y="2916"/>
                </a:lnTo>
                <a:lnTo>
                  <a:pt x="6450" y="2595"/>
                </a:lnTo>
                <a:lnTo>
                  <a:pt x="6351" y="2298"/>
                </a:lnTo>
                <a:lnTo>
                  <a:pt x="6252" y="2002"/>
                </a:lnTo>
                <a:lnTo>
                  <a:pt x="6104" y="1705"/>
                </a:lnTo>
                <a:lnTo>
                  <a:pt x="5956" y="1434"/>
                </a:lnTo>
                <a:lnTo>
                  <a:pt x="5758" y="1187"/>
                </a:lnTo>
                <a:lnTo>
                  <a:pt x="5560" y="964"/>
                </a:lnTo>
                <a:lnTo>
                  <a:pt x="5313" y="742"/>
                </a:lnTo>
                <a:lnTo>
                  <a:pt x="5066" y="569"/>
                </a:lnTo>
                <a:lnTo>
                  <a:pt x="4794" y="396"/>
                </a:lnTo>
                <a:lnTo>
                  <a:pt x="4522" y="272"/>
                </a:lnTo>
                <a:lnTo>
                  <a:pt x="4226" y="149"/>
                </a:lnTo>
                <a:lnTo>
                  <a:pt x="3905" y="75"/>
                </a:lnTo>
                <a:lnTo>
                  <a:pt x="3584" y="25"/>
                </a:lnTo>
                <a:lnTo>
                  <a:pt x="3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flipH="1">
            <a:off x="8015222" y="4897653"/>
            <a:ext cx="109261" cy="109226"/>
          </a:xfrm>
          <a:custGeom>
            <a:avLst/>
            <a:gdLst/>
            <a:ahLst/>
            <a:cxnLst/>
            <a:rect l="l" t="t" r="r" b="b"/>
            <a:pathLst>
              <a:path w="3164" h="3163" extrusionOk="0">
                <a:moveTo>
                  <a:pt x="1582" y="0"/>
                </a:moveTo>
                <a:lnTo>
                  <a:pt x="1409" y="25"/>
                </a:lnTo>
                <a:lnTo>
                  <a:pt x="1261" y="50"/>
                </a:lnTo>
                <a:lnTo>
                  <a:pt x="1112" y="74"/>
                </a:lnTo>
                <a:lnTo>
                  <a:pt x="964" y="124"/>
                </a:lnTo>
                <a:lnTo>
                  <a:pt x="840" y="198"/>
                </a:lnTo>
                <a:lnTo>
                  <a:pt x="692" y="272"/>
                </a:lnTo>
                <a:lnTo>
                  <a:pt x="470" y="470"/>
                </a:lnTo>
                <a:lnTo>
                  <a:pt x="272" y="717"/>
                </a:lnTo>
                <a:lnTo>
                  <a:pt x="198" y="840"/>
                </a:lnTo>
                <a:lnTo>
                  <a:pt x="124" y="964"/>
                </a:lnTo>
                <a:lnTo>
                  <a:pt x="75" y="1112"/>
                </a:lnTo>
                <a:lnTo>
                  <a:pt x="50" y="1260"/>
                </a:lnTo>
                <a:lnTo>
                  <a:pt x="25" y="1433"/>
                </a:lnTo>
                <a:lnTo>
                  <a:pt x="0" y="1582"/>
                </a:lnTo>
                <a:lnTo>
                  <a:pt x="25" y="1754"/>
                </a:lnTo>
                <a:lnTo>
                  <a:pt x="50" y="1903"/>
                </a:lnTo>
                <a:lnTo>
                  <a:pt x="75" y="2051"/>
                </a:lnTo>
                <a:lnTo>
                  <a:pt x="124" y="2199"/>
                </a:lnTo>
                <a:lnTo>
                  <a:pt x="198" y="2323"/>
                </a:lnTo>
                <a:lnTo>
                  <a:pt x="272" y="2471"/>
                </a:lnTo>
                <a:lnTo>
                  <a:pt x="470" y="2693"/>
                </a:lnTo>
                <a:lnTo>
                  <a:pt x="692" y="2891"/>
                </a:lnTo>
                <a:lnTo>
                  <a:pt x="840" y="2965"/>
                </a:lnTo>
                <a:lnTo>
                  <a:pt x="964" y="3039"/>
                </a:lnTo>
                <a:lnTo>
                  <a:pt x="1112" y="3089"/>
                </a:lnTo>
                <a:lnTo>
                  <a:pt x="1261" y="3113"/>
                </a:lnTo>
                <a:lnTo>
                  <a:pt x="1409" y="3138"/>
                </a:lnTo>
                <a:lnTo>
                  <a:pt x="1582" y="3163"/>
                </a:lnTo>
                <a:lnTo>
                  <a:pt x="1730" y="3138"/>
                </a:lnTo>
                <a:lnTo>
                  <a:pt x="1903" y="3113"/>
                </a:lnTo>
                <a:lnTo>
                  <a:pt x="2051" y="3089"/>
                </a:lnTo>
                <a:lnTo>
                  <a:pt x="2199" y="3039"/>
                </a:lnTo>
                <a:lnTo>
                  <a:pt x="2323" y="2965"/>
                </a:lnTo>
                <a:lnTo>
                  <a:pt x="2471" y="2891"/>
                </a:lnTo>
                <a:lnTo>
                  <a:pt x="2694" y="2693"/>
                </a:lnTo>
                <a:lnTo>
                  <a:pt x="2891" y="2471"/>
                </a:lnTo>
                <a:lnTo>
                  <a:pt x="2965" y="2323"/>
                </a:lnTo>
                <a:lnTo>
                  <a:pt x="3039" y="2199"/>
                </a:lnTo>
                <a:lnTo>
                  <a:pt x="3089" y="2051"/>
                </a:lnTo>
                <a:lnTo>
                  <a:pt x="3114" y="1903"/>
                </a:lnTo>
                <a:lnTo>
                  <a:pt x="3138" y="1754"/>
                </a:lnTo>
                <a:lnTo>
                  <a:pt x="3163" y="1582"/>
                </a:lnTo>
                <a:lnTo>
                  <a:pt x="3138" y="1433"/>
                </a:lnTo>
                <a:lnTo>
                  <a:pt x="3114" y="1260"/>
                </a:lnTo>
                <a:lnTo>
                  <a:pt x="3089" y="1112"/>
                </a:lnTo>
                <a:lnTo>
                  <a:pt x="3039" y="964"/>
                </a:lnTo>
                <a:lnTo>
                  <a:pt x="2965" y="840"/>
                </a:lnTo>
                <a:lnTo>
                  <a:pt x="2891" y="717"/>
                </a:lnTo>
                <a:lnTo>
                  <a:pt x="2694" y="470"/>
                </a:lnTo>
                <a:lnTo>
                  <a:pt x="2471" y="272"/>
                </a:lnTo>
                <a:lnTo>
                  <a:pt x="2323" y="198"/>
                </a:lnTo>
                <a:lnTo>
                  <a:pt x="2199" y="124"/>
                </a:lnTo>
                <a:lnTo>
                  <a:pt x="2051" y="74"/>
                </a:lnTo>
                <a:lnTo>
                  <a:pt x="1903" y="50"/>
                </a:lnTo>
                <a:lnTo>
                  <a:pt x="1730" y="25"/>
                </a:lnTo>
                <a:lnTo>
                  <a:pt x="1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flipH="1">
            <a:off x="8764297" y="4419808"/>
            <a:ext cx="224427" cy="223563"/>
          </a:xfrm>
          <a:custGeom>
            <a:avLst/>
            <a:gdLst/>
            <a:ahLst/>
            <a:cxnLst/>
            <a:rect l="l" t="t" r="r" b="b"/>
            <a:pathLst>
              <a:path w="6499" h="6474" extrusionOk="0">
                <a:moveTo>
                  <a:pt x="2916" y="0"/>
                </a:moveTo>
                <a:lnTo>
                  <a:pt x="2595" y="50"/>
                </a:lnTo>
                <a:lnTo>
                  <a:pt x="2298" y="149"/>
                </a:lnTo>
                <a:lnTo>
                  <a:pt x="2002" y="247"/>
                </a:lnTo>
                <a:lnTo>
                  <a:pt x="1705" y="396"/>
                </a:lnTo>
                <a:lnTo>
                  <a:pt x="1434" y="544"/>
                </a:lnTo>
                <a:lnTo>
                  <a:pt x="1186" y="742"/>
                </a:lnTo>
                <a:lnTo>
                  <a:pt x="964" y="939"/>
                </a:lnTo>
                <a:lnTo>
                  <a:pt x="742" y="1186"/>
                </a:lnTo>
                <a:lnTo>
                  <a:pt x="569" y="1433"/>
                </a:lnTo>
                <a:lnTo>
                  <a:pt x="396" y="1705"/>
                </a:lnTo>
                <a:lnTo>
                  <a:pt x="272" y="1977"/>
                </a:lnTo>
                <a:lnTo>
                  <a:pt x="149" y="2273"/>
                </a:lnTo>
                <a:lnTo>
                  <a:pt x="75" y="2595"/>
                </a:lnTo>
                <a:lnTo>
                  <a:pt x="25" y="2916"/>
                </a:lnTo>
                <a:lnTo>
                  <a:pt x="1" y="3237"/>
                </a:lnTo>
                <a:lnTo>
                  <a:pt x="25" y="3583"/>
                </a:lnTo>
                <a:lnTo>
                  <a:pt x="75" y="3904"/>
                </a:lnTo>
                <a:lnTo>
                  <a:pt x="149" y="4201"/>
                </a:lnTo>
                <a:lnTo>
                  <a:pt x="272" y="4497"/>
                </a:lnTo>
                <a:lnTo>
                  <a:pt x="396" y="4794"/>
                </a:lnTo>
                <a:lnTo>
                  <a:pt x="569" y="5065"/>
                </a:lnTo>
                <a:lnTo>
                  <a:pt x="742" y="5313"/>
                </a:lnTo>
                <a:lnTo>
                  <a:pt x="964" y="5535"/>
                </a:lnTo>
                <a:lnTo>
                  <a:pt x="1186" y="5733"/>
                </a:lnTo>
                <a:lnTo>
                  <a:pt x="1434" y="5930"/>
                </a:lnTo>
                <a:lnTo>
                  <a:pt x="1705" y="6103"/>
                </a:lnTo>
                <a:lnTo>
                  <a:pt x="2002" y="6227"/>
                </a:lnTo>
                <a:lnTo>
                  <a:pt x="2298" y="6350"/>
                </a:lnTo>
                <a:lnTo>
                  <a:pt x="2595" y="6424"/>
                </a:lnTo>
                <a:lnTo>
                  <a:pt x="2916" y="6474"/>
                </a:lnTo>
                <a:lnTo>
                  <a:pt x="3583" y="6474"/>
                </a:lnTo>
                <a:lnTo>
                  <a:pt x="3904" y="6424"/>
                </a:lnTo>
                <a:lnTo>
                  <a:pt x="4226" y="6350"/>
                </a:lnTo>
                <a:lnTo>
                  <a:pt x="4522" y="6227"/>
                </a:lnTo>
                <a:lnTo>
                  <a:pt x="4794" y="6103"/>
                </a:lnTo>
                <a:lnTo>
                  <a:pt x="5066" y="5930"/>
                </a:lnTo>
                <a:lnTo>
                  <a:pt x="5313" y="5733"/>
                </a:lnTo>
                <a:lnTo>
                  <a:pt x="5560" y="5535"/>
                </a:lnTo>
                <a:lnTo>
                  <a:pt x="5757" y="5313"/>
                </a:lnTo>
                <a:lnTo>
                  <a:pt x="5955" y="5065"/>
                </a:lnTo>
                <a:lnTo>
                  <a:pt x="6103" y="4794"/>
                </a:lnTo>
                <a:lnTo>
                  <a:pt x="6252" y="4497"/>
                </a:lnTo>
                <a:lnTo>
                  <a:pt x="6350" y="4201"/>
                </a:lnTo>
                <a:lnTo>
                  <a:pt x="6425" y="3904"/>
                </a:lnTo>
                <a:lnTo>
                  <a:pt x="6474" y="3583"/>
                </a:lnTo>
                <a:lnTo>
                  <a:pt x="6499" y="3237"/>
                </a:lnTo>
                <a:lnTo>
                  <a:pt x="6474" y="2916"/>
                </a:lnTo>
                <a:lnTo>
                  <a:pt x="6425" y="2595"/>
                </a:lnTo>
                <a:lnTo>
                  <a:pt x="6350" y="2273"/>
                </a:lnTo>
                <a:lnTo>
                  <a:pt x="6252" y="1977"/>
                </a:lnTo>
                <a:lnTo>
                  <a:pt x="6103" y="1705"/>
                </a:lnTo>
                <a:lnTo>
                  <a:pt x="5955" y="1433"/>
                </a:lnTo>
                <a:lnTo>
                  <a:pt x="5757" y="1186"/>
                </a:lnTo>
                <a:lnTo>
                  <a:pt x="5560" y="939"/>
                </a:lnTo>
                <a:lnTo>
                  <a:pt x="5313" y="742"/>
                </a:lnTo>
                <a:lnTo>
                  <a:pt x="5066" y="544"/>
                </a:lnTo>
                <a:lnTo>
                  <a:pt x="4794" y="396"/>
                </a:lnTo>
                <a:lnTo>
                  <a:pt x="4522" y="247"/>
                </a:lnTo>
                <a:lnTo>
                  <a:pt x="4226" y="149"/>
                </a:lnTo>
                <a:lnTo>
                  <a:pt x="3904" y="50"/>
                </a:lnTo>
                <a:lnTo>
                  <a:pt x="3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83"/>
        <p:cNvGrpSpPr/>
        <p:nvPr/>
      </p:nvGrpSpPr>
      <p:grpSpPr>
        <a:xfrm>
          <a:off x="0" y="0"/>
          <a:ext cx="0" cy="0"/>
          <a:chOff x="0" y="0"/>
          <a:chExt cx="0" cy="0"/>
        </a:xfrm>
      </p:grpSpPr>
      <p:sp>
        <p:nvSpPr>
          <p:cNvPr id="84" name="Google Shape;84;p7"/>
          <p:cNvSpPr txBox="1">
            <a:spLocks noGrp="1"/>
          </p:cNvSpPr>
          <p:nvPr>
            <p:ph type="body" idx="1"/>
          </p:nvPr>
        </p:nvSpPr>
        <p:spPr>
          <a:xfrm>
            <a:off x="1977450" y="1669809"/>
            <a:ext cx="5189100" cy="21945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Clr>
                <a:schemeClr val="accent3"/>
              </a:buClr>
              <a:buSzPts val="1600"/>
              <a:buFont typeface="Nunito Light"/>
              <a:buChar char="●"/>
              <a:defRPr/>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23850" rtl="0">
              <a:lnSpc>
                <a:spcPct val="100000"/>
              </a:lnSpc>
              <a:spcBef>
                <a:spcPts val="1600"/>
              </a:spcBef>
              <a:spcAft>
                <a:spcPts val="0"/>
              </a:spcAft>
              <a:buSzPts val="1500"/>
              <a:buFont typeface="Nunito Light"/>
              <a:buChar char="○"/>
              <a:defRPr/>
            </a:lvl5pPr>
            <a:lvl6pPr marL="2743200" lvl="5" indent="-323850" rtl="0">
              <a:lnSpc>
                <a:spcPct val="100000"/>
              </a:lnSpc>
              <a:spcBef>
                <a:spcPts val="1600"/>
              </a:spcBef>
              <a:spcAft>
                <a:spcPts val="0"/>
              </a:spcAft>
              <a:buSzPts val="15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23850" rtl="0">
              <a:lnSpc>
                <a:spcPct val="100000"/>
              </a:lnSpc>
              <a:spcBef>
                <a:spcPts val="1600"/>
              </a:spcBef>
              <a:spcAft>
                <a:spcPts val="1600"/>
              </a:spcAft>
              <a:buSzPts val="1500"/>
              <a:buFont typeface="Nunito Light"/>
              <a:buChar char="■"/>
              <a:defRPr/>
            </a:lvl9pPr>
          </a:lstStyle>
          <a:p>
            <a:endParaRPr/>
          </a:p>
        </p:txBody>
      </p:sp>
      <p:sp>
        <p:nvSpPr>
          <p:cNvPr id="85" name="Google Shape;85;p7"/>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6"/>
        <p:cNvGrpSpPr/>
        <p:nvPr/>
      </p:nvGrpSpPr>
      <p:grpSpPr>
        <a:xfrm>
          <a:off x="0" y="0"/>
          <a:ext cx="0" cy="0"/>
          <a:chOff x="0" y="0"/>
          <a:chExt cx="0" cy="0"/>
        </a:xfrm>
      </p:grpSpPr>
      <p:sp>
        <p:nvSpPr>
          <p:cNvPr id="87" name="Google Shape;87;p8"/>
          <p:cNvSpPr txBox="1">
            <a:spLocks noGrp="1"/>
          </p:cNvSpPr>
          <p:nvPr>
            <p:ph type="title"/>
          </p:nvPr>
        </p:nvSpPr>
        <p:spPr>
          <a:xfrm>
            <a:off x="1404450" y="1441800"/>
            <a:ext cx="6335100" cy="2259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90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88" name="Google Shape;88;p8"/>
          <p:cNvSpPr/>
          <p:nvPr/>
        </p:nvSpPr>
        <p:spPr>
          <a:xfrm>
            <a:off x="7774866" y="164075"/>
            <a:ext cx="1104108" cy="1104971"/>
          </a:xfrm>
          <a:custGeom>
            <a:avLst/>
            <a:gdLst/>
            <a:ahLst/>
            <a:cxnLst/>
            <a:rect l="l" t="t" r="r" b="b"/>
            <a:pathLst>
              <a:path w="31973" h="31998" extrusionOk="0">
                <a:moveTo>
                  <a:pt x="15986" y="717"/>
                </a:moveTo>
                <a:lnTo>
                  <a:pt x="16777" y="741"/>
                </a:lnTo>
                <a:lnTo>
                  <a:pt x="17543" y="791"/>
                </a:lnTo>
                <a:lnTo>
                  <a:pt x="18309" y="889"/>
                </a:lnTo>
                <a:lnTo>
                  <a:pt x="19075" y="1038"/>
                </a:lnTo>
                <a:lnTo>
                  <a:pt x="19816" y="1186"/>
                </a:lnTo>
                <a:lnTo>
                  <a:pt x="20533" y="1408"/>
                </a:lnTo>
                <a:lnTo>
                  <a:pt x="21249" y="1655"/>
                </a:lnTo>
                <a:lnTo>
                  <a:pt x="21941" y="1927"/>
                </a:lnTo>
                <a:lnTo>
                  <a:pt x="22608" y="2224"/>
                </a:lnTo>
                <a:lnTo>
                  <a:pt x="23275" y="2570"/>
                </a:lnTo>
                <a:lnTo>
                  <a:pt x="23918" y="2940"/>
                </a:lnTo>
                <a:lnTo>
                  <a:pt x="24535" y="3336"/>
                </a:lnTo>
                <a:lnTo>
                  <a:pt x="25128" y="3756"/>
                </a:lnTo>
                <a:lnTo>
                  <a:pt x="25697" y="4200"/>
                </a:lnTo>
                <a:lnTo>
                  <a:pt x="26265" y="4695"/>
                </a:lnTo>
                <a:lnTo>
                  <a:pt x="26784" y="5189"/>
                </a:lnTo>
                <a:lnTo>
                  <a:pt x="27303" y="5732"/>
                </a:lnTo>
                <a:lnTo>
                  <a:pt x="27772" y="6276"/>
                </a:lnTo>
                <a:lnTo>
                  <a:pt x="28242" y="6869"/>
                </a:lnTo>
                <a:lnTo>
                  <a:pt x="28662" y="7462"/>
                </a:lnTo>
                <a:lnTo>
                  <a:pt x="29057" y="8080"/>
                </a:lnTo>
                <a:lnTo>
                  <a:pt x="29428" y="8722"/>
                </a:lnTo>
                <a:lnTo>
                  <a:pt x="29774" y="9389"/>
                </a:lnTo>
                <a:lnTo>
                  <a:pt x="30070" y="10056"/>
                </a:lnTo>
                <a:lnTo>
                  <a:pt x="30342" y="10748"/>
                </a:lnTo>
                <a:lnTo>
                  <a:pt x="30589" y="11465"/>
                </a:lnTo>
                <a:lnTo>
                  <a:pt x="30787" y="12181"/>
                </a:lnTo>
                <a:lnTo>
                  <a:pt x="30960" y="12922"/>
                </a:lnTo>
                <a:lnTo>
                  <a:pt x="31108" y="13664"/>
                </a:lnTo>
                <a:lnTo>
                  <a:pt x="31207" y="14430"/>
                </a:lnTo>
                <a:lnTo>
                  <a:pt x="31256" y="15220"/>
                </a:lnTo>
                <a:lnTo>
                  <a:pt x="31281" y="16011"/>
                </a:lnTo>
                <a:lnTo>
                  <a:pt x="31256" y="16777"/>
                </a:lnTo>
                <a:lnTo>
                  <a:pt x="31207" y="17568"/>
                </a:lnTo>
                <a:lnTo>
                  <a:pt x="31108" y="18333"/>
                </a:lnTo>
                <a:lnTo>
                  <a:pt x="30960" y="19075"/>
                </a:lnTo>
                <a:lnTo>
                  <a:pt x="30787" y="19816"/>
                </a:lnTo>
                <a:lnTo>
                  <a:pt x="30589" y="20532"/>
                </a:lnTo>
                <a:lnTo>
                  <a:pt x="30342" y="21249"/>
                </a:lnTo>
                <a:lnTo>
                  <a:pt x="30070" y="21941"/>
                </a:lnTo>
                <a:lnTo>
                  <a:pt x="29774" y="22608"/>
                </a:lnTo>
                <a:lnTo>
                  <a:pt x="29428" y="23275"/>
                </a:lnTo>
                <a:lnTo>
                  <a:pt x="29057" y="23918"/>
                </a:lnTo>
                <a:lnTo>
                  <a:pt x="28662" y="24535"/>
                </a:lnTo>
                <a:lnTo>
                  <a:pt x="28242" y="25128"/>
                </a:lnTo>
                <a:lnTo>
                  <a:pt x="27772" y="25721"/>
                </a:lnTo>
                <a:lnTo>
                  <a:pt x="27303" y="26265"/>
                </a:lnTo>
                <a:lnTo>
                  <a:pt x="26784" y="26808"/>
                </a:lnTo>
                <a:lnTo>
                  <a:pt x="26265" y="27303"/>
                </a:lnTo>
                <a:lnTo>
                  <a:pt x="25697" y="27797"/>
                </a:lnTo>
                <a:lnTo>
                  <a:pt x="25128" y="28241"/>
                </a:lnTo>
                <a:lnTo>
                  <a:pt x="24535" y="28661"/>
                </a:lnTo>
                <a:lnTo>
                  <a:pt x="23918" y="29057"/>
                </a:lnTo>
                <a:lnTo>
                  <a:pt x="23275" y="29427"/>
                </a:lnTo>
                <a:lnTo>
                  <a:pt x="22608" y="29773"/>
                </a:lnTo>
                <a:lnTo>
                  <a:pt x="21941" y="30070"/>
                </a:lnTo>
                <a:lnTo>
                  <a:pt x="21249" y="30342"/>
                </a:lnTo>
                <a:lnTo>
                  <a:pt x="20533" y="30589"/>
                </a:lnTo>
                <a:lnTo>
                  <a:pt x="19816" y="30811"/>
                </a:lnTo>
                <a:lnTo>
                  <a:pt x="19075" y="30959"/>
                </a:lnTo>
                <a:lnTo>
                  <a:pt x="18309" y="31108"/>
                </a:lnTo>
                <a:lnTo>
                  <a:pt x="17543" y="31206"/>
                </a:lnTo>
                <a:lnTo>
                  <a:pt x="16777" y="31256"/>
                </a:lnTo>
                <a:lnTo>
                  <a:pt x="15986" y="31281"/>
                </a:lnTo>
                <a:lnTo>
                  <a:pt x="15196" y="31256"/>
                </a:lnTo>
                <a:lnTo>
                  <a:pt x="14430" y="31206"/>
                </a:lnTo>
                <a:lnTo>
                  <a:pt x="13664" y="31108"/>
                </a:lnTo>
                <a:lnTo>
                  <a:pt x="12923" y="30959"/>
                </a:lnTo>
                <a:lnTo>
                  <a:pt x="12181" y="30811"/>
                </a:lnTo>
                <a:lnTo>
                  <a:pt x="11440" y="30589"/>
                </a:lnTo>
                <a:lnTo>
                  <a:pt x="10748" y="30342"/>
                </a:lnTo>
                <a:lnTo>
                  <a:pt x="10057" y="30070"/>
                </a:lnTo>
                <a:lnTo>
                  <a:pt x="9365" y="29773"/>
                </a:lnTo>
                <a:lnTo>
                  <a:pt x="8722" y="29427"/>
                </a:lnTo>
                <a:lnTo>
                  <a:pt x="8080" y="29057"/>
                </a:lnTo>
                <a:lnTo>
                  <a:pt x="7462" y="28661"/>
                </a:lnTo>
                <a:lnTo>
                  <a:pt x="6845" y="28241"/>
                </a:lnTo>
                <a:lnTo>
                  <a:pt x="6276" y="27797"/>
                </a:lnTo>
                <a:lnTo>
                  <a:pt x="5708" y="27303"/>
                </a:lnTo>
                <a:lnTo>
                  <a:pt x="5189" y="26808"/>
                </a:lnTo>
                <a:lnTo>
                  <a:pt x="4670" y="26265"/>
                </a:lnTo>
                <a:lnTo>
                  <a:pt x="4201" y="25721"/>
                </a:lnTo>
                <a:lnTo>
                  <a:pt x="3756" y="25128"/>
                </a:lnTo>
                <a:lnTo>
                  <a:pt x="3311" y="24535"/>
                </a:lnTo>
                <a:lnTo>
                  <a:pt x="2916" y="23918"/>
                </a:lnTo>
                <a:lnTo>
                  <a:pt x="2545" y="23275"/>
                </a:lnTo>
                <a:lnTo>
                  <a:pt x="2224" y="22608"/>
                </a:lnTo>
                <a:lnTo>
                  <a:pt x="1903" y="21941"/>
                </a:lnTo>
                <a:lnTo>
                  <a:pt x="1631" y="21249"/>
                </a:lnTo>
                <a:lnTo>
                  <a:pt x="1384" y="20532"/>
                </a:lnTo>
                <a:lnTo>
                  <a:pt x="1186" y="19816"/>
                </a:lnTo>
                <a:lnTo>
                  <a:pt x="1013" y="19075"/>
                </a:lnTo>
                <a:lnTo>
                  <a:pt x="890" y="18333"/>
                </a:lnTo>
                <a:lnTo>
                  <a:pt x="791" y="17568"/>
                </a:lnTo>
                <a:lnTo>
                  <a:pt x="717" y="16777"/>
                </a:lnTo>
                <a:lnTo>
                  <a:pt x="717" y="16011"/>
                </a:lnTo>
                <a:lnTo>
                  <a:pt x="717" y="15220"/>
                </a:lnTo>
                <a:lnTo>
                  <a:pt x="791" y="14430"/>
                </a:lnTo>
                <a:lnTo>
                  <a:pt x="890" y="13664"/>
                </a:lnTo>
                <a:lnTo>
                  <a:pt x="1013" y="12922"/>
                </a:lnTo>
                <a:lnTo>
                  <a:pt x="1186" y="12181"/>
                </a:lnTo>
                <a:lnTo>
                  <a:pt x="1384" y="11465"/>
                </a:lnTo>
                <a:lnTo>
                  <a:pt x="1631" y="10748"/>
                </a:lnTo>
                <a:lnTo>
                  <a:pt x="1903" y="10056"/>
                </a:lnTo>
                <a:lnTo>
                  <a:pt x="2224" y="9389"/>
                </a:lnTo>
                <a:lnTo>
                  <a:pt x="2545" y="8722"/>
                </a:lnTo>
                <a:lnTo>
                  <a:pt x="2916" y="8080"/>
                </a:lnTo>
                <a:lnTo>
                  <a:pt x="3311" y="7462"/>
                </a:lnTo>
                <a:lnTo>
                  <a:pt x="3756" y="6869"/>
                </a:lnTo>
                <a:lnTo>
                  <a:pt x="4201" y="6276"/>
                </a:lnTo>
                <a:lnTo>
                  <a:pt x="4670" y="5732"/>
                </a:lnTo>
                <a:lnTo>
                  <a:pt x="5189" y="5189"/>
                </a:lnTo>
                <a:lnTo>
                  <a:pt x="5708" y="4695"/>
                </a:lnTo>
                <a:lnTo>
                  <a:pt x="6276" y="4200"/>
                </a:lnTo>
                <a:lnTo>
                  <a:pt x="6845" y="3756"/>
                </a:lnTo>
                <a:lnTo>
                  <a:pt x="7462" y="3336"/>
                </a:lnTo>
                <a:lnTo>
                  <a:pt x="8080" y="2940"/>
                </a:lnTo>
                <a:lnTo>
                  <a:pt x="8722" y="2570"/>
                </a:lnTo>
                <a:lnTo>
                  <a:pt x="9365" y="2224"/>
                </a:lnTo>
                <a:lnTo>
                  <a:pt x="10057" y="1927"/>
                </a:lnTo>
                <a:lnTo>
                  <a:pt x="10748" y="1655"/>
                </a:lnTo>
                <a:lnTo>
                  <a:pt x="11440" y="1408"/>
                </a:lnTo>
                <a:lnTo>
                  <a:pt x="12181" y="1186"/>
                </a:lnTo>
                <a:lnTo>
                  <a:pt x="12923" y="1038"/>
                </a:lnTo>
                <a:lnTo>
                  <a:pt x="13664" y="889"/>
                </a:lnTo>
                <a:lnTo>
                  <a:pt x="14430" y="791"/>
                </a:lnTo>
                <a:lnTo>
                  <a:pt x="15196" y="741"/>
                </a:lnTo>
                <a:lnTo>
                  <a:pt x="15986" y="717"/>
                </a:lnTo>
                <a:close/>
                <a:moveTo>
                  <a:pt x="15986" y="0"/>
                </a:moveTo>
                <a:lnTo>
                  <a:pt x="15171" y="25"/>
                </a:lnTo>
                <a:lnTo>
                  <a:pt x="14356" y="99"/>
                </a:lnTo>
                <a:lnTo>
                  <a:pt x="13565" y="198"/>
                </a:lnTo>
                <a:lnTo>
                  <a:pt x="12774" y="346"/>
                </a:lnTo>
                <a:lnTo>
                  <a:pt x="12008" y="519"/>
                </a:lnTo>
                <a:lnTo>
                  <a:pt x="11243" y="741"/>
                </a:lnTo>
                <a:lnTo>
                  <a:pt x="10501" y="988"/>
                </a:lnTo>
                <a:lnTo>
                  <a:pt x="9760" y="1260"/>
                </a:lnTo>
                <a:lnTo>
                  <a:pt x="9068" y="1581"/>
                </a:lnTo>
                <a:lnTo>
                  <a:pt x="8376" y="1952"/>
                </a:lnTo>
                <a:lnTo>
                  <a:pt x="7709" y="2323"/>
                </a:lnTo>
                <a:lnTo>
                  <a:pt x="7067" y="2743"/>
                </a:lnTo>
                <a:lnTo>
                  <a:pt x="6424" y="3187"/>
                </a:lnTo>
                <a:lnTo>
                  <a:pt x="5831" y="3657"/>
                </a:lnTo>
                <a:lnTo>
                  <a:pt x="5238" y="4176"/>
                </a:lnTo>
                <a:lnTo>
                  <a:pt x="4695" y="4695"/>
                </a:lnTo>
                <a:lnTo>
                  <a:pt x="4151" y="5263"/>
                </a:lnTo>
                <a:lnTo>
                  <a:pt x="3657" y="5831"/>
                </a:lnTo>
                <a:lnTo>
                  <a:pt x="3188" y="6449"/>
                </a:lnTo>
                <a:lnTo>
                  <a:pt x="2743" y="7067"/>
                </a:lnTo>
                <a:lnTo>
                  <a:pt x="2323" y="7709"/>
                </a:lnTo>
                <a:lnTo>
                  <a:pt x="1928" y="8376"/>
                </a:lnTo>
                <a:lnTo>
                  <a:pt x="1582" y="9068"/>
                </a:lnTo>
                <a:lnTo>
                  <a:pt x="1260" y="9784"/>
                </a:lnTo>
                <a:lnTo>
                  <a:pt x="964" y="10501"/>
                </a:lnTo>
                <a:lnTo>
                  <a:pt x="717" y="11242"/>
                </a:lnTo>
                <a:lnTo>
                  <a:pt x="495" y="12008"/>
                </a:lnTo>
                <a:lnTo>
                  <a:pt x="322" y="12774"/>
                </a:lnTo>
                <a:lnTo>
                  <a:pt x="173" y="13565"/>
                </a:lnTo>
                <a:lnTo>
                  <a:pt x="74" y="14355"/>
                </a:lnTo>
                <a:lnTo>
                  <a:pt x="25" y="15171"/>
                </a:lnTo>
                <a:lnTo>
                  <a:pt x="0" y="16011"/>
                </a:lnTo>
                <a:lnTo>
                  <a:pt x="25" y="16826"/>
                </a:lnTo>
                <a:lnTo>
                  <a:pt x="74" y="17642"/>
                </a:lnTo>
                <a:lnTo>
                  <a:pt x="173" y="18432"/>
                </a:lnTo>
                <a:lnTo>
                  <a:pt x="322" y="19223"/>
                </a:lnTo>
                <a:lnTo>
                  <a:pt x="495" y="19989"/>
                </a:lnTo>
                <a:lnTo>
                  <a:pt x="717" y="20755"/>
                </a:lnTo>
                <a:lnTo>
                  <a:pt x="964" y="21496"/>
                </a:lnTo>
                <a:lnTo>
                  <a:pt x="1260" y="22213"/>
                </a:lnTo>
                <a:lnTo>
                  <a:pt x="1582" y="22929"/>
                </a:lnTo>
                <a:lnTo>
                  <a:pt x="1928" y="23621"/>
                </a:lnTo>
                <a:lnTo>
                  <a:pt x="2323" y="24288"/>
                </a:lnTo>
                <a:lnTo>
                  <a:pt x="2743" y="24931"/>
                </a:lnTo>
                <a:lnTo>
                  <a:pt x="3188" y="25548"/>
                </a:lnTo>
                <a:lnTo>
                  <a:pt x="3657" y="26166"/>
                </a:lnTo>
                <a:lnTo>
                  <a:pt x="4151" y="26734"/>
                </a:lnTo>
                <a:lnTo>
                  <a:pt x="4695" y="27303"/>
                </a:lnTo>
                <a:lnTo>
                  <a:pt x="5238" y="27821"/>
                </a:lnTo>
                <a:lnTo>
                  <a:pt x="5831" y="28340"/>
                </a:lnTo>
                <a:lnTo>
                  <a:pt x="6424" y="28810"/>
                </a:lnTo>
                <a:lnTo>
                  <a:pt x="7067" y="29254"/>
                </a:lnTo>
                <a:lnTo>
                  <a:pt x="7709" y="29675"/>
                </a:lnTo>
                <a:lnTo>
                  <a:pt x="8376" y="30045"/>
                </a:lnTo>
                <a:lnTo>
                  <a:pt x="9068" y="30416"/>
                </a:lnTo>
                <a:lnTo>
                  <a:pt x="9760" y="30737"/>
                </a:lnTo>
                <a:lnTo>
                  <a:pt x="10501" y="31009"/>
                </a:lnTo>
                <a:lnTo>
                  <a:pt x="11243" y="31281"/>
                </a:lnTo>
                <a:lnTo>
                  <a:pt x="12008" y="31478"/>
                </a:lnTo>
                <a:lnTo>
                  <a:pt x="12774" y="31651"/>
                </a:lnTo>
                <a:lnTo>
                  <a:pt x="13565" y="31799"/>
                </a:lnTo>
                <a:lnTo>
                  <a:pt x="14356" y="31898"/>
                </a:lnTo>
                <a:lnTo>
                  <a:pt x="15171" y="31972"/>
                </a:lnTo>
                <a:lnTo>
                  <a:pt x="15986" y="31997"/>
                </a:lnTo>
                <a:lnTo>
                  <a:pt x="16802" y="31972"/>
                </a:lnTo>
                <a:lnTo>
                  <a:pt x="17617" y="31898"/>
                </a:lnTo>
                <a:lnTo>
                  <a:pt x="18433" y="31799"/>
                </a:lnTo>
                <a:lnTo>
                  <a:pt x="19199" y="31651"/>
                </a:lnTo>
                <a:lnTo>
                  <a:pt x="19989" y="31478"/>
                </a:lnTo>
                <a:lnTo>
                  <a:pt x="20730" y="31281"/>
                </a:lnTo>
                <a:lnTo>
                  <a:pt x="21472" y="31009"/>
                </a:lnTo>
                <a:lnTo>
                  <a:pt x="22213" y="30737"/>
                </a:lnTo>
                <a:lnTo>
                  <a:pt x="22905" y="30416"/>
                </a:lnTo>
                <a:lnTo>
                  <a:pt x="23597" y="30045"/>
                </a:lnTo>
                <a:lnTo>
                  <a:pt x="24264" y="29675"/>
                </a:lnTo>
                <a:lnTo>
                  <a:pt x="24931" y="29254"/>
                </a:lnTo>
                <a:lnTo>
                  <a:pt x="25549" y="28810"/>
                </a:lnTo>
                <a:lnTo>
                  <a:pt x="26166" y="28340"/>
                </a:lnTo>
                <a:lnTo>
                  <a:pt x="26735" y="27821"/>
                </a:lnTo>
                <a:lnTo>
                  <a:pt x="27303" y="27303"/>
                </a:lnTo>
                <a:lnTo>
                  <a:pt x="27822" y="26734"/>
                </a:lnTo>
                <a:lnTo>
                  <a:pt x="28316" y="26166"/>
                </a:lnTo>
                <a:lnTo>
                  <a:pt x="28810" y="25548"/>
                </a:lnTo>
                <a:lnTo>
                  <a:pt x="29255" y="24931"/>
                </a:lnTo>
                <a:lnTo>
                  <a:pt x="29650" y="24288"/>
                </a:lnTo>
                <a:lnTo>
                  <a:pt x="30045" y="23621"/>
                </a:lnTo>
                <a:lnTo>
                  <a:pt x="30391" y="22929"/>
                </a:lnTo>
                <a:lnTo>
                  <a:pt x="30713" y="22213"/>
                </a:lnTo>
                <a:lnTo>
                  <a:pt x="31009" y="21496"/>
                </a:lnTo>
                <a:lnTo>
                  <a:pt x="31256" y="20755"/>
                </a:lnTo>
                <a:lnTo>
                  <a:pt x="31478" y="19989"/>
                </a:lnTo>
                <a:lnTo>
                  <a:pt x="31651" y="19223"/>
                </a:lnTo>
                <a:lnTo>
                  <a:pt x="31800" y="18432"/>
                </a:lnTo>
                <a:lnTo>
                  <a:pt x="31899" y="17642"/>
                </a:lnTo>
                <a:lnTo>
                  <a:pt x="31948" y="16826"/>
                </a:lnTo>
                <a:lnTo>
                  <a:pt x="31973" y="16011"/>
                </a:lnTo>
                <a:lnTo>
                  <a:pt x="31948" y="15171"/>
                </a:lnTo>
                <a:lnTo>
                  <a:pt x="31899" y="14355"/>
                </a:lnTo>
                <a:lnTo>
                  <a:pt x="31800" y="13565"/>
                </a:lnTo>
                <a:lnTo>
                  <a:pt x="31651" y="12774"/>
                </a:lnTo>
                <a:lnTo>
                  <a:pt x="31478" y="12008"/>
                </a:lnTo>
                <a:lnTo>
                  <a:pt x="31256" y="11242"/>
                </a:lnTo>
                <a:lnTo>
                  <a:pt x="31009" y="10501"/>
                </a:lnTo>
                <a:lnTo>
                  <a:pt x="30713" y="9784"/>
                </a:lnTo>
                <a:lnTo>
                  <a:pt x="30391" y="9068"/>
                </a:lnTo>
                <a:lnTo>
                  <a:pt x="30045" y="8376"/>
                </a:lnTo>
                <a:lnTo>
                  <a:pt x="29650" y="7709"/>
                </a:lnTo>
                <a:lnTo>
                  <a:pt x="29255" y="7067"/>
                </a:lnTo>
                <a:lnTo>
                  <a:pt x="28810" y="6449"/>
                </a:lnTo>
                <a:lnTo>
                  <a:pt x="28316" y="5831"/>
                </a:lnTo>
                <a:lnTo>
                  <a:pt x="27822" y="5263"/>
                </a:lnTo>
                <a:lnTo>
                  <a:pt x="27303" y="4695"/>
                </a:lnTo>
                <a:lnTo>
                  <a:pt x="26735" y="4176"/>
                </a:lnTo>
                <a:lnTo>
                  <a:pt x="26166" y="3657"/>
                </a:lnTo>
                <a:lnTo>
                  <a:pt x="25549" y="3187"/>
                </a:lnTo>
                <a:lnTo>
                  <a:pt x="24931" y="2743"/>
                </a:lnTo>
                <a:lnTo>
                  <a:pt x="24264" y="2323"/>
                </a:lnTo>
                <a:lnTo>
                  <a:pt x="23597" y="1952"/>
                </a:lnTo>
                <a:lnTo>
                  <a:pt x="22905" y="1581"/>
                </a:lnTo>
                <a:lnTo>
                  <a:pt x="22213" y="1260"/>
                </a:lnTo>
                <a:lnTo>
                  <a:pt x="21472" y="988"/>
                </a:lnTo>
                <a:lnTo>
                  <a:pt x="20730" y="741"/>
                </a:lnTo>
                <a:lnTo>
                  <a:pt x="19989" y="519"/>
                </a:lnTo>
                <a:lnTo>
                  <a:pt x="19199" y="346"/>
                </a:lnTo>
                <a:lnTo>
                  <a:pt x="18433" y="198"/>
                </a:lnTo>
                <a:lnTo>
                  <a:pt x="17617" y="99"/>
                </a:lnTo>
                <a:lnTo>
                  <a:pt x="16802" y="25"/>
                </a:lnTo>
                <a:lnTo>
                  <a:pt x="15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7002666" y="1355200"/>
            <a:ext cx="53802" cy="53802"/>
          </a:xfrm>
          <a:custGeom>
            <a:avLst/>
            <a:gdLst/>
            <a:ahLst/>
            <a:cxnLst/>
            <a:rect l="l" t="t" r="r" b="b"/>
            <a:pathLst>
              <a:path w="1558" h="1558" extrusionOk="0">
                <a:moveTo>
                  <a:pt x="618" y="1"/>
                </a:moveTo>
                <a:lnTo>
                  <a:pt x="470" y="50"/>
                </a:lnTo>
                <a:lnTo>
                  <a:pt x="346" y="124"/>
                </a:lnTo>
                <a:lnTo>
                  <a:pt x="223" y="223"/>
                </a:lnTo>
                <a:lnTo>
                  <a:pt x="124" y="347"/>
                </a:lnTo>
                <a:lnTo>
                  <a:pt x="50" y="470"/>
                </a:lnTo>
                <a:lnTo>
                  <a:pt x="1" y="618"/>
                </a:lnTo>
                <a:lnTo>
                  <a:pt x="1" y="767"/>
                </a:lnTo>
                <a:lnTo>
                  <a:pt x="1" y="940"/>
                </a:lnTo>
                <a:lnTo>
                  <a:pt x="50" y="1088"/>
                </a:lnTo>
                <a:lnTo>
                  <a:pt x="124" y="1211"/>
                </a:lnTo>
                <a:lnTo>
                  <a:pt x="223" y="1335"/>
                </a:lnTo>
                <a:lnTo>
                  <a:pt x="346" y="1434"/>
                </a:lnTo>
                <a:lnTo>
                  <a:pt x="470" y="1508"/>
                </a:lnTo>
                <a:lnTo>
                  <a:pt x="618" y="1557"/>
                </a:lnTo>
                <a:lnTo>
                  <a:pt x="939" y="1557"/>
                </a:lnTo>
                <a:lnTo>
                  <a:pt x="1088" y="1508"/>
                </a:lnTo>
                <a:lnTo>
                  <a:pt x="1211" y="1434"/>
                </a:lnTo>
                <a:lnTo>
                  <a:pt x="1335" y="1335"/>
                </a:lnTo>
                <a:lnTo>
                  <a:pt x="1434" y="1211"/>
                </a:lnTo>
                <a:lnTo>
                  <a:pt x="1508" y="1088"/>
                </a:lnTo>
                <a:lnTo>
                  <a:pt x="1557" y="940"/>
                </a:lnTo>
                <a:lnTo>
                  <a:pt x="1557" y="767"/>
                </a:lnTo>
                <a:lnTo>
                  <a:pt x="1557" y="618"/>
                </a:lnTo>
                <a:lnTo>
                  <a:pt x="1508" y="470"/>
                </a:lnTo>
                <a:lnTo>
                  <a:pt x="1434" y="347"/>
                </a:lnTo>
                <a:lnTo>
                  <a:pt x="1335" y="223"/>
                </a:lnTo>
                <a:lnTo>
                  <a:pt x="1211" y="124"/>
                </a:lnTo>
                <a:lnTo>
                  <a:pt x="1088" y="50"/>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8736481" y="1587299"/>
            <a:ext cx="53767" cy="53767"/>
          </a:xfrm>
          <a:custGeom>
            <a:avLst/>
            <a:gdLst/>
            <a:ahLst/>
            <a:cxnLst/>
            <a:rect l="l" t="t" r="r" b="b"/>
            <a:pathLst>
              <a:path w="1557" h="1557" extrusionOk="0">
                <a:moveTo>
                  <a:pt x="618" y="0"/>
                </a:moveTo>
                <a:lnTo>
                  <a:pt x="470" y="50"/>
                </a:lnTo>
                <a:lnTo>
                  <a:pt x="346" y="124"/>
                </a:lnTo>
                <a:lnTo>
                  <a:pt x="223" y="223"/>
                </a:lnTo>
                <a:lnTo>
                  <a:pt x="124" y="346"/>
                </a:lnTo>
                <a:lnTo>
                  <a:pt x="50" y="470"/>
                </a:lnTo>
                <a:lnTo>
                  <a:pt x="0" y="618"/>
                </a:lnTo>
                <a:lnTo>
                  <a:pt x="0" y="791"/>
                </a:lnTo>
                <a:lnTo>
                  <a:pt x="0" y="939"/>
                </a:lnTo>
                <a:lnTo>
                  <a:pt x="50" y="1087"/>
                </a:lnTo>
                <a:lnTo>
                  <a:pt x="124" y="1211"/>
                </a:lnTo>
                <a:lnTo>
                  <a:pt x="223" y="1334"/>
                </a:lnTo>
                <a:lnTo>
                  <a:pt x="346" y="1433"/>
                </a:lnTo>
                <a:lnTo>
                  <a:pt x="470" y="1507"/>
                </a:lnTo>
                <a:lnTo>
                  <a:pt x="618" y="1557"/>
                </a:lnTo>
                <a:lnTo>
                  <a:pt x="939" y="1557"/>
                </a:lnTo>
                <a:lnTo>
                  <a:pt x="1088" y="1507"/>
                </a:lnTo>
                <a:lnTo>
                  <a:pt x="1211" y="1433"/>
                </a:lnTo>
                <a:lnTo>
                  <a:pt x="1335" y="1334"/>
                </a:lnTo>
                <a:lnTo>
                  <a:pt x="1433" y="1211"/>
                </a:lnTo>
                <a:lnTo>
                  <a:pt x="1508" y="1087"/>
                </a:lnTo>
                <a:lnTo>
                  <a:pt x="1557" y="939"/>
                </a:lnTo>
                <a:lnTo>
                  <a:pt x="1557" y="791"/>
                </a:lnTo>
                <a:lnTo>
                  <a:pt x="1557" y="618"/>
                </a:lnTo>
                <a:lnTo>
                  <a:pt x="1508" y="470"/>
                </a:lnTo>
                <a:lnTo>
                  <a:pt x="1433" y="346"/>
                </a:lnTo>
                <a:lnTo>
                  <a:pt x="1335" y="223"/>
                </a:lnTo>
                <a:lnTo>
                  <a:pt x="1211" y="124"/>
                </a:lnTo>
                <a:lnTo>
                  <a:pt x="1088" y="50"/>
                </a:lnTo>
                <a:lnTo>
                  <a:pt x="9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6798746" y="479779"/>
            <a:ext cx="175805" cy="175770"/>
          </a:xfrm>
          <a:custGeom>
            <a:avLst/>
            <a:gdLst/>
            <a:ahLst/>
            <a:cxnLst/>
            <a:rect l="l" t="t" r="r" b="b"/>
            <a:pathLst>
              <a:path w="5091" h="5090" extrusionOk="0">
                <a:moveTo>
                  <a:pt x="4052" y="0"/>
                </a:moveTo>
                <a:lnTo>
                  <a:pt x="3879" y="49"/>
                </a:lnTo>
                <a:lnTo>
                  <a:pt x="3731" y="148"/>
                </a:lnTo>
                <a:lnTo>
                  <a:pt x="3583" y="247"/>
                </a:lnTo>
                <a:lnTo>
                  <a:pt x="272" y="3583"/>
                </a:lnTo>
                <a:lnTo>
                  <a:pt x="149" y="3706"/>
                </a:lnTo>
                <a:lnTo>
                  <a:pt x="74" y="3879"/>
                </a:lnTo>
                <a:lnTo>
                  <a:pt x="25" y="4027"/>
                </a:lnTo>
                <a:lnTo>
                  <a:pt x="0" y="4200"/>
                </a:lnTo>
                <a:lnTo>
                  <a:pt x="25" y="4373"/>
                </a:lnTo>
                <a:lnTo>
                  <a:pt x="74" y="4522"/>
                </a:lnTo>
                <a:lnTo>
                  <a:pt x="149" y="4695"/>
                </a:lnTo>
                <a:lnTo>
                  <a:pt x="272" y="4818"/>
                </a:lnTo>
                <a:lnTo>
                  <a:pt x="396" y="4942"/>
                </a:lnTo>
                <a:lnTo>
                  <a:pt x="544" y="5016"/>
                </a:lnTo>
                <a:lnTo>
                  <a:pt x="717" y="5065"/>
                </a:lnTo>
                <a:lnTo>
                  <a:pt x="890" y="5090"/>
                </a:lnTo>
                <a:lnTo>
                  <a:pt x="1063" y="5065"/>
                </a:lnTo>
                <a:lnTo>
                  <a:pt x="1211" y="5016"/>
                </a:lnTo>
                <a:lnTo>
                  <a:pt x="1359" y="4942"/>
                </a:lnTo>
                <a:lnTo>
                  <a:pt x="1507" y="4818"/>
                </a:lnTo>
                <a:lnTo>
                  <a:pt x="4843" y="1507"/>
                </a:lnTo>
                <a:lnTo>
                  <a:pt x="4942" y="1359"/>
                </a:lnTo>
                <a:lnTo>
                  <a:pt x="5041" y="1211"/>
                </a:lnTo>
                <a:lnTo>
                  <a:pt x="5065" y="1038"/>
                </a:lnTo>
                <a:lnTo>
                  <a:pt x="5090" y="865"/>
                </a:lnTo>
                <a:lnTo>
                  <a:pt x="5065" y="717"/>
                </a:lnTo>
                <a:lnTo>
                  <a:pt x="5041" y="544"/>
                </a:lnTo>
                <a:lnTo>
                  <a:pt x="4942" y="395"/>
                </a:lnTo>
                <a:lnTo>
                  <a:pt x="4843" y="247"/>
                </a:lnTo>
                <a:lnTo>
                  <a:pt x="4695" y="148"/>
                </a:lnTo>
                <a:lnTo>
                  <a:pt x="4547" y="49"/>
                </a:lnTo>
                <a:lnTo>
                  <a:pt x="4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798746" y="479779"/>
            <a:ext cx="175805" cy="175770"/>
          </a:xfrm>
          <a:custGeom>
            <a:avLst/>
            <a:gdLst/>
            <a:ahLst/>
            <a:cxnLst/>
            <a:rect l="l" t="t" r="r" b="b"/>
            <a:pathLst>
              <a:path w="5091" h="5090" extrusionOk="0">
                <a:moveTo>
                  <a:pt x="717" y="0"/>
                </a:moveTo>
                <a:lnTo>
                  <a:pt x="544" y="49"/>
                </a:lnTo>
                <a:lnTo>
                  <a:pt x="396" y="148"/>
                </a:lnTo>
                <a:lnTo>
                  <a:pt x="272" y="247"/>
                </a:lnTo>
                <a:lnTo>
                  <a:pt x="149" y="395"/>
                </a:lnTo>
                <a:lnTo>
                  <a:pt x="74" y="544"/>
                </a:lnTo>
                <a:lnTo>
                  <a:pt x="25" y="717"/>
                </a:lnTo>
                <a:lnTo>
                  <a:pt x="0" y="865"/>
                </a:lnTo>
                <a:lnTo>
                  <a:pt x="25" y="1038"/>
                </a:lnTo>
                <a:lnTo>
                  <a:pt x="74" y="1211"/>
                </a:lnTo>
                <a:lnTo>
                  <a:pt x="149" y="1359"/>
                </a:lnTo>
                <a:lnTo>
                  <a:pt x="272" y="1507"/>
                </a:lnTo>
                <a:lnTo>
                  <a:pt x="3583" y="4818"/>
                </a:lnTo>
                <a:lnTo>
                  <a:pt x="3731" y="4942"/>
                </a:lnTo>
                <a:lnTo>
                  <a:pt x="3879" y="5016"/>
                </a:lnTo>
                <a:lnTo>
                  <a:pt x="4052" y="5065"/>
                </a:lnTo>
                <a:lnTo>
                  <a:pt x="4201" y="5090"/>
                </a:lnTo>
                <a:lnTo>
                  <a:pt x="4374" y="5065"/>
                </a:lnTo>
                <a:lnTo>
                  <a:pt x="4547" y="5016"/>
                </a:lnTo>
                <a:lnTo>
                  <a:pt x="4695" y="4942"/>
                </a:lnTo>
                <a:lnTo>
                  <a:pt x="4843" y="4818"/>
                </a:lnTo>
                <a:lnTo>
                  <a:pt x="4942" y="4695"/>
                </a:lnTo>
                <a:lnTo>
                  <a:pt x="5041" y="4522"/>
                </a:lnTo>
                <a:lnTo>
                  <a:pt x="5065" y="4373"/>
                </a:lnTo>
                <a:lnTo>
                  <a:pt x="5090" y="4200"/>
                </a:lnTo>
                <a:lnTo>
                  <a:pt x="5065" y="4027"/>
                </a:lnTo>
                <a:lnTo>
                  <a:pt x="5041" y="3879"/>
                </a:lnTo>
                <a:lnTo>
                  <a:pt x="4942" y="3706"/>
                </a:lnTo>
                <a:lnTo>
                  <a:pt x="4843" y="3583"/>
                </a:lnTo>
                <a:lnTo>
                  <a:pt x="1507" y="247"/>
                </a:lnTo>
                <a:lnTo>
                  <a:pt x="1359" y="148"/>
                </a:lnTo>
                <a:lnTo>
                  <a:pt x="1211" y="49"/>
                </a:lnTo>
                <a:lnTo>
                  <a:pt x="10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flipH="1">
            <a:off x="-1402150" y="3870665"/>
            <a:ext cx="2145919" cy="2145055"/>
          </a:xfrm>
          <a:custGeom>
            <a:avLst/>
            <a:gdLst/>
            <a:ahLst/>
            <a:cxnLst/>
            <a:rect l="l" t="t" r="r" b="b"/>
            <a:pathLst>
              <a:path w="62142" h="62117" extrusionOk="0">
                <a:moveTo>
                  <a:pt x="31059" y="692"/>
                </a:moveTo>
                <a:lnTo>
                  <a:pt x="31849" y="717"/>
                </a:lnTo>
                <a:lnTo>
                  <a:pt x="32640" y="742"/>
                </a:lnTo>
                <a:lnTo>
                  <a:pt x="33406" y="791"/>
                </a:lnTo>
                <a:lnTo>
                  <a:pt x="34172" y="865"/>
                </a:lnTo>
                <a:lnTo>
                  <a:pt x="34938" y="940"/>
                </a:lnTo>
                <a:lnTo>
                  <a:pt x="35679" y="1038"/>
                </a:lnTo>
                <a:lnTo>
                  <a:pt x="36445" y="1162"/>
                </a:lnTo>
                <a:lnTo>
                  <a:pt x="37186" y="1310"/>
                </a:lnTo>
                <a:lnTo>
                  <a:pt x="37927" y="1483"/>
                </a:lnTo>
                <a:lnTo>
                  <a:pt x="38644" y="1656"/>
                </a:lnTo>
                <a:lnTo>
                  <a:pt x="39361" y="1854"/>
                </a:lnTo>
                <a:lnTo>
                  <a:pt x="40077" y="2076"/>
                </a:lnTo>
                <a:lnTo>
                  <a:pt x="40794" y="2299"/>
                </a:lnTo>
                <a:lnTo>
                  <a:pt x="41510" y="2546"/>
                </a:lnTo>
                <a:lnTo>
                  <a:pt x="42202" y="2817"/>
                </a:lnTo>
                <a:lnTo>
                  <a:pt x="42869" y="3089"/>
                </a:lnTo>
                <a:lnTo>
                  <a:pt x="43561" y="3386"/>
                </a:lnTo>
                <a:lnTo>
                  <a:pt x="44228" y="3707"/>
                </a:lnTo>
                <a:lnTo>
                  <a:pt x="44870" y="4028"/>
                </a:lnTo>
                <a:lnTo>
                  <a:pt x="45538" y="4374"/>
                </a:lnTo>
                <a:lnTo>
                  <a:pt x="46180" y="4720"/>
                </a:lnTo>
                <a:lnTo>
                  <a:pt x="46798" y="5091"/>
                </a:lnTo>
                <a:lnTo>
                  <a:pt x="47415" y="5486"/>
                </a:lnTo>
                <a:lnTo>
                  <a:pt x="48033" y="5881"/>
                </a:lnTo>
                <a:lnTo>
                  <a:pt x="48626" y="6301"/>
                </a:lnTo>
                <a:lnTo>
                  <a:pt x="49219" y="6746"/>
                </a:lnTo>
                <a:lnTo>
                  <a:pt x="49812" y="7191"/>
                </a:lnTo>
                <a:lnTo>
                  <a:pt x="50380" y="7635"/>
                </a:lnTo>
                <a:lnTo>
                  <a:pt x="50924" y="8105"/>
                </a:lnTo>
                <a:lnTo>
                  <a:pt x="51468" y="8599"/>
                </a:lnTo>
                <a:lnTo>
                  <a:pt x="52011" y="9093"/>
                </a:lnTo>
                <a:lnTo>
                  <a:pt x="52530" y="9612"/>
                </a:lnTo>
                <a:lnTo>
                  <a:pt x="53049" y="10131"/>
                </a:lnTo>
                <a:lnTo>
                  <a:pt x="53543" y="10650"/>
                </a:lnTo>
                <a:lnTo>
                  <a:pt x="54012" y="11193"/>
                </a:lnTo>
                <a:lnTo>
                  <a:pt x="54482" y="11762"/>
                </a:lnTo>
                <a:lnTo>
                  <a:pt x="54951" y="12330"/>
                </a:lnTo>
                <a:lnTo>
                  <a:pt x="55396" y="12898"/>
                </a:lnTo>
                <a:lnTo>
                  <a:pt x="55816" y="13491"/>
                </a:lnTo>
                <a:lnTo>
                  <a:pt x="56236" y="14084"/>
                </a:lnTo>
                <a:lnTo>
                  <a:pt x="56632" y="14702"/>
                </a:lnTo>
                <a:lnTo>
                  <a:pt x="57027" y="15320"/>
                </a:lnTo>
                <a:lnTo>
                  <a:pt x="57397" y="15962"/>
                </a:lnTo>
                <a:lnTo>
                  <a:pt x="57768" y="16605"/>
                </a:lnTo>
                <a:lnTo>
                  <a:pt x="58114" y="17247"/>
                </a:lnTo>
                <a:lnTo>
                  <a:pt x="58435" y="17914"/>
                </a:lnTo>
                <a:lnTo>
                  <a:pt x="58732" y="18581"/>
                </a:lnTo>
                <a:lnTo>
                  <a:pt x="59028" y="19248"/>
                </a:lnTo>
                <a:lnTo>
                  <a:pt x="59325" y="19940"/>
                </a:lnTo>
                <a:lnTo>
                  <a:pt x="59596" y="20632"/>
                </a:lnTo>
                <a:lnTo>
                  <a:pt x="59844" y="21324"/>
                </a:lnTo>
                <a:lnTo>
                  <a:pt x="60066" y="22040"/>
                </a:lnTo>
                <a:lnTo>
                  <a:pt x="60288" y="22757"/>
                </a:lnTo>
                <a:lnTo>
                  <a:pt x="60461" y="23473"/>
                </a:lnTo>
                <a:lnTo>
                  <a:pt x="60659" y="24215"/>
                </a:lnTo>
                <a:lnTo>
                  <a:pt x="60807" y="24956"/>
                </a:lnTo>
                <a:lnTo>
                  <a:pt x="60955" y="25697"/>
                </a:lnTo>
                <a:lnTo>
                  <a:pt x="61079" y="26438"/>
                </a:lnTo>
                <a:lnTo>
                  <a:pt x="61178" y="27204"/>
                </a:lnTo>
                <a:lnTo>
                  <a:pt x="61277" y="27970"/>
                </a:lnTo>
                <a:lnTo>
                  <a:pt x="61351" y="28736"/>
                </a:lnTo>
                <a:lnTo>
                  <a:pt x="61400" y="29502"/>
                </a:lnTo>
                <a:lnTo>
                  <a:pt x="61425" y="30268"/>
                </a:lnTo>
                <a:lnTo>
                  <a:pt x="61425" y="31059"/>
                </a:lnTo>
                <a:lnTo>
                  <a:pt x="61425" y="31849"/>
                </a:lnTo>
                <a:lnTo>
                  <a:pt x="61400" y="32615"/>
                </a:lnTo>
                <a:lnTo>
                  <a:pt x="61351" y="33381"/>
                </a:lnTo>
                <a:lnTo>
                  <a:pt x="61277" y="34147"/>
                </a:lnTo>
                <a:lnTo>
                  <a:pt x="61178" y="34913"/>
                </a:lnTo>
                <a:lnTo>
                  <a:pt x="61079" y="35679"/>
                </a:lnTo>
                <a:lnTo>
                  <a:pt x="60955" y="36421"/>
                </a:lnTo>
                <a:lnTo>
                  <a:pt x="60807" y="37162"/>
                </a:lnTo>
                <a:lnTo>
                  <a:pt x="60659" y="37903"/>
                </a:lnTo>
                <a:lnTo>
                  <a:pt x="60461" y="38644"/>
                </a:lnTo>
                <a:lnTo>
                  <a:pt x="60288" y="39361"/>
                </a:lnTo>
                <a:lnTo>
                  <a:pt x="60066" y="40077"/>
                </a:lnTo>
                <a:lnTo>
                  <a:pt x="59844" y="40794"/>
                </a:lnTo>
                <a:lnTo>
                  <a:pt x="59596" y="41486"/>
                </a:lnTo>
                <a:lnTo>
                  <a:pt x="59325" y="42178"/>
                </a:lnTo>
                <a:lnTo>
                  <a:pt x="59028" y="42869"/>
                </a:lnTo>
                <a:lnTo>
                  <a:pt x="58732" y="43536"/>
                </a:lnTo>
                <a:lnTo>
                  <a:pt x="58435" y="44204"/>
                </a:lnTo>
                <a:lnTo>
                  <a:pt x="58114" y="44871"/>
                </a:lnTo>
                <a:lnTo>
                  <a:pt x="57768" y="45513"/>
                </a:lnTo>
                <a:lnTo>
                  <a:pt x="57397" y="46156"/>
                </a:lnTo>
                <a:lnTo>
                  <a:pt x="57027" y="46798"/>
                </a:lnTo>
                <a:lnTo>
                  <a:pt x="56632" y="47416"/>
                </a:lnTo>
                <a:lnTo>
                  <a:pt x="56236" y="48009"/>
                </a:lnTo>
                <a:lnTo>
                  <a:pt x="55816" y="48626"/>
                </a:lnTo>
                <a:lnTo>
                  <a:pt x="55396" y="49219"/>
                </a:lnTo>
                <a:lnTo>
                  <a:pt x="54951" y="49788"/>
                </a:lnTo>
                <a:lnTo>
                  <a:pt x="54482" y="50356"/>
                </a:lnTo>
                <a:lnTo>
                  <a:pt x="54012" y="50924"/>
                </a:lnTo>
                <a:lnTo>
                  <a:pt x="53543" y="51468"/>
                </a:lnTo>
                <a:lnTo>
                  <a:pt x="53049" y="51987"/>
                </a:lnTo>
                <a:lnTo>
                  <a:pt x="52530" y="52506"/>
                </a:lnTo>
                <a:lnTo>
                  <a:pt x="52011" y="53024"/>
                </a:lnTo>
                <a:lnTo>
                  <a:pt x="51468" y="53519"/>
                </a:lnTo>
                <a:lnTo>
                  <a:pt x="50924" y="54013"/>
                </a:lnTo>
                <a:lnTo>
                  <a:pt x="50380" y="54482"/>
                </a:lnTo>
                <a:lnTo>
                  <a:pt x="49812" y="54927"/>
                </a:lnTo>
                <a:lnTo>
                  <a:pt x="49219" y="55372"/>
                </a:lnTo>
                <a:lnTo>
                  <a:pt x="48626" y="55816"/>
                </a:lnTo>
                <a:lnTo>
                  <a:pt x="48033" y="56236"/>
                </a:lnTo>
                <a:lnTo>
                  <a:pt x="47415" y="56632"/>
                </a:lnTo>
                <a:lnTo>
                  <a:pt x="46798" y="57027"/>
                </a:lnTo>
                <a:lnTo>
                  <a:pt x="46180" y="57398"/>
                </a:lnTo>
                <a:lnTo>
                  <a:pt x="45538" y="57744"/>
                </a:lnTo>
                <a:lnTo>
                  <a:pt x="44870" y="58090"/>
                </a:lnTo>
                <a:lnTo>
                  <a:pt x="44228" y="58411"/>
                </a:lnTo>
                <a:lnTo>
                  <a:pt x="43561" y="58732"/>
                </a:lnTo>
                <a:lnTo>
                  <a:pt x="42869" y="59028"/>
                </a:lnTo>
                <a:lnTo>
                  <a:pt x="42202" y="59300"/>
                </a:lnTo>
                <a:lnTo>
                  <a:pt x="41510" y="59572"/>
                </a:lnTo>
                <a:lnTo>
                  <a:pt x="40794" y="59819"/>
                </a:lnTo>
                <a:lnTo>
                  <a:pt x="40077" y="60042"/>
                </a:lnTo>
                <a:lnTo>
                  <a:pt x="39361" y="60264"/>
                </a:lnTo>
                <a:lnTo>
                  <a:pt x="38644" y="60462"/>
                </a:lnTo>
                <a:lnTo>
                  <a:pt x="37927" y="60635"/>
                </a:lnTo>
                <a:lnTo>
                  <a:pt x="37186" y="60807"/>
                </a:lnTo>
                <a:lnTo>
                  <a:pt x="36445" y="60931"/>
                </a:lnTo>
                <a:lnTo>
                  <a:pt x="35679" y="61055"/>
                </a:lnTo>
                <a:lnTo>
                  <a:pt x="34938" y="61178"/>
                </a:lnTo>
                <a:lnTo>
                  <a:pt x="34172" y="61252"/>
                </a:lnTo>
                <a:lnTo>
                  <a:pt x="33406" y="61326"/>
                </a:lnTo>
                <a:lnTo>
                  <a:pt x="32640" y="61376"/>
                </a:lnTo>
                <a:lnTo>
                  <a:pt x="31849" y="61400"/>
                </a:lnTo>
                <a:lnTo>
                  <a:pt x="31059" y="61425"/>
                </a:lnTo>
                <a:lnTo>
                  <a:pt x="30293" y="61400"/>
                </a:lnTo>
                <a:lnTo>
                  <a:pt x="29502" y="61376"/>
                </a:lnTo>
                <a:lnTo>
                  <a:pt x="28736" y="61326"/>
                </a:lnTo>
                <a:lnTo>
                  <a:pt x="27970" y="61252"/>
                </a:lnTo>
                <a:lnTo>
                  <a:pt x="27204" y="61178"/>
                </a:lnTo>
                <a:lnTo>
                  <a:pt x="26463" y="61055"/>
                </a:lnTo>
                <a:lnTo>
                  <a:pt x="25697" y="60931"/>
                </a:lnTo>
                <a:lnTo>
                  <a:pt x="24956" y="60807"/>
                </a:lnTo>
                <a:lnTo>
                  <a:pt x="24214" y="60635"/>
                </a:lnTo>
                <a:lnTo>
                  <a:pt x="23498" y="60462"/>
                </a:lnTo>
                <a:lnTo>
                  <a:pt x="22757" y="60264"/>
                </a:lnTo>
                <a:lnTo>
                  <a:pt x="22065" y="60042"/>
                </a:lnTo>
                <a:lnTo>
                  <a:pt x="21348" y="59819"/>
                </a:lnTo>
                <a:lnTo>
                  <a:pt x="20632" y="59572"/>
                </a:lnTo>
                <a:lnTo>
                  <a:pt x="19940" y="59300"/>
                </a:lnTo>
                <a:lnTo>
                  <a:pt x="19273" y="59028"/>
                </a:lnTo>
                <a:lnTo>
                  <a:pt x="18581" y="58732"/>
                </a:lnTo>
                <a:lnTo>
                  <a:pt x="17914" y="58411"/>
                </a:lnTo>
                <a:lnTo>
                  <a:pt x="17272" y="58090"/>
                </a:lnTo>
                <a:lnTo>
                  <a:pt x="16604" y="57744"/>
                </a:lnTo>
                <a:lnTo>
                  <a:pt x="15962" y="57398"/>
                </a:lnTo>
                <a:lnTo>
                  <a:pt x="15344" y="57027"/>
                </a:lnTo>
                <a:lnTo>
                  <a:pt x="14727" y="56632"/>
                </a:lnTo>
                <a:lnTo>
                  <a:pt x="14109" y="56236"/>
                </a:lnTo>
                <a:lnTo>
                  <a:pt x="13516" y="55816"/>
                </a:lnTo>
                <a:lnTo>
                  <a:pt x="12923" y="55372"/>
                </a:lnTo>
                <a:lnTo>
                  <a:pt x="12330" y="54927"/>
                </a:lnTo>
                <a:lnTo>
                  <a:pt x="11762" y="54482"/>
                </a:lnTo>
                <a:lnTo>
                  <a:pt x="11218" y="54013"/>
                </a:lnTo>
                <a:lnTo>
                  <a:pt x="10674" y="53519"/>
                </a:lnTo>
                <a:lnTo>
                  <a:pt x="10131" y="53024"/>
                </a:lnTo>
                <a:lnTo>
                  <a:pt x="9612" y="52506"/>
                </a:lnTo>
                <a:lnTo>
                  <a:pt x="9093" y="51987"/>
                </a:lnTo>
                <a:lnTo>
                  <a:pt x="8599" y="51468"/>
                </a:lnTo>
                <a:lnTo>
                  <a:pt x="8130" y="50924"/>
                </a:lnTo>
                <a:lnTo>
                  <a:pt x="7660" y="50356"/>
                </a:lnTo>
                <a:lnTo>
                  <a:pt x="7191" y="49788"/>
                </a:lnTo>
                <a:lnTo>
                  <a:pt x="6746" y="49219"/>
                </a:lnTo>
                <a:lnTo>
                  <a:pt x="6326" y="48626"/>
                </a:lnTo>
                <a:lnTo>
                  <a:pt x="5906" y="48009"/>
                </a:lnTo>
                <a:lnTo>
                  <a:pt x="5510" y="47416"/>
                </a:lnTo>
                <a:lnTo>
                  <a:pt x="5115" y="46798"/>
                </a:lnTo>
                <a:lnTo>
                  <a:pt x="4745" y="46156"/>
                </a:lnTo>
                <a:lnTo>
                  <a:pt x="4374" y="45513"/>
                </a:lnTo>
                <a:lnTo>
                  <a:pt x="4028" y="44871"/>
                </a:lnTo>
                <a:lnTo>
                  <a:pt x="3707" y="44204"/>
                </a:lnTo>
                <a:lnTo>
                  <a:pt x="3386" y="43536"/>
                </a:lnTo>
                <a:lnTo>
                  <a:pt x="3089" y="42869"/>
                </a:lnTo>
                <a:lnTo>
                  <a:pt x="2817" y="42178"/>
                </a:lnTo>
                <a:lnTo>
                  <a:pt x="2545" y="41486"/>
                </a:lnTo>
                <a:lnTo>
                  <a:pt x="2298" y="40794"/>
                </a:lnTo>
                <a:lnTo>
                  <a:pt x="2076" y="40077"/>
                </a:lnTo>
                <a:lnTo>
                  <a:pt x="1854" y="39361"/>
                </a:lnTo>
                <a:lnTo>
                  <a:pt x="1681" y="38644"/>
                </a:lnTo>
                <a:lnTo>
                  <a:pt x="1483" y="37903"/>
                </a:lnTo>
                <a:lnTo>
                  <a:pt x="1335" y="37162"/>
                </a:lnTo>
                <a:lnTo>
                  <a:pt x="1187" y="36421"/>
                </a:lnTo>
                <a:lnTo>
                  <a:pt x="1063" y="35679"/>
                </a:lnTo>
                <a:lnTo>
                  <a:pt x="964" y="34913"/>
                </a:lnTo>
                <a:lnTo>
                  <a:pt x="865" y="34147"/>
                </a:lnTo>
                <a:lnTo>
                  <a:pt x="791" y="33381"/>
                </a:lnTo>
                <a:lnTo>
                  <a:pt x="742" y="32615"/>
                </a:lnTo>
                <a:lnTo>
                  <a:pt x="717" y="31849"/>
                </a:lnTo>
                <a:lnTo>
                  <a:pt x="717" y="31059"/>
                </a:lnTo>
                <a:lnTo>
                  <a:pt x="717" y="30268"/>
                </a:lnTo>
                <a:lnTo>
                  <a:pt x="742" y="29502"/>
                </a:lnTo>
                <a:lnTo>
                  <a:pt x="791" y="28736"/>
                </a:lnTo>
                <a:lnTo>
                  <a:pt x="865" y="27970"/>
                </a:lnTo>
                <a:lnTo>
                  <a:pt x="964" y="27204"/>
                </a:lnTo>
                <a:lnTo>
                  <a:pt x="1063" y="26438"/>
                </a:lnTo>
                <a:lnTo>
                  <a:pt x="1187" y="25697"/>
                </a:lnTo>
                <a:lnTo>
                  <a:pt x="1335" y="24956"/>
                </a:lnTo>
                <a:lnTo>
                  <a:pt x="1483" y="24215"/>
                </a:lnTo>
                <a:lnTo>
                  <a:pt x="1681" y="23473"/>
                </a:lnTo>
                <a:lnTo>
                  <a:pt x="1854" y="22757"/>
                </a:lnTo>
                <a:lnTo>
                  <a:pt x="2076" y="22040"/>
                </a:lnTo>
                <a:lnTo>
                  <a:pt x="2298" y="21324"/>
                </a:lnTo>
                <a:lnTo>
                  <a:pt x="2545" y="20632"/>
                </a:lnTo>
                <a:lnTo>
                  <a:pt x="2817" y="19940"/>
                </a:lnTo>
                <a:lnTo>
                  <a:pt x="3089" y="19248"/>
                </a:lnTo>
                <a:lnTo>
                  <a:pt x="3386" y="18581"/>
                </a:lnTo>
                <a:lnTo>
                  <a:pt x="3707" y="17914"/>
                </a:lnTo>
                <a:lnTo>
                  <a:pt x="4028" y="17247"/>
                </a:lnTo>
                <a:lnTo>
                  <a:pt x="4374" y="16605"/>
                </a:lnTo>
                <a:lnTo>
                  <a:pt x="4745" y="15962"/>
                </a:lnTo>
                <a:lnTo>
                  <a:pt x="5115" y="15320"/>
                </a:lnTo>
                <a:lnTo>
                  <a:pt x="5510" y="14702"/>
                </a:lnTo>
                <a:lnTo>
                  <a:pt x="5906" y="14084"/>
                </a:lnTo>
                <a:lnTo>
                  <a:pt x="6326" y="13491"/>
                </a:lnTo>
                <a:lnTo>
                  <a:pt x="6746" y="12898"/>
                </a:lnTo>
                <a:lnTo>
                  <a:pt x="7191" y="12330"/>
                </a:lnTo>
                <a:lnTo>
                  <a:pt x="7660" y="11762"/>
                </a:lnTo>
                <a:lnTo>
                  <a:pt x="8130" y="11193"/>
                </a:lnTo>
                <a:lnTo>
                  <a:pt x="8599" y="10650"/>
                </a:lnTo>
                <a:lnTo>
                  <a:pt x="9093" y="10131"/>
                </a:lnTo>
                <a:lnTo>
                  <a:pt x="9612" y="9612"/>
                </a:lnTo>
                <a:lnTo>
                  <a:pt x="10131" y="9093"/>
                </a:lnTo>
                <a:lnTo>
                  <a:pt x="10674" y="8599"/>
                </a:lnTo>
                <a:lnTo>
                  <a:pt x="11218" y="8105"/>
                </a:lnTo>
                <a:lnTo>
                  <a:pt x="11762" y="7635"/>
                </a:lnTo>
                <a:lnTo>
                  <a:pt x="12330" y="7191"/>
                </a:lnTo>
                <a:lnTo>
                  <a:pt x="12923" y="6746"/>
                </a:lnTo>
                <a:lnTo>
                  <a:pt x="13516" y="6301"/>
                </a:lnTo>
                <a:lnTo>
                  <a:pt x="14109" y="5881"/>
                </a:lnTo>
                <a:lnTo>
                  <a:pt x="14727" y="5486"/>
                </a:lnTo>
                <a:lnTo>
                  <a:pt x="15344" y="5091"/>
                </a:lnTo>
                <a:lnTo>
                  <a:pt x="15962" y="4720"/>
                </a:lnTo>
                <a:lnTo>
                  <a:pt x="16604" y="4374"/>
                </a:lnTo>
                <a:lnTo>
                  <a:pt x="17272" y="4028"/>
                </a:lnTo>
                <a:lnTo>
                  <a:pt x="17914" y="3707"/>
                </a:lnTo>
                <a:lnTo>
                  <a:pt x="18581" y="3386"/>
                </a:lnTo>
                <a:lnTo>
                  <a:pt x="19273" y="3089"/>
                </a:lnTo>
                <a:lnTo>
                  <a:pt x="19940" y="2817"/>
                </a:lnTo>
                <a:lnTo>
                  <a:pt x="20632" y="2546"/>
                </a:lnTo>
                <a:lnTo>
                  <a:pt x="21348" y="2299"/>
                </a:lnTo>
                <a:lnTo>
                  <a:pt x="22065" y="2076"/>
                </a:lnTo>
                <a:lnTo>
                  <a:pt x="22757" y="1854"/>
                </a:lnTo>
                <a:lnTo>
                  <a:pt x="23498" y="1656"/>
                </a:lnTo>
                <a:lnTo>
                  <a:pt x="24214" y="1483"/>
                </a:lnTo>
                <a:lnTo>
                  <a:pt x="24956" y="1310"/>
                </a:lnTo>
                <a:lnTo>
                  <a:pt x="25697" y="1162"/>
                </a:lnTo>
                <a:lnTo>
                  <a:pt x="26463" y="1038"/>
                </a:lnTo>
                <a:lnTo>
                  <a:pt x="27204" y="940"/>
                </a:lnTo>
                <a:lnTo>
                  <a:pt x="27970" y="865"/>
                </a:lnTo>
                <a:lnTo>
                  <a:pt x="28736" y="791"/>
                </a:lnTo>
                <a:lnTo>
                  <a:pt x="29502" y="742"/>
                </a:lnTo>
                <a:lnTo>
                  <a:pt x="30293" y="717"/>
                </a:lnTo>
                <a:lnTo>
                  <a:pt x="31059" y="692"/>
                </a:lnTo>
                <a:close/>
                <a:moveTo>
                  <a:pt x="30268" y="1"/>
                </a:moveTo>
                <a:lnTo>
                  <a:pt x="29477" y="25"/>
                </a:lnTo>
                <a:lnTo>
                  <a:pt x="28687" y="75"/>
                </a:lnTo>
                <a:lnTo>
                  <a:pt x="27896" y="149"/>
                </a:lnTo>
                <a:lnTo>
                  <a:pt x="27130" y="248"/>
                </a:lnTo>
                <a:lnTo>
                  <a:pt x="26339" y="347"/>
                </a:lnTo>
                <a:lnTo>
                  <a:pt x="25573" y="470"/>
                </a:lnTo>
                <a:lnTo>
                  <a:pt x="24807" y="618"/>
                </a:lnTo>
                <a:lnTo>
                  <a:pt x="24066" y="791"/>
                </a:lnTo>
                <a:lnTo>
                  <a:pt x="23325" y="964"/>
                </a:lnTo>
                <a:lnTo>
                  <a:pt x="22584" y="1162"/>
                </a:lnTo>
                <a:lnTo>
                  <a:pt x="21843" y="1384"/>
                </a:lnTo>
                <a:lnTo>
                  <a:pt x="21126" y="1631"/>
                </a:lnTo>
                <a:lnTo>
                  <a:pt x="20409" y="1878"/>
                </a:lnTo>
                <a:lnTo>
                  <a:pt x="19693" y="2150"/>
                </a:lnTo>
                <a:lnTo>
                  <a:pt x="19001" y="2447"/>
                </a:lnTo>
                <a:lnTo>
                  <a:pt x="18309" y="2743"/>
                </a:lnTo>
                <a:lnTo>
                  <a:pt x="17617" y="3064"/>
                </a:lnTo>
                <a:lnTo>
                  <a:pt x="16950" y="3386"/>
                </a:lnTo>
                <a:lnTo>
                  <a:pt x="16283" y="3756"/>
                </a:lnTo>
                <a:lnTo>
                  <a:pt x="15616" y="4102"/>
                </a:lnTo>
                <a:lnTo>
                  <a:pt x="14974" y="4498"/>
                </a:lnTo>
                <a:lnTo>
                  <a:pt x="14331" y="4893"/>
                </a:lnTo>
                <a:lnTo>
                  <a:pt x="13714" y="5313"/>
                </a:lnTo>
                <a:lnTo>
                  <a:pt x="13096" y="5733"/>
                </a:lnTo>
                <a:lnTo>
                  <a:pt x="12503" y="6178"/>
                </a:lnTo>
                <a:lnTo>
                  <a:pt x="11910" y="6622"/>
                </a:lnTo>
                <a:lnTo>
                  <a:pt x="11317" y="7092"/>
                </a:lnTo>
                <a:lnTo>
                  <a:pt x="10749" y="7586"/>
                </a:lnTo>
                <a:lnTo>
                  <a:pt x="10205" y="8080"/>
                </a:lnTo>
                <a:lnTo>
                  <a:pt x="9637" y="8574"/>
                </a:lnTo>
                <a:lnTo>
                  <a:pt x="9118" y="9093"/>
                </a:lnTo>
                <a:lnTo>
                  <a:pt x="8599" y="9637"/>
                </a:lnTo>
                <a:lnTo>
                  <a:pt x="8080" y="10180"/>
                </a:lnTo>
                <a:lnTo>
                  <a:pt x="7586" y="10749"/>
                </a:lnTo>
                <a:lnTo>
                  <a:pt x="7116" y="11317"/>
                </a:lnTo>
                <a:lnTo>
                  <a:pt x="6647" y="11885"/>
                </a:lnTo>
                <a:lnTo>
                  <a:pt x="6178" y="12478"/>
                </a:lnTo>
                <a:lnTo>
                  <a:pt x="5733" y="13096"/>
                </a:lnTo>
                <a:lnTo>
                  <a:pt x="5313" y="13689"/>
                </a:lnTo>
                <a:lnTo>
                  <a:pt x="4917" y="14331"/>
                </a:lnTo>
                <a:lnTo>
                  <a:pt x="4497" y="14949"/>
                </a:lnTo>
                <a:lnTo>
                  <a:pt x="4127" y="15616"/>
                </a:lnTo>
                <a:lnTo>
                  <a:pt x="3756" y="16259"/>
                </a:lnTo>
                <a:lnTo>
                  <a:pt x="3410" y="16926"/>
                </a:lnTo>
                <a:lnTo>
                  <a:pt x="3064" y="17593"/>
                </a:lnTo>
                <a:lnTo>
                  <a:pt x="2743" y="18285"/>
                </a:lnTo>
                <a:lnTo>
                  <a:pt x="2447" y="18977"/>
                </a:lnTo>
                <a:lnTo>
                  <a:pt x="2175" y="19668"/>
                </a:lnTo>
                <a:lnTo>
                  <a:pt x="1903" y="20385"/>
                </a:lnTo>
                <a:lnTo>
                  <a:pt x="1631" y="21101"/>
                </a:lnTo>
                <a:lnTo>
                  <a:pt x="1409" y="21818"/>
                </a:lnTo>
                <a:lnTo>
                  <a:pt x="1187" y="22559"/>
                </a:lnTo>
                <a:lnTo>
                  <a:pt x="989" y="23300"/>
                </a:lnTo>
                <a:lnTo>
                  <a:pt x="791" y="24042"/>
                </a:lnTo>
                <a:lnTo>
                  <a:pt x="643" y="24808"/>
                </a:lnTo>
                <a:lnTo>
                  <a:pt x="495" y="25574"/>
                </a:lnTo>
                <a:lnTo>
                  <a:pt x="371" y="26340"/>
                </a:lnTo>
                <a:lnTo>
                  <a:pt x="248" y="27106"/>
                </a:lnTo>
                <a:lnTo>
                  <a:pt x="174" y="27896"/>
                </a:lnTo>
                <a:lnTo>
                  <a:pt x="99" y="28662"/>
                </a:lnTo>
                <a:lnTo>
                  <a:pt x="50" y="29453"/>
                </a:lnTo>
                <a:lnTo>
                  <a:pt x="25" y="30268"/>
                </a:lnTo>
                <a:lnTo>
                  <a:pt x="1" y="31059"/>
                </a:lnTo>
                <a:lnTo>
                  <a:pt x="25" y="31849"/>
                </a:lnTo>
                <a:lnTo>
                  <a:pt x="50" y="32665"/>
                </a:lnTo>
                <a:lnTo>
                  <a:pt x="99" y="33456"/>
                </a:lnTo>
                <a:lnTo>
                  <a:pt x="174" y="34221"/>
                </a:lnTo>
                <a:lnTo>
                  <a:pt x="248" y="35012"/>
                </a:lnTo>
                <a:lnTo>
                  <a:pt x="371" y="35778"/>
                </a:lnTo>
                <a:lnTo>
                  <a:pt x="495" y="36544"/>
                </a:lnTo>
                <a:lnTo>
                  <a:pt x="643" y="37310"/>
                </a:lnTo>
                <a:lnTo>
                  <a:pt x="791" y="38076"/>
                </a:lnTo>
                <a:lnTo>
                  <a:pt x="989" y="38817"/>
                </a:lnTo>
                <a:lnTo>
                  <a:pt x="1187" y="39558"/>
                </a:lnTo>
                <a:lnTo>
                  <a:pt x="1409" y="40275"/>
                </a:lnTo>
                <a:lnTo>
                  <a:pt x="1631" y="41016"/>
                </a:lnTo>
                <a:lnTo>
                  <a:pt x="1903" y="41733"/>
                </a:lnTo>
                <a:lnTo>
                  <a:pt x="2175" y="42449"/>
                </a:lnTo>
                <a:lnTo>
                  <a:pt x="2447" y="43141"/>
                </a:lnTo>
                <a:lnTo>
                  <a:pt x="2743" y="43833"/>
                </a:lnTo>
                <a:lnTo>
                  <a:pt x="3064" y="44525"/>
                </a:lnTo>
                <a:lnTo>
                  <a:pt x="3410" y="45192"/>
                </a:lnTo>
                <a:lnTo>
                  <a:pt x="3756" y="45859"/>
                </a:lnTo>
                <a:lnTo>
                  <a:pt x="4127" y="46501"/>
                </a:lnTo>
                <a:lnTo>
                  <a:pt x="4497" y="47144"/>
                </a:lnTo>
                <a:lnTo>
                  <a:pt x="4917" y="47786"/>
                </a:lnTo>
                <a:lnTo>
                  <a:pt x="5313" y="48404"/>
                </a:lnTo>
                <a:lnTo>
                  <a:pt x="5733" y="49022"/>
                </a:lnTo>
                <a:lnTo>
                  <a:pt x="6178" y="49639"/>
                </a:lnTo>
                <a:lnTo>
                  <a:pt x="6647" y="50232"/>
                </a:lnTo>
                <a:lnTo>
                  <a:pt x="7116" y="50801"/>
                </a:lnTo>
                <a:lnTo>
                  <a:pt x="7586" y="51369"/>
                </a:lnTo>
                <a:lnTo>
                  <a:pt x="8080" y="51937"/>
                </a:lnTo>
                <a:lnTo>
                  <a:pt x="8599" y="52481"/>
                </a:lnTo>
                <a:lnTo>
                  <a:pt x="9118" y="53024"/>
                </a:lnTo>
                <a:lnTo>
                  <a:pt x="9637" y="53543"/>
                </a:lnTo>
                <a:lnTo>
                  <a:pt x="10205" y="54037"/>
                </a:lnTo>
                <a:lnTo>
                  <a:pt x="10749" y="54532"/>
                </a:lnTo>
                <a:lnTo>
                  <a:pt x="11317" y="55026"/>
                </a:lnTo>
                <a:lnTo>
                  <a:pt x="11910" y="55495"/>
                </a:lnTo>
                <a:lnTo>
                  <a:pt x="12503" y="55940"/>
                </a:lnTo>
                <a:lnTo>
                  <a:pt x="13096" y="56385"/>
                </a:lnTo>
                <a:lnTo>
                  <a:pt x="13714" y="56805"/>
                </a:lnTo>
                <a:lnTo>
                  <a:pt x="14331" y="57225"/>
                </a:lnTo>
                <a:lnTo>
                  <a:pt x="14974" y="57620"/>
                </a:lnTo>
                <a:lnTo>
                  <a:pt x="15616" y="57991"/>
                </a:lnTo>
                <a:lnTo>
                  <a:pt x="16283" y="58361"/>
                </a:lnTo>
                <a:lnTo>
                  <a:pt x="16950" y="58707"/>
                </a:lnTo>
                <a:lnTo>
                  <a:pt x="17617" y="59053"/>
                </a:lnTo>
                <a:lnTo>
                  <a:pt x="18309" y="59374"/>
                </a:lnTo>
                <a:lnTo>
                  <a:pt x="19001" y="59671"/>
                </a:lnTo>
                <a:lnTo>
                  <a:pt x="19693" y="59967"/>
                </a:lnTo>
                <a:lnTo>
                  <a:pt x="20409" y="60239"/>
                </a:lnTo>
                <a:lnTo>
                  <a:pt x="21126" y="60486"/>
                </a:lnTo>
                <a:lnTo>
                  <a:pt x="21843" y="60733"/>
                </a:lnTo>
                <a:lnTo>
                  <a:pt x="22584" y="60931"/>
                </a:lnTo>
                <a:lnTo>
                  <a:pt x="23325" y="61153"/>
                </a:lnTo>
                <a:lnTo>
                  <a:pt x="24066" y="61326"/>
                </a:lnTo>
                <a:lnTo>
                  <a:pt x="24807" y="61499"/>
                </a:lnTo>
                <a:lnTo>
                  <a:pt x="25573" y="61648"/>
                </a:lnTo>
                <a:lnTo>
                  <a:pt x="26339" y="61771"/>
                </a:lnTo>
                <a:lnTo>
                  <a:pt x="27130" y="61870"/>
                </a:lnTo>
                <a:lnTo>
                  <a:pt x="27896" y="61969"/>
                </a:lnTo>
                <a:lnTo>
                  <a:pt x="28687" y="62043"/>
                </a:lnTo>
                <a:lnTo>
                  <a:pt x="29477" y="62092"/>
                </a:lnTo>
                <a:lnTo>
                  <a:pt x="30268" y="62117"/>
                </a:lnTo>
                <a:lnTo>
                  <a:pt x="31874" y="62117"/>
                </a:lnTo>
                <a:lnTo>
                  <a:pt x="32665" y="62092"/>
                </a:lnTo>
                <a:lnTo>
                  <a:pt x="33455" y="62043"/>
                </a:lnTo>
                <a:lnTo>
                  <a:pt x="34246" y="61969"/>
                </a:lnTo>
                <a:lnTo>
                  <a:pt x="35012" y="61870"/>
                </a:lnTo>
                <a:lnTo>
                  <a:pt x="35803" y="61771"/>
                </a:lnTo>
                <a:lnTo>
                  <a:pt x="36569" y="61648"/>
                </a:lnTo>
                <a:lnTo>
                  <a:pt x="37334" y="61499"/>
                </a:lnTo>
                <a:lnTo>
                  <a:pt x="38076" y="61326"/>
                </a:lnTo>
                <a:lnTo>
                  <a:pt x="38817" y="61153"/>
                </a:lnTo>
                <a:lnTo>
                  <a:pt x="39558" y="60931"/>
                </a:lnTo>
                <a:lnTo>
                  <a:pt x="40299" y="60733"/>
                </a:lnTo>
                <a:lnTo>
                  <a:pt x="41016" y="60486"/>
                </a:lnTo>
                <a:lnTo>
                  <a:pt x="41733" y="60239"/>
                </a:lnTo>
                <a:lnTo>
                  <a:pt x="42449" y="59967"/>
                </a:lnTo>
                <a:lnTo>
                  <a:pt x="43141" y="59671"/>
                </a:lnTo>
                <a:lnTo>
                  <a:pt x="43833" y="59374"/>
                </a:lnTo>
                <a:lnTo>
                  <a:pt x="44525" y="59053"/>
                </a:lnTo>
                <a:lnTo>
                  <a:pt x="45192" y="58707"/>
                </a:lnTo>
                <a:lnTo>
                  <a:pt x="45859" y="58361"/>
                </a:lnTo>
                <a:lnTo>
                  <a:pt x="46526" y="57991"/>
                </a:lnTo>
                <a:lnTo>
                  <a:pt x="47168" y="57620"/>
                </a:lnTo>
                <a:lnTo>
                  <a:pt x="47811" y="57225"/>
                </a:lnTo>
                <a:lnTo>
                  <a:pt x="48428" y="56805"/>
                </a:lnTo>
                <a:lnTo>
                  <a:pt x="49046" y="56385"/>
                </a:lnTo>
                <a:lnTo>
                  <a:pt x="49639" y="55940"/>
                </a:lnTo>
                <a:lnTo>
                  <a:pt x="50232" y="55495"/>
                </a:lnTo>
                <a:lnTo>
                  <a:pt x="50825" y="55026"/>
                </a:lnTo>
                <a:lnTo>
                  <a:pt x="51393" y="54532"/>
                </a:lnTo>
                <a:lnTo>
                  <a:pt x="51937" y="54037"/>
                </a:lnTo>
                <a:lnTo>
                  <a:pt x="52505" y="53543"/>
                </a:lnTo>
                <a:lnTo>
                  <a:pt x="53024" y="53024"/>
                </a:lnTo>
                <a:lnTo>
                  <a:pt x="53543" y="52481"/>
                </a:lnTo>
                <a:lnTo>
                  <a:pt x="54062" y="51937"/>
                </a:lnTo>
                <a:lnTo>
                  <a:pt x="54556" y="51369"/>
                </a:lnTo>
                <a:lnTo>
                  <a:pt x="55025" y="50801"/>
                </a:lnTo>
                <a:lnTo>
                  <a:pt x="55495" y="50232"/>
                </a:lnTo>
                <a:lnTo>
                  <a:pt x="55964" y="49639"/>
                </a:lnTo>
                <a:lnTo>
                  <a:pt x="56384" y="49022"/>
                </a:lnTo>
                <a:lnTo>
                  <a:pt x="56829" y="48404"/>
                </a:lnTo>
                <a:lnTo>
                  <a:pt x="57225" y="47786"/>
                </a:lnTo>
                <a:lnTo>
                  <a:pt x="57620" y="47144"/>
                </a:lnTo>
                <a:lnTo>
                  <a:pt x="58015" y="46501"/>
                </a:lnTo>
                <a:lnTo>
                  <a:pt x="58386" y="45859"/>
                </a:lnTo>
                <a:lnTo>
                  <a:pt x="58732" y="45192"/>
                </a:lnTo>
                <a:lnTo>
                  <a:pt x="59078" y="44525"/>
                </a:lnTo>
                <a:lnTo>
                  <a:pt x="59399" y="43833"/>
                </a:lnTo>
                <a:lnTo>
                  <a:pt x="59695" y="43141"/>
                </a:lnTo>
                <a:lnTo>
                  <a:pt x="59967" y="42449"/>
                </a:lnTo>
                <a:lnTo>
                  <a:pt x="60239" y="41733"/>
                </a:lnTo>
                <a:lnTo>
                  <a:pt x="60511" y="41016"/>
                </a:lnTo>
                <a:lnTo>
                  <a:pt x="60733" y="40275"/>
                </a:lnTo>
                <a:lnTo>
                  <a:pt x="60955" y="39558"/>
                </a:lnTo>
                <a:lnTo>
                  <a:pt x="61153" y="38817"/>
                </a:lnTo>
                <a:lnTo>
                  <a:pt x="61351" y="38076"/>
                </a:lnTo>
                <a:lnTo>
                  <a:pt x="61499" y="37310"/>
                </a:lnTo>
                <a:lnTo>
                  <a:pt x="61647" y="36544"/>
                </a:lnTo>
                <a:lnTo>
                  <a:pt x="61771" y="35778"/>
                </a:lnTo>
                <a:lnTo>
                  <a:pt x="61894" y="35012"/>
                </a:lnTo>
                <a:lnTo>
                  <a:pt x="61968" y="34221"/>
                </a:lnTo>
                <a:lnTo>
                  <a:pt x="62043" y="33456"/>
                </a:lnTo>
                <a:lnTo>
                  <a:pt x="62092" y="32665"/>
                </a:lnTo>
                <a:lnTo>
                  <a:pt x="62117" y="31849"/>
                </a:lnTo>
                <a:lnTo>
                  <a:pt x="62141" y="31059"/>
                </a:lnTo>
                <a:lnTo>
                  <a:pt x="62117" y="30268"/>
                </a:lnTo>
                <a:lnTo>
                  <a:pt x="62092" y="29453"/>
                </a:lnTo>
                <a:lnTo>
                  <a:pt x="62043" y="28662"/>
                </a:lnTo>
                <a:lnTo>
                  <a:pt x="61968" y="27896"/>
                </a:lnTo>
                <a:lnTo>
                  <a:pt x="61894" y="27106"/>
                </a:lnTo>
                <a:lnTo>
                  <a:pt x="61771" y="26340"/>
                </a:lnTo>
                <a:lnTo>
                  <a:pt x="61647" y="25574"/>
                </a:lnTo>
                <a:lnTo>
                  <a:pt x="61499" y="24808"/>
                </a:lnTo>
                <a:lnTo>
                  <a:pt x="61351" y="24042"/>
                </a:lnTo>
                <a:lnTo>
                  <a:pt x="61153" y="23300"/>
                </a:lnTo>
                <a:lnTo>
                  <a:pt x="60955" y="22559"/>
                </a:lnTo>
                <a:lnTo>
                  <a:pt x="60733" y="21818"/>
                </a:lnTo>
                <a:lnTo>
                  <a:pt x="60511" y="21101"/>
                </a:lnTo>
                <a:lnTo>
                  <a:pt x="60239" y="20385"/>
                </a:lnTo>
                <a:lnTo>
                  <a:pt x="59967" y="19668"/>
                </a:lnTo>
                <a:lnTo>
                  <a:pt x="59695" y="18977"/>
                </a:lnTo>
                <a:lnTo>
                  <a:pt x="59399" y="18285"/>
                </a:lnTo>
                <a:lnTo>
                  <a:pt x="59078" y="17593"/>
                </a:lnTo>
                <a:lnTo>
                  <a:pt x="58732" y="16926"/>
                </a:lnTo>
                <a:lnTo>
                  <a:pt x="58386" y="16259"/>
                </a:lnTo>
                <a:lnTo>
                  <a:pt x="58015" y="15616"/>
                </a:lnTo>
                <a:lnTo>
                  <a:pt x="57620" y="14949"/>
                </a:lnTo>
                <a:lnTo>
                  <a:pt x="57225" y="14331"/>
                </a:lnTo>
                <a:lnTo>
                  <a:pt x="56829" y="13689"/>
                </a:lnTo>
                <a:lnTo>
                  <a:pt x="56384" y="13096"/>
                </a:lnTo>
                <a:lnTo>
                  <a:pt x="55964" y="12478"/>
                </a:lnTo>
                <a:lnTo>
                  <a:pt x="55495" y="11885"/>
                </a:lnTo>
                <a:lnTo>
                  <a:pt x="55025" y="11317"/>
                </a:lnTo>
                <a:lnTo>
                  <a:pt x="54556" y="10749"/>
                </a:lnTo>
                <a:lnTo>
                  <a:pt x="54062" y="10180"/>
                </a:lnTo>
                <a:lnTo>
                  <a:pt x="53543" y="9637"/>
                </a:lnTo>
                <a:lnTo>
                  <a:pt x="53024" y="9093"/>
                </a:lnTo>
                <a:lnTo>
                  <a:pt x="52505" y="8574"/>
                </a:lnTo>
                <a:lnTo>
                  <a:pt x="51937" y="8080"/>
                </a:lnTo>
                <a:lnTo>
                  <a:pt x="51393" y="7586"/>
                </a:lnTo>
                <a:lnTo>
                  <a:pt x="50825" y="7092"/>
                </a:lnTo>
                <a:lnTo>
                  <a:pt x="50232" y="6622"/>
                </a:lnTo>
                <a:lnTo>
                  <a:pt x="49639" y="6178"/>
                </a:lnTo>
                <a:lnTo>
                  <a:pt x="49046" y="5733"/>
                </a:lnTo>
                <a:lnTo>
                  <a:pt x="48428" y="5313"/>
                </a:lnTo>
                <a:lnTo>
                  <a:pt x="47811" y="4893"/>
                </a:lnTo>
                <a:lnTo>
                  <a:pt x="47168" y="4498"/>
                </a:lnTo>
                <a:lnTo>
                  <a:pt x="46526" y="4102"/>
                </a:lnTo>
                <a:lnTo>
                  <a:pt x="45859" y="3756"/>
                </a:lnTo>
                <a:lnTo>
                  <a:pt x="45192" y="3386"/>
                </a:lnTo>
                <a:lnTo>
                  <a:pt x="44525" y="3064"/>
                </a:lnTo>
                <a:lnTo>
                  <a:pt x="43833" y="2743"/>
                </a:lnTo>
                <a:lnTo>
                  <a:pt x="43141" y="2447"/>
                </a:lnTo>
                <a:lnTo>
                  <a:pt x="42449" y="2150"/>
                </a:lnTo>
                <a:lnTo>
                  <a:pt x="41733" y="1878"/>
                </a:lnTo>
                <a:lnTo>
                  <a:pt x="41016" y="1631"/>
                </a:lnTo>
                <a:lnTo>
                  <a:pt x="40299" y="1384"/>
                </a:lnTo>
                <a:lnTo>
                  <a:pt x="39558" y="1162"/>
                </a:lnTo>
                <a:lnTo>
                  <a:pt x="38817" y="964"/>
                </a:lnTo>
                <a:lnTo>
                  <a:pt x="38076" y="791"/>
                </a:lnTo>
                <a:lnTo>
                  <a:pt x="37334" y="618"/>
                </a:lnTo>
                <a:lnTo>
                  <a:pt x="36569" y="470"/>
                </a:lnTo>
                <a:lnTo>
                  <a:pt x="35803" y="347"/>
                </a:lnTo>
                <a:lnTo>
                  <a:pt x="35012" y="248"/>
                </a:lnTo>
                <a:lnTo>
                  <a:pt x="34246" y="149"/>
                </a:lnTo>
                <a:lnTo>
                  <a:pt x="33455" y="75"/>
                </a:lnTo>
                <a:lnTo>
                  <a:pt x="32665" y="25"/>
                </a:lnTo>
                <a:lnTo>
                  <a:pt x="31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8"/>
          <p:cNvSpPr/>
          <p:nvPr/>
        </p:nvSpPr>
        <p:spPr>
          <a:xfrm flipH="1">
            <a:off x="1103819" y="4658233"/>
            <a:ext cx="224427" cy="223563"/>
          </a:xfrm>
          <a:custGeom>
            <a:avLst/>
            <a:gdLst/>
            <a:ahLst/>
            <a:cxnLst/>
            <a:rect l="l" t="t" r="r" b="b"/>
            <a:pathLst>
              <a:path w="6499" h="6474" extrusionOk="0">
                <a:moveTo>
                  <a:pt x="2916" y="0"/>
                </a:moveTo>
                <a:lnTo>
                  <a:pt x="2595" y="50"/>
                </a:lnTo>
                <a:lnTo>
                  <a:pt x="2298" y="149"/>
                </a:lnTo>
                <a:lnTo>
                  <a:pt x="2002" y="247"/>
                </a:lnTo>
                <a:lnTo>
                  <a:pt x="1705" y="396"/>
                </a:lnTo>
                <a:lnTo>
                  <a:pt x="1434" y="544"/>
                </a:lnTo>
                <a:lnTo>
                  <a:pt x="1186" y="742"/>
                </a:lnTo>
                <a:lnTo>
                  <a:pt x="964" y="939"/>
                </a:lnTo>
                <a:lnTo>
                  <a:pt x="742" y="1186"/>
                </a:lnTo>
                <a:lnTo>
                  <a:pt x="569" y="1433"/>
                </a:lnTo>
                <a:lnTo>
                  <a:pt x="396" y="1705"/>
                </a:lnTo>
                <a:lnTo>
                  <a:pt x="272" y="1977"/>
                </a:lnTo>
                <a:lnTo>
                  <a:pt x="149" y="2273"/>
                </a:lnTo>
                <a:lnTo>
                  <a:pt x="75" y="2595"/>
                </a:lnTo>
                <a:lnTo>
                  <a:pt x="25" y="2916"/>
                </a:lnTo>
                <a:lnTo>
                  <a:pt x="1" y="3237"/>
                </a:lnTo>
                <a:lnTo>
                  <a:pt x="25" y="3583"/>
                </a:lnTo>
                <a:lnTo>
                  <a:pt x="75" y="3904"/>
                </a:lnTo>
                <a:lnTo>
                  <a:pt x="149" y="4201"/>
                </a:lnTo>
                <a:lnTo>
                  <a:pt x="272" y="4497"/>
                </a:lnTo>
                <a:lnTo>
                  <a:pt x="396" y="4794"/>
                </a:lnTo>
                <a:lnTo>
                  <a:pt x="569" y="5065"/>
                </a:lnTo>
                <a:lnTo>
                  <a:pt x="742" y="5313"/>
                </a:lnTo>
                <a:lnTo>
                  <a:pt x="964" y="5535"/>
                </a:lnTo>
                <a:lnTo>
                  <a:pt x="1186" y="5733"/>
                </a:lnTo>
                <a:lnTo>
                  <a:pt x="1434" y="5930"/>
                </a:lnTo>
                <a:lnTo>
                  <a:pt x="1705" y="6103"/>
                </a:lnTo>
                <a:lnTo>
                  <a:pt x="2002" y="6227"/>
                </a:lnTo>
                <a:lnTo>
                  <a:pt x="2298" y="6350"/>
                </a:lnTo>
                <a:lnTo>
                  <a:pt x="2595" y="6424"/>
                </a:lnTo>
                <a:lnTo>
                  <a:pt x="2916" y="6474"/>
                </a:lnTo>
                <a:lnTo>
                  <a:pt x="3583" y="6474"/>
                </a:lnTo>
                <a:lnTo>
                  <a:pt x="3904" y="6424"/>
                </a:lnTo>
                <a:lnTo>
                  <a:pt x="4226" y="6350"/>
                </a:lnTo>
                <a:lnTo>
                  <a:pt x="4522" y="6227"/>
                </a:lnTo>
                <a:lnTo>
                  <a:pt x="4794" y="6103"/>
                </a:lnTo>
                <a:lnTo>
                  <a:pt x="5066" y="5930"/>
                </a:lnTo>
                <a:lnTo>
                  <a:pt x="5313" y="5733"/>
                </a:lnTo>
                <a:lnTo>
                  <a:pt x="5560" y="5535"/>
                </a:lnTo>
                <a:lnTo>
                  <a:pt x="5757" y="5313"/>
                </a:lnTo>
                <a:lnTo>
                  <a:pt x="5955" y="5065"/>
                </a:lnTo>
                <a:lnTo>
                  <a:pt x="6103" y="4794"/>
                </a:lnTo>
                <a:lnTo>
                  <a:pt x="6252" y="4497"/>
                </a:lnTo>
                <a:lnTo>
                  <a:pt x="6350" y="4201"/>
                </a:lnTo>
                <a:lnTo>
                  <a:pt x="6425" y="3904"/>
                </a:lnTo>
                <a:lnTo>
                  <a:pt x="6474" y="3583"/>
                </a:lnTo>
                <a:lnTo>
                  <a:pt x="6499" y="3237"/>
                </a:lnTo>
                <a:lnTo>
                  <a:pt x="6474" y="2916"/>
                </a:lnTo>
                <a:lnTo>
                  <a:pt x="6425" y="2595"/>
                </a:lnTo>
                <a:lnTo>
                  <a:pt x="6350" y="2273"/>
                </a:lnTo>
                <a:lnTo>
                  <a:pt x="6252" y="1977"/>
                </a:lnTo>
                <a:lnTo>
                  <a:pt x="6103" y="1705"/>
                </a:lnTo>
                <a:lnTo>
                  <a:pt x="5955" y="1433"/>
                </a:lnTo>
                <a:lnTo>
                  <a:pt x="5757" y="1186"/>
                </a:lnTo>
                <a:lnTo>
                  <a:pt x="5560" y="939"/>
                </a:lnTo>
                <a:lnTo>
                  <a:pt x="5313" y="742"/>
                </a:lnTo>
                <a:lnTo>
                  <a:pt x="5066" y="544"/>
                </a:lnTo>
                <a:lnTo>
                  <a:pt x="4794" y="396"/>
                </a:lnTo>
                <a:lnTo>
                  <a:pt x="4522" y="247"/>
                </a:lnTo>
                <a:lnTo>
                  <a:pt x="4226" y="149"/>
                </a:lnTo>
                <a:lnTo>
                  <a:pt x="3904" y="50"/>
                </a:lnTo>
                <a:lnTo>
                  <a:pt x="3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8"/>
          <p:cNvSpPr/>
          <p:nvPr/>
        </p:nvSpPr>
        <p:spPr>
          <a:xfrm flipH="1">
            <a:off x="1009206" y="4053205"/>
            <a:ext cx="175805" cy="175805"/>
          </a:xfrm>
          <a:custGeom>
            <a:avLst/>
            <a:gdLst/>
            <a:ahLst/>
            <a:cxnLst/>
            <a:rect l="l" t="t" r="r" b="b"/>
            <a:pathLst>
              <a:path w="5091" h="5091" extrusionOk="0">
                <a:moveTo>
                  <a:pt x="4201" y="0"/>
                </a:moveTo>
                <a:lnTo>
                  <a:pt x="4028" y="25"/>
                </a:lnTo>
                <a:lnTo>
                  <a:pt x="3880" y="74"/>
                </a:lnTo>
                <a:lnTo>
                  <a:pt x="3707" y="148"/>
                </a:lnTo>
                <a:lnTo>
                  <a:pt x="3583" y="272"/>
                </a:lnTo>
                <a:lnTo>
                  <a:pt x="248" y="3608"/>
                </a:lnTo>
                <a:lnTo>
                  <a:pt x="149" y="3731"/>
                </a:lnTo>
                <a:lnTo>
                  <a:pt x="50" y="3879"/>
                </a:lnTo>
                <a:lnTo>
                  <a:pt x="1" y="4052"/>
                </a:lnTo>
                <a:lnTo>
                  <a:pt x="1" y="4225"/>
                </a:lnTo>
                <a:lnTo>
                  <a:pt x="1" y="4398"/>
                </a:lnTo>
                <a:lnTo>
                  <a:pt x="50" y="4547"/>
                </a:lnTo>
                <a:lnTo>
                  <a:pt x="149" y="4695"/>
                </a:lnTo>
                <a:lnTo>
                  <a:pt x="248" y="4843"/>
                </a:lnTo>
                <a:lnTo>
                  <a:pt x="396" y="4967"/>
                </a:lnTo>
                <a:lnTo>
                  <a:pt x="544" y="5041"/>
                </a:lnTo>
                <a:lnTo>
                  <a:pt x="717" y="5090"/>
                </a:lnTo>
                <a:lnTo>
                  <a:pt x="1038" y="5090"/>
                </a:lnTo>
                <a:lnTo>
                  <a:pt x="1211" y="5041"/>
                </a:lnTo>
                <a:lnTo>
                  <a:pt x="1360" y="4967"/>
                </a:lnTo>
                <a:lnTo>
                  <a:pt x="1508" y="4843"/>
                </a:lnTo>
                <a:lnTo>
                  <a:pt x="4819" y="1507"/>
                </a:lnTo>
                <a:lnTo>
                  <a:pt x="4942" y="1384"/>
                </a:lnTo>
                <a:lnTo>
                  <a:pt x="5016" y="1236"/>
                </a:lnTo>
                <a:lnTo>
                  <a:pt x="5066" y="1063"/>
                </a:lnTo>
                <a:lnTo>
                  <a:pt x="5091" y="890"/>
                </a:lnTo>
                <a:lnTo>
                  <a:pt x="5066" y="717"/>
                </a:lnTo>
                <a:lnTo>
                  <a:pt x="5016" y="568"/>
                </a:lnTo>
                <a:lnTo>
                  <a:pt x="4942" y="396"/>
                </a:lnTo>
                <a:lnTo>
                  <a:pt x="4819" y="272"/>
                </a:lnTo>
                <a:lnTo>
                  <a:pt x="4695" y="148"/>
                </a:lnTo>
                <a:lnTo>
                  <a:pt x="4547" y="74"/>
                </a:lnTo>
                <a:lnTo>
                  <a:pt x="4374" y="25"/>
                </a:lnTo>
                <a:lnTo>
                  <a:pt x="4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8"/>
          <p:cNvSpPr/>
          <p:nvPr/>
        </p:nvSpPr>
        <p:spPr>
          <a:xfrm flipH="1">
            <a:off x="1009206" y="4053205"/>
            <a:ext cx="175805" cy="175805"/>
          </a:xfrm>
          <a:custGeom>
            <a:avLst/>
            <a:gdLst/>
            <a:ahLst/>
            <a:cxnLst/>
            <a:rect l="l" t="t" r="r" b="b"/>
            <a:pathLst>
              <a:path w="5091" h="5091" extrusionOk="0">
                <a:moveTo>
                  <a:pt x="866" y="0"/>
                </a:moveTo>
                <a:lnTo>
                  <a:pt x="717" y="25"/>
                </a:lnTo>
                <a:lnTo>
                  <a:pt x="544" y="74"/>
                </a:lnTo>
                <a:lnTo>
                  <a:pt x="396" y="148"/>
                </a:lnTo>
                <a:lnTo>
                  <a:pt x="248" y="272"/>
                </a:lnTo>
                <a:lnTo>
                  <a:pt x="149" y="396"/>
                </a:lnTo>
                <a:lnTo>
                  <a:pt x="50" y="568"/>
                </a:lnTo>
                <a:lnTo>
                  <a:pt x="1" y="717"/>
                </a:lnTo>
                <a:lnTo>
                  <a:pt x="1" y="890"/>
                </a:lnTo>
                <a:lnTo>
                  <a:pt x="1" y="1063"/>
                </a:lnTo>
                <a:lnTo>
                  <a:pt x="50" y="1236"/>
                </a:lnTo>
                <a:lnTo>
                  <a:pt x="149" y="1384"/>
                </a:lnTo>
                <a:lnTo>
                  <a:pt x="248" y="1507"/>
                </a:lnTo>
                <a:lnTo>
                  <a:pt x="3583" y="4843"/>
                </a:lnTo>
                <a:lnTo>
                  <a:pt x="3707" y="4967"/>
                </a:lnTo>
                <a:lnTo>
                  <a:pt x="3880" y="5041"/>
                </a:lnTo>
                <a:lnTo>
                  <a:pt x="4028" y="5090"/>
                </a:lnTo>
                <a:lnTo>
                  <a:pt x="4374" y="5090"/>
                </a:lnTo>
                <a:lnTo>
                  <a:pt x="4547" y="5041"/>
                </a:lnTo>
                <a:lnTo>
                  <a:pt x="4695" y="4967"/>
                </a:lnTo>
                <a:lnTo>
                  <a:pt x="4819" y="4843"/>
                </a:lnTo>
                <a:lnTo>
                  <a:pt x="4942" y="4695"/>
                </a:lnTo>
                <a:lnTo>
                  <a:pt x="5016" y="4547"/>
                </a:lnTo>
                <a:lnTo>
                  <a:pt x="5066" y="4398"/>
                </a:lnTo>
                <a:lnTo>
                  <a:pt x="5091" y="4225"/>
                </a:lnTo>
                <a:lnTo>
                  <a:pt x="5066" y="4052"/>
                </a:lnTo>
                <a:lnTo>
                  <a:pt x="5016" y="3879"/>
                </a:lnTo>
                <a:lnTo>
                  <a:pt x="4942" y="3731"/>
                </a:lnTo>
                <a:lnTo>
                  <a:pt x="4819" y="3608"/>
                </a:lnTo>
                <a:lnTo>
                  <a:pt x="1508" y="272"/>
                </a:lnTo>
                <a:lnTo>
                  <a:pt x="1360" y="148"/>
                </a:lnTo>
                <a:lnTo>
                  <a:pt x="1211" y="74"/>
                </a:lnTo>
                <a:lnTo>
                  <a:pt x="1038" y="25"/>
                </a:lnTo>
                <a:lnTo>
                  <a:pt x="8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97"/>
        <p:cNvGrpSpPr/>
        <p:nvPr/>
      </p:nvGrpSpPr>
      <p:grpSpPr>
        <a:xfrm>
          <a:off x="0" y="0"/>
          <a:ext cx="0" cy="0"/>
          <a:chOff x="0" y="0"/>
          <a:chExt cx="0" cy="0"/>
        </a:xfrm>
      </p:grpSpPr>
      <p:sp>
        <p:nvSpPr>
          <p:cNvPr id="98" name="Google Shape;98;p9"/>
          <p:cNvSpPr txBox="1">
            <a:spLocks noGrp="1"/>
          </p:cNvSpPr>
          <p:nvPr>
            <p:ph type="title"/>
          </p:nvPr>
        </p:nvSpPr>
        <p:spPr>
          <a:xfrm>
            <a:off x="1307250" y="1702502"/>
            <a:ext cx="6529500" cy="822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500"/>
              <a:buNone/>
              <a:defRPr sz="65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9" name="Google Shape;99;p9"/>
          <p:cNvSpPr txBox="1">
            <a:spLocks noGrp="1"/>
          </p:cNvSpPr>
          <p:nvPr>
            <p:ph type="subTitle" idx="1"/>
          </p:nvPr>
        </p:nvSpPr>
        <p:spPr>
          <a:xfrm>
            <a:off x="1307550" y="2526598"/>
            <a:ext cx="65289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700">
                <a:solidFill>
                  <a:schemeClr val="dk1"/>
                </a:solidFill>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grpSp>
        <p:nvGrpSpPr>
          <p:cNvPr id="100" name="Google Shape;100;p9"/>
          <p:cNvGrpSpPr/>
          <p:nvPr/>
        </p:nvGrpSpPr>
        <p:grpSpPr>
          <a:xfrm rot="10800000">
            <a:off x="233939" y="50000"/>
            <a:ext cx="3545925" cy="1476991"/>
            <a:chOff x="4717948" y="-2488300"/>
            <a:chExt cx="3545925" cy="1476991"/>
          </a:xfrm>
        </p:grpSpPr>
        <p:sp>
          <p:nvSpPr>
            <p:cNvPr id="101" name="Google Shape;101;p9"/>
            <p:cNvSpPr/>
            <p:nvPr/>
          </p:nvSpPr>
          <p:spPr>
            <a:xfrm>
              <a:off x="7159766" y="-2488300"/>
              <a:ext cx="1104108" cy="1104971"/>
            </a:xfrm>
            <a:custGeom>
              <a:avLst/>
              <a:gdLst/>
              <a:ahLst/>
              <a:cxnLst/>
              <a:rect l="l" t="t" r="r" b="b"/>
              <a:pathLst>
                <a:path w="31973" h="31998" extrusionOk="0">
                  <a:moveTo>
                    <a:pt x="15986" y="717"/>
                  </a:moveTo>
                  <a:lnTo>
                    <a:pt x="16777" y="741"/>
                  </a:lnTo>
                  <a:lnTo>
                    <a:pt x="17543" y="791"/>
                  </a:lnTo>
                  <a:lnTo>
                    <a:pt x="18309" y="889"/>
                  </a:lnTo>
                  <a:lnTo>
                    <a:pt x="19075" y="1038"/>
                  </a:lnTo>
                  <a:lnTo>
                    <a:pt x="19816" y="1186"/>
                  </a:lnTo>
                  <a:lnTo>
                    <a:pt x="20533" y="1408"/>
                  </a:lnTo>
                  <a:lnTo>
                    <a:pt x="21249" y="1655"/>
                  </a:lnTo>
                  <a:lnTo>
                    <a:pt x="21941" y="1927"/>
                  </a:lnTo>
                  <a:lnTo>
                    <a:pt x="22608" y="2224"/>
                  </a:lnTo>
                  <a:lnTo>
                    <a:pt x="23275" y="2570"/>
                  </a:lnTo>
                  <a:lnTo>
                    <a:pt x="23918" y="2940"/>
                  </a:lnTo>
                  <a:lnTo>
                    <a:pt x="24535" y="3336"/>
                  </a:lnTo>
                  <a:lnTo>
                    <a:pt x="25128" y="3756"/>
                  </a:lnTo>
                  <a:lnTo>
                    <a:pt x="25697" y="4200"/>
                  </a:lnTo>
                  <a:lnTo>
                    <a:pt x="26265" y="4695"/>
                  </a:lnTo>
                  <a:lnTo>
                    <a:pt x="26784" y="5189"/>
                  </a:lnTo>
                  <a:lnTo>
                    <a:pt x="27303" y="5732"/>
                  </a:lnTo>
                  <a:lnTo>
                    <a:pt x="27772" y="6276"/>
                  </a:lnTo>
                  <a:lnTo>
                    <a:pt x="28242" y="6869"/>
                  </a:lnTo>
                  <a:lnTo>
                    <a:pt x="28662" y="7462"/>
                  </a:lnTo>
                  <a:lnTo>
                    <a:pt x="29057" y="8080"/>
                  </a:lnTo>
                  <a:lnTo>
                    <a:pt x="29428" y="8722"/>
                  </a:lnTo>
                  <a:lnTo>
                    <a:pt x="29774" y="9389"/>
                  </a:lnTo>
                  <a:lnTo>
                    <a:pt x="30070" y="10056"/>
                  </a:lnTo>
                  <a:lnTo>
                    <a:pt x="30342" y="10748"/>
                  </a:lnTo>
                  <a:lnTo>
                    <a:pt x="30589" y="11465"/>
                  </a:lnTo>
                  <a:lnTo>
                    <a:pt x="30787" y="12181"/>
                  </a:lnTo>
                  <a:lnTo>
                    <a:pt x="30960" y="12922"/>
                  </a:lnTo>
                  <a:lnTo>
                    <a:pt x="31108" y="13664"/>
                  </a:lnTo>
                  <a:lnTo>
                    <a:pt x="31207" y="14430"/>
                  </a:lnTo>
                  <a:lnTo>
                    <a:pt x="31256" y="15220"/>
                  </a:lnTo>
                  <a:lnTo>
                    <a:pt x="31281" y="16011"/>
                  </a:lnTo>
                  <a:lnTo>
                    <a:pt x="31256" y="16777"/>
                  </a:lnTo>
                  <a:lnTo>
                    <a:pt x="31207" y="17568"/>
                  </a:lnTo>
                  <a:lnTo>
                    <a:pt x="31108" y="18333"/>
                  </a:lnTo>
                  <a:lnTo>
                    <a:pt x="30960" y="19075"/>
                  </a:lnTo>
                  <a:lnTo>
                    <a:pt x="30787" y="19816"/>
                  </a:lnTo>
                  <a:lnTo>
                    <a:pt x="30589" y="20532"/>
                  </a:lnTo>
                  <a:lnTo>
                    <a:pt x="30342" y="21249"/>
                  </a:lnTo>
                  <a:lnTo>
                    <a:pt x="30070" y="21941"/>
                  </a:lnTo>
                  <a:lnTo>
                    <a:pt x="29774" y="22608"/>
                  </a:lnTo>
                  <a:lnTo>
                    <a:pt x="29428" y="23275"/>
                  </a:lnTo>
                  <a:lnTo>
                    <a:pt x="29057" y="23918"/>
                  </a:lnTo>
                  <a:lnTo>
                    <a:pt x="28662" y="24535"/>
                  </a:lnTo>
                  <a:lnTo>
                    <a:pt x="28242" y="25128"/>
                  </a:lnTo>
                  <a:lnTo>
                    <a:pt x="27772" y="25721"/>
                  </a:lnTo>
                  <a:lnTo>
                    <a:pt x="27303" y="26265"/>
                  </a:lnTo>
                  <a:lnTo>
                    <a:pt x="26784" y="26808"/>
                  </a:lnTo>
                  <a:lnTo>
                    <a:pt x="26265" y="27303"/>
                  </a:lnTo>
                  <a:lnTo>
                    <a:pt x="25697" y="27797"/>
                  </a:lnTo>
                  <a:lnTo>
                    <a:pt x="25128" y="28241"/>
                  </a:lnTo>
                  <a:lnTo>
                    <a:pt x="24535" y="28661"/>
                  </a:lnTo>
                  <a:lnTo>
                    <a:pt x="23918" y="29057"/>
                  </a:lnTo>
                  <a:lnTo>
                    <a:pt x="23275" y="29427"/>
                  </a:lnTo>
                  <a:lnTo>
                    <a:pt x="22608" y="29773"/>
                  </a:lnTo>
                  <a:lnTo>
                    <a:pt x="21941" y="30070"/>
                  </a:lnTo>
                  <a:lnTo>
                    <a:pt x="21249" y="30342"/>
                  </a:lnTo>
                  <a:lnTo>
                    <a:pt x="20533" y="30589"/>
                  </a:lnTo>
                  <a:lnTo>
                    <a:pt x="19816" y="30811"/>
                  </a:lnTo>
                  <a:lnTo>
                    <a:pt x="19075" y="30959"/>
                  </a:lnTo>
                  <a:lnTo>
                    <a:pt x="18309" y="31108"/>
                  </a:lnTo>
                  <a:lnTo>
                    <a:pt x="17543" y="31206"/>
                  </a:lnTo>
                  <a:lnTo>
                    <a:pt x="16777" y="31256"/>
                  </a:lnTo>
                  <a:lnTo>
                    <a:pt x="15986" y="31281"/>
                  </a:lnTo>
                  <a:lnTo>
                    <a:pt x="15196" y="31256"/>
                  </a:lnTo>
                  <a:lnTo>
                    <a:pt x="14430" y="31206"/>
                  </a:lnTo>
                  <a:lnTo>
                    <a:pt x="13664" y="31108"/>
                  </a:lnTo>
                  <a:lnTo>
                    <a:pt x="12923" y="30959"/>
                  </a:lnTo>
                  <a:lnTo>
                    <a:pt x="12181" y="30811"/>
                  </a:lnTo>
                  <a:lnTo>
                    <a:pt x="11440" y="30589"/>
                  </a:lnTo>
                  <a:lnTo>
                    <a:pt x="10748" y="30342"/>
                  </a:lnTo>
                  <a:lnTo>
                    <a:pt x="10057" y="30070"/>
                  </a:lnTo>
                  <a:lnTo>
                    <a:pt x="9365" y="29773"/>
                  </a:lnTo>
                  <a:lnTo>
                    <a:pt x="8722" y="29427"/>
                  </a:lnTo>
                  <a:lnTo>
                    <a:pt x="8080" y="29057"/>
                  </a:lnTo>
                  <a:lnTo>
                    <a:pt x="7462" y="28661"/>
                  </a:lnTo>
                  <a:lnTo>
                    <a:pt x="6845" y="28241"/>
                  </a:lnTo>
                  <a:lnTo>
                    <a:pt x="6276" y="27797"/>
                  </a:lnTo>
                  <a:lnTo>
                    <a:pt x="5708" y="27303"/>
                  </a:lnTo>
                  <a:lnTo>
                    <a:pt x="5189" y="26808"/>
                  </a:lnTo>
                  <a:lnTo>
                    <a:pt x="4670" y="26265"/>
                  </a:lnTo>
                  <a:lnTo>
                    <a:pt x="4201" y="25721"/>
                  </a:lnTo>
                  <a:lnTo>
                    <a:pt x="3756" y="25128"/>
                  </a:lnTo>
                  <a:lnTo>
                    <a:pt x="3311" y="24535"/>
                  </a:lnTo>
                  <a:lnTo>
                    <a:pt x="2916" y="23918"/>
                  </a:lnTo>
                  <a:lnTo>
                    <a:pt x="2545" y="23275"/>
                  </a:lnTo>
                  <a:lnTo>
                    <a:pt x="2224" y="22608"/>
                  </a:lnTo>
                  <a:lnTo>
                    <a:pt x="1903" y="21941"/>
                  </a:lnTo>
                  <a:lnTo>
                    <a:pt x="1631" y="21249"/>
                  </a:lnTo>
                  <a:lnTo>
                    <a:pt x="1384" y="20532"/>
                  </a:lnTo>
                  <a:lnTo>
                    <a:pt x="1186" y="19816"/>
                  </a:lnTo>
                  <a:lnTo>
                    <a:pt x="1013" y="19075"/>
                  </a:lnTo>
                  <a:lnTo>
                    <a:pt x="890" y="18333"/>
                  </a:lnTo>
                  <a:lnTo>
                    <a:pt x="791" y="17568"/>
                  </a:lnTo>
                  <a:lnTo>
                    <a:pt x="717" y="16777"/>
                  </a:lnTo>
                  <a:lnTo>
                    <a:pt x="717" y="16011"/>
                  </a:lnTo>
                  <a:lnTo>
                    <a:pt x="717" y="15220"/>
                  </a:lnTo>
                  <a:lnTo>
                    <a:pt x="791" y="14430"/>
                  </a:lnTo>
                  <a:lnTo>
                    <a:pt x="890" y="13664"/>
                  </a:lnTo>
                  <a:lnTo>
                    <a:pt x="1013" y="12922"/>
                  </a:lnTo>
                  <a:lnTo>
                    <a:pt x="1186" y="12181"/>
                  </a:lnTo>
                  <a:lnTo>
                    <a:pt x="1384" y="11465"/>
                  </a:lnTo>
                  <a:lnTo>
                    <a:pt x="1631" y="10748"/>
                  </a:lnTo>
                  <a:lnTo>
                    <a:pt x="1903" y="10056"/>
                  </a:lnTo>
                  <a:lnTo>
                    <a:pt x="2224" y="9389"/>
                  </a:lnTo>
                  <a:lnTo>
                    <a:pt x="2545" y="8722"/>
                  </a:lnTo>
                  <a:lnTo>
                    <a:pt x="2916" y="8080"/>
                  </a:lnTo>
                  <a:lnTo>
                    <a:pt x="3311" y="7462"/>
                  </a:lnTo>
                  <a:lnTo>
                    <a:pt x="3756" y="6869"/>
                  </a:lnTo>
                  <a:lnTo>
                    <a:pt x="4201" y="6276"/>
                  </a:lnTo>
                  <a:lnTo>
                    <a:pt x="4670" y="5732"/>
                  </a:lnTo>
                  <a:lnTo>
                    <a:pt x="5189" y="5189"/>
                  </a:lnTo>
                  <a:lnTo>
                    <a:pt x="5708" y="4695"/>
                  </a:lnTo>
                  <a:lnTo>
                    <a:pt x="6276" y="4200"/>
                  </a:lnTo>
                  <a:lnTo>
                    <a:pt x="6845" y="3756"/>
                  </a:lnTo>
                  <a:lnTo>
                    <a:pt x="7462" y="3336"/>
                  </a:lnTo>
                  <a:lnTo>
                    <a:pt x="8080" y="2940"/>
                  </a:lnTo>
                  <a:lnTo>
                    <a:pt x="8722" y="2570"/>
                  </a:lnTo>
                  <a:lnTo>
                    <a:pt x="9365" y="2224"/>
                  </a:lnTo>
                  <a:lnTo>
                    <a:pt x="10057" y="1927"/>
                  </a:lnTo>
                  <a:lnTo>
                    <a:pt x="10748" y="1655"/>
                  </a:lnTo>
                  <a:lnTo>
                    <a:pt x="11440" y="1408"/>
                  </a:lnTo>
                  <a:lnTo>
                    <a:pt x="12181" y="1186"/>
                  </a:lnTo>
                  <a:lnTo>
                    <a:pt x="12923" y="1038"/>
                  </a:lnTo>
                  <a:lnTo>
                    <a:pt x="13664" y="889"/>
                  </a:lnTo>
                  <a:lnTo>
                    <a:pt x="14430" y="791"/>
                  </a:lnTo>
                  <a:lnTo>
                    <a:pt x="15196" y="741"/>
                  </a:lnTo>
                  <a:lnTo>
                    <a:pt x="15986" y="717"/>
                  </a:lnTo>
                  <a:close/>
                  <a:moveTo>
                    <a:pt x="15986" y="0"/>
                  </a:moveTo>
                  <a:lnTo>
                    <a:pt x="15171" y="25"/>
                  </a:lnTo>
                  <a:lnTo>
                    <a:pt x="14356" y="99"/>
                  </a:lnTo>
                  <a:lnTo>
                    <a:pt x="13565" y="198"/>
                  </a:lnTo>
                  <a:lnTo>
                    <a:pt x="12774" y="346"/>
                  </a:lnTo>
                  <a:lnTo>
                    <a:pt x="12008" y="519"/>
                  </a:lnTo>
                  <a:lnTo>
                    <a:pt x="11243" y="741"/>
                  </a:lnTo>
                  <a:lnTo>
                    <a:pt x="10501" y="988"/>
                  </a:lnTo>
                  <a:lnTo>
                    <a:pt x="9760" y="1260"/>
                  </a:lnTo>
                  <a:lnTo>
                    <a:pt x="9068" y="1581"/>
                  </a:lnTo>
                  <a:lnTo>
                    <a:pt x="8376" y="1952"/>
                  </a:lnTo>
                  <a:lnTo>
                    <a:pt x="7709" y="2323"/>
                  </a:lnTo>
                  <a:lnTo>
                    <a:pt x="7067" y="2743"/>
                  </a:lnTo>
                  <a:lnTo>
                    <a:pt x="6424" y="3187"/>
                  </a:lnTo>
                  <a:lnTo>
                    <a:pt x="5831" y="3657"/>
                  </a:lnTo>
                  <a:lnTo>
                    <a:pt x="5238" y="4176"/>
                  </a:lnTo>
                  <a:lnTo>
                    <a:pt x="4695" y="4695"/>
                  </a:lnTo>
                  <a:lnTo>
                    <a:pt x="4151" y="5263"/>
                  </a:lnTo>
                  <a:lnTo>
                    <a:pt x="3657" y="5831"/>
                  </a:lnTo>
                  <a:lnTo>
                    <a:pt x="3188" y="6449"/>
                  </a:lnTo>
                  <a:lnTo>
                    <a:pt x="2743" y="7067"/>
                  </a:lnTo>
                  <a:lnTo>
                    <a:pt x="2323" y="7709"/>
                  </a:lnTo>
                  <a:lnTo>
                    <a:pt x="1928" y="8376"/>
                  </a:lnTo>
                  <a:lnTo>
                    <a:pt x="1582" y="9068"/>
                  </a:lnTo>
                  <a:lnTo>
                    <a:pt x="1260" y="9784"/>
                  </a:lnTo>
                  <a:lnTo>
                    <a:pt x="964" y="10501"/>
                  </a:lnTo>
                  <a:lnTo>
                    <a:pt x="717" y="11242"/>
                  </a:lnTo>
                  <a:lnTo>
                    <a:pt x="495" y="12008"/>
                  </a:lnTo>
                  <a:lnTo>
                    <a:pt x="322" y="12774"/>
                  </a:lnTo>
                  <a:lnTo>
                    <a:pt x="173" y="13565"/>
                  </a:lnTo>
                  <a:lnTo>
                    <a:pt x="74" y="14355"/>
                  </a:lnTo>
                  <a:lnTo>
                    <a:pt x="25" y="15171"/>
                  </a:lnTo>
                  <a:lnTo>
                    <a:pt x="0" y="16011"/>
                  </a:lnTo>
                  <a:lnTo>
                    <a:pt x="25" y="16826"/>
                  </a:lnTo>
                  <a:lnTo>
                    <a:pt x="74" y="17642"/>
                  </a:lnTo>
                  <a:lnTo>
                    <a:pt x="173" y="18432"/>
                  </a:lnTo>
                  <a:lnTo>
                    <a:pt x="322" y="19223"/>
                  </a:lnTo>
                  <a:lnTo>
                    <a:pt x="495" y="19989"/>
                  </a:lnTo>
                  <a:lnTo>
                    <a:pt x="717" y="20755"/>
                  </a:lnTo>
                  <a:lnTo>
                    <a:pt x="964" y="21496"/>
                  </a:lnTo>
                  <a:lnTo>
                    <a:pt x="1260" y="22213"/>
                  </a:lnTo>
                  <a:lnTo>
                    <a:pt x="1582" y="22929"/>
                  </a:lnTo>
                  <a:lnTo>
                    <a:pt x="1928" y="23621"/>
                  </a:lnTo>
                  <a:lnTo>
                    <a:pt x="2323" y="24288"/>
                  </a:lnTo>
                  <a:lnTo>
                    <a:pt x="2743" y="24931"/>
                  </a:lnTo>
                  <a:lnTo>
                    <a:pt x="3188" y="25548"/>
                  </a:lnTo>
                  <a:lnTo>
                    <a:pt x="3657" y="26166"/>
                  </a:lnTo>
                  <a:lnTo>
                    <a:pt x="4151" y="26734"/>
                  </a:lnTo>
                  <a:lnTo>
                    <a:pt x="4695" y="27303"/>
                  </a:lnTo>
                  <a:lnTo>
                    <a:pt x="5238" y="27821"/>
                  </a:lnTo>
                  <a:lnTo>
                    <a:pt x="5831" y="28340"/>
                  </a:lnTo>
                  <a:lnTo>
                    <a:pt x="6424" y="28810"/>
                  </a:lnTo>
                  <a:lnTo>
                    <a:pt x="7067" y="29254"/>
                  </a:lnTo>
                  <a:lnTo>
                    <a:pt x="7709" y="29675"/>
                  </a:lnTo>
                  <a:lnTo>
                    <a:pt x="8376" y="30045"/>
                  </a:lnTo>
                  <a:lnTo>
                    <a:pt x="9068" y="30416"/>
                  </a:lnTo>
                  <a:lnTo>
                    <a:pt x="9760" y="30737"/>
                  </a:lnTo>
                  <a:lnTo>
                    <a:pt x="10501" y="31009"/>
                  </a:lnTo>
                  <a:lnTo>
                    <a:pt x="11243" y="31281"/>
                  </a:lnTo>
                  <a:lnTo>
                    <a:pt x="12008" y="31478"/>
                  </a:lnTo>
                  <a:lnTo>
                    <a:pt x="12774" y="31651"/>
                  </a:lnTo>
                  <a:lnTo>
                    <a:pt x="13565" y="31799"/>
                  </a:lnTo>
                  <a:lnTo>
                    <a:pt x="14356" y="31898"/>
                  </a:lnTo>
                  <a:lnTo>
                    <a:pt x="15171" y="31972"/>
                  </a:lnTo>
                  <a:lnTo>
                    <a:pt x="15986" y="31997"/>
                  </a:lnTo>
                  <a:lnTo>
                    <a:pt x="16802" y="31972"/>
                  </a:lnTo>
                  <a:lnTo>
                    <a:pt x="17617" y="31898"/>
                  </a:lnTo>
                  <a:lnTo>
                    <a:pt x="18433" y="31799"/>
                  </a:lnTo>
                  <a:lnTo>
                    <a:pt x="19199" y="31651"/>
                  </a:lnTo>
                  <a:lnTo>
                    <a:pt x="19989" y="31478"/>
                  </a:lnTo>
                  <a:lnTo>
                    <a:pt x="20730" y="31281"/>
                  </a:lnTo>
                  <a:lnTo>
                    <a:pt x="21472" y="31009"/>
                  </a:lnTo>
                  <a:lnTo>
                    <a:pt x="22213" y="30737"/>
                  </a:lnTo>
                  <a:lnTo>
                    <a:pt x="22905" y="30416"/>
                  </a:lnTo>
                  <a:lnTo>
                    <a:pt x="23597" y="30045"/>
                  </a:lnTo>
                  <a:lnTo>
                    <a:pt x="24264" y="29675"/>
                  </a:lnTo>
                  <a:lnTo>
                    <a:pt x="24931" y="29254"/>
                  </a:lnTo>
                  <a:lnTo>
                    <a:pt x="25549" y="28810"/>
                  </a:lnTo>
                  <a:lnTo>
                    <a:pt x="26166" y="28340"/>
                  </a:lnTo>
                  <a:lnTo>
                    <a:pt x="26735" y="27821"/>
                  </a:lnTo>
                  <a:lnTo>
                    <a:pt x="27303" y="27303"/>
                  </a:lnTo>
                  <a:lnTo>
                    <a:pt x="27822" y="26734"/>
                  </a:lnTo>
                  <a:lnTo>
                    <a:pt x="28316" y="26166"/>
                  </a:lnTo>
                  <a:lnTo>
                    <a:pt x="28810" y="25548"/>
                  </a:lnTo>
                  <a:lnTo>
                    <a:pt x="29255" y="24931"/>
                  </a:lnTo>
                  <a:lnTo>
                    <a:pt x="29650" y="24288"/>
                  </a:lnTo>
                  <a:lnTo>
                    <a:pt x="30045" y="23621"/>
                  </a:lnTo>
                  <a:lnTo>
                    <a:pt x="30391" y="22929"/>
                  </a:lnTo>
                  <a:lnTo>
                    <a:pt x="30713" y="22213"/>
                  </a:lnTo>
                  <a:lnTo>
                    <a:pt x="31009" y="21496"/>
                  </a:lnTo>
                  <a:lnTo>
                    <a:pt x="31256" y="20755"/>
                  </a:lnTo>
                  <a:lnTo>
                    <a:pt x="31478" y="19989"/>
                  </a:lnTo>
                  <a:lnTo>
                    <a:pt x="31651" y="19223"/>
                  </a:lnTo>
                  <a:lnTo>
                    <a:pt x="31800" y="18432"/>
                  </a:lnTo>
                  <a:lnTo>
                    <a:pt x="31899" y="17642"/>
                  </a:lnTo>
                  <a:lnTo>
                    <a:pt x="31948" y="16826"/>
                  </a:lnTo>
                  <a:lnTo>
                    <a:pt x="31973" y="16011"/>
                  </a:lnTo>
                  <a:lnTo>
                    <a:pt x="31948" y="15171"/>
                  </a:lnTo>
                  <a:lnTo>
                    <a:pt x="31899" y="14355"/>
                  </a:lnTo>
                  <a:lnTo>
                    <a:pt x="31800" y="13565"/>
                  </a:lnTo>
                  <a:lnTo>
                    <a:pt x="31651" y="12774"/>
                  </a:lnTo>
                  <a:lnTo>
                    <a:pt x="31478" y="12008"/>
                  </a:lnTo>
                  <a:lnTo>
                    <a:pt x="31256" y="11242"/>
                  </a:lnTo>
                  <a:lnTo>
                    <a:pt x="31009" y="10501"/>
                  </a:lnTo>
                  <a:lnTo>
                    <a:pt x="30713" y="9784"/>
                  </a:lnTo>
                  <a:lnTo>
                    <a:pt x="30391" y="9068"/>
                  </a:lnTo>
                  <a:lnTo>
                    <a:pt x="30045" y="8376"/>
                  </a:lnTo>
                  <a:lnTo>
                    <a:pt x="29650" y="7709"/>
                  </a:lnTo>
                  <a:lnTo>
                    <a:pt x="29255" y="7067"/>
                  </a:lnTo>
                  <a:lnTo>
                    <a:pt x="28810" y="6449"/>
                  </a:lnTo>
                  <a:lnTo>
                    <a:pt x="28316" y="5831"/>
                  </a:lnTo>
                  <a:lnTo>
                    <a:pt x="27822" y="5263"/>
                  </a:lnTo>
                  <a:lnTo>
                    <a:pt x="27303" y="4695"/>
                  </a:lnTo>
                  <a:lnTo>
                    <a:pt x="26735" y="4176"/>
                  </a:lnTo>
                  <a:lnTo>
                    <a:pt x="26166" y="3657"/>
                  </a:lnTo>
                  <a:lnTo>
                    <a:pt x="25549" y="3187"/>
                  </a:lnTo>
                  <a:lnTo>
                    <a:pt x="24931" y="2743"/>
                  </a:lnTo>
                  <a:lnTo>
                    <a:pt x="24264" y="2323"/>
                  </a:lnTo>
                  <a:lnTo>
                    <a:pt x="23597" y="1952"/>
                  </a:lnTo>
                  <a:lnTo>
                    <a:pt x="22905" y="1581"/>
                  </a:lnTo>
                  <a:lnTo>
                    <a:pt x="22213" y="1260"/>
                  </a:lnTo>
                  <a:lnTo>
                    <a:pt x="21472" y="988"/>
                  </a:lnTo>
                  <a:lnTo>
                    <a:pt x="20730" y="741"/>
                  </a:lnTo>
                  <a:lnTo>
                    <a:pt x="19989" y="519"/>
                  </a:lnTo>
                  <a:lnTo>
                    <a:pt x="19199" y="346"/>
                  </a:lnTo>
                  <a:lnTo>
                    <a:pt x="18433" y="198"/>
                  </a:lnTo>
                  <a:lnTo>
                    <a:pt x="17617" y="99"/>
                  </a:lnTo>
                  <a:lnTo>
                    <a:pt x="16802" y="25"/>
                  </a:lnTo>
                  <a:lnTo>
                    <a:pt x="15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6387566" y="-1297175"/>
              <a:ext cx="53802" cy="53802"/>
            </a:xfrm>
            <a:custGeom>
              <a:avLst/>
              <a:gdLst/>
              <a:ahLst/>
              <a:cxnLst/>
              <a:rect l="l" t="t" r="r" b="b"/>
              <a:pathLst>
                <a:path w="1558" h="1558" extrusionOk="0">
                  <a:moveTo>
                    <a:pt x="618" y="1"/>
                  </a:moveTo>
                  <a:lnTo>
                    <a:pt x="470" y="50"/>
                  </a:lnTo>
                  <a:lnTo>
                    <a:pt x="346" y="124"/>
                  </a:lnTo>
                  <a:lnTo>
                    <a:pt x="223" y="223"/>
                  </a:lnTo>
                  <a:lnTo>
                    <a:pt x="124" y="347"/>
                  </a:lnTo>
                  <a:lnTo>
                    <a:pt x="50" y="470"/>
                  </a:lnTo>
                  <a:lnTo>
                    <a:pt x="1" y="618"/>
                  </a:lnTo>
                  <a:lnTo>
                    <a:pt x="1" y="767"/>
                  </a:lnTo>
                  <a:lnTo>
                    <a:pt x="1" y="940"/>
                  </a:lnTo>
                  <a:lnTo>
                    <a:pt x="50" y="1088"/>
                  </a:lnTo>
                  <a:lnTo>
                    <a:pt x="124" y="1211"/>
                  </a:lnTo>
                  <a:lnTo>
                    <a:pt x="223" y="1335"/>
                  </a:lnTo>
                  <a:lnTo>
                    <a:pt x="346" y="1434"/>
                  </a:lnTo>
                  <a:lnTo>
                    <a:pt x="470" y="1508"/>
                  </a:lnTo>
                  <a:lnTo>
                    <a:pt x="618" y="1557"/>
                  </a:lnTo>
                  <a:lnTo>
                    <a:pt x="939" y="1557"/>
                  </a:lnTo>
                  <a:lnTo>
                    <a:pt x="1088" y="1508"/>
                  </a:lnTo>
                  <a:lnTo>
                    <a:pt x="1211" y="1434"/>
                  </a:lnTo>
                  <a:lnTo>
                    <a:pt x="1335" y="1335"/>
                  </a:lnTo>
                  <a:lnTo>
                    <a:pt x="1434" y="1211"/>
                  </a:lnTo>
                  <a:lnTo>
                    <a:pt x="1508" y="1088"/>
                  </a:lnTo>
                  <a:lnTo>
                    <a:pt x="1557" y="940"/>
                  </a:lnTo>
                  <a:lnTo>
                    <a:pt x="1557" y="767"/>
                  </a:lnTo>
                  <a:lnTo>
                    <a:pt x="1557" y="618"/>
                  </a:lnTo>
                  <a:lnTo>
                    <a:pt x="1508" y="470"/>
                  </a:lnTo>
                  <a:lnTo>
                    <a:pt x="1434" y="347"/>
                  </a:lnTo>
                  <a:lnTo>
                    <a:pt x="1335" y="223"/>
                  </a:lnTo>
                  <a:lnTo>
                    <a:pt x="1211" y="124"/>
                  </a:lnTo>
                  <a:lnTo>
                    <a:pt x="1088" y="50"/>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a:off x="8121381" y="-1065076"/>
              <a:ext cx="53767" cy="53767"/>
            </a:xfrm>
            <a:custGeom>
              <a:avLst/>
              <a:gdLst/>
              <a:ahLst/>
              <a:cxnLst/>
              <a:rect l="l" t="t" r="r" b="b"/>
              <a:pathLst>
                <a:path w="1557" h="1557" extrusionOk="0">
                  <a:moveTo>
                    <a:pt x="618" y="0"/>
                  </a:moveTo>
                  <a:lnTo>
                    <a:pt x="470" y="50"/>
                  </a:lnTo>
                  <a:lnTo>
                    <a:pt x="346" y="124"/>
                  </a:lnTo>
                  <a:lnTo>
                    <a:pt x="223" y="223"/>
                  </a:lnTo>
                  <a:lnTo>
                    <a:pt x="124" y="346"/>
                  </a:lnTo>
                  <a:lnTo>
                    <a:pt x="50" y="470"/>
                  </a:lnTo>
                  <a:lnTo>
                    <a:pt x="0" y="618"/>
                  </a:lnTo>
                  <a:lnTo>
                    <a:pt x="0" y="791"/>
                  </a:lnTo>
                  <a:lnTo>
                    <a:pt x="0" y="939"/>
                  </a:lnTo>
                  <a:lnTo>
                    <a:pt x="50" y="1087"/>
                  </a:lnTo>
                  <a:lnTo>
                    <a:pt x="124" y="1211"/>
                  </a:lnTo>
                  <a:lnTo>
                    <a:pt x="223" y="1334"/>
                  </a:lnTo>
                  <a:lnTo>
                    <a:pt x="346" y="1433"/>
                  </a:lnTo>
                  <a:lnTo>
                    <a:pt x="470" y="1507"/>
                  </a:lnTo>
                  <a:lnTo>
                    <a:pt x="618" y="1557"/>
                  </a:lnTo>
                  <a:lnTo>
                    <a:pt x="939" y="1557"/>
                  </a:lnTo>
                  <a:lnTo>
                    <a:pt x="1088" y="1507"/>
                  </a:lnTo>
                  <a:lnTo>
                    <a:pt x="1211" y="1433"/>
                  </a:lnTo>
                  <a:lnTo>
                    <a:pt x="1335" y="1334"/>
                  </a:lnTo>
                  <a:lnTo>
                    <a:pt x="1433" y="1211"/>
                  </a:lnTo>
                  <a:lnTo>
                    <a:pt x="1508" y="1087"/>
                  </a:lnTo>
                  <a:lnTo>
                    <a:pt x="1557" y="939"/>
                  </a:lnTo>
                  <a:lnTo>
                    <a:pt x="1557" y="791"/>
                  </a:lnTo>
                  <a:lnTo>
                    <a:pt x="1557" y="618"/>
                  </a:lnTo>
                  <a:lnTo>
                    <a:pt x="1508" y="470"/>
                  </a:lnTo>
                  <a:lnTo>
                    <a:pt x="1433" y="346"/>
                  </a:lnTo>
                  <a:lnTo>
                    <a:pt x="1335" y="223"/>
                  </a:lnTo>
                  <a:lnTo>
                    <a:pt x="1211" y="124"/>
                  </a:lnTo>
                  <a:lnTo>
                    <a:pt x="1088" y="50"/>
                  </a:lnTo>
                  <a:lnTo>
                    <a:pt x="9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a:off x="6183646" y="-2172596"/>
              <a:ext cx="175805" cy="175770"/>
            </a:xfrm>
            <a:custGeom>
              <a:avLst/>
              <a:gdLst/>
              <a:ahLst/>
              <a:cxnLst/>
              <a:rect l="l" t="t" r="r" b="b"/>
              <a:pathLst>
                <a:path w="5091" h="5090" extrusionOk="0">
                  <a:moveTo>
                    <a:pt x="4052" y="0"/>
                  </a:moveTo>
                  <a:lnTo>
                    <a:pt x="3879" y="49"/>
                  </a:lnTo>
                  <a:lnTo>
                    <a:pt x="3731" y="148"/>
                  </a:lnTo>
                  <a:lnTo>
                    <a:pt x="3583" y="247"/>
                  </a:lnTo>
                  <a:lnTo>
                    <a:pt x="272" y="3583"/>
                  </a:lnTo>
                  <a:lnTo>
                    <a:pt x="149" y="3706"/>
                  </a:lnTo>
                  <a:lnTo>
                    <a:pt x="74" y="3879"/>
                  </a:lnTo>
                  <a:lnTo>
                    <a:pt x="25" y="4027"/>
                  </a:lnTo>
                  <a:lnTo>
                    <a:pt x="0" y="4200"/>
                  </a:lnTo>
                  <a:lnTo>
                    <a:pt x="25" y="4373"/>
                  </a:lnTo>
                  <a:lnTo>
                    <a:pt x="74" y="4522"/>
                  </a:lnTo>
                  <a:lnTo>
                    <a:pt x="149" y="4695"/>
                  </a:lnTo>
                  <a:lnTo>
                    <a:pt x="272" y="4818"/>
                  </a:lnTo>
                  <a:lnTo>
                    <a:pt x="396" y="4942"/>
                  </a:lnTo>
                  <a:lnTo>
                    <a:pt x="544" y="5016"/>
                  </a:lnTo>
                  <a:lnTo>
                    <a:pt x="717" y="5065"/>
                  </a:lnTo>
                  <a:lnTo>
                    <a:pt x="890" y="5090"/>
                  </a:lnTo>
                  <a:lnTo>
                    <a:pt x="1063" y="5065"/>
                  </a:lnTo>
                  <a:lnTo>
                    <a:pt x="1211" y="5016"/>
                  </a:lnTo>
                  <a:lnTo>
                    <a:pt x="1359" y="4942"/>
                  </a:lnTo>
                  <a:lnTo>
                    <a:pt x="1507" y="4818"/>
                  </a:lnTo>
                  <a:lnTo>
                    <a:pt x="4843" y="1507"/>
                  </a:lnTo>
                  <a:lnTo>
                    <a:pt x="4942" y="1359"/>
                  </a:lnTo>
                  <a:lnTo>
                    <a:pt x="5041" y="1211"/>
                  </a:lnTo>
                  <a:lnTo>
                    <a:pt x="5065" y="1038"/>
                  </a:lnTo>
                  <a:lnTo>
                    <a:pt x="5090" y="865"/>
                  </a:lnTo>
                  <a:lnTo>
                    <a:pt x="5065" y="717"/>
                  </a:lnTo>
                  <a:lnTo>
                    <a:pt x="5041" y="544"/>
                  </a:lnTo>
                  <a:lnTo>
                    <a:pt x="4942" y="395"/>
                  </a:lnTo>
                  <a:lnTo>
                    <a:pt x="4843" y="247"/>
                  </a:lnTo>
                  <a:lnTo>
                    <a:pt x="4695" y="148"/>
                  </a:lnTo>
                  <a:lnTo>
                    <a:pt x="4547" y="49"/>
                  </a:lnTo>
                  <a:lnTo>
                    <a:pt x="43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a:off x="6183646" y="-2172596"/>
              <a:ext cx="175805" cy="175770"/>
            </a:xfrm>
            <a:custGeom>
              <a:avLst/>
              <a:gdLst/>
              <a:ahLst/>
              <a:cxnLst/>
              <a:rect l="l" t="t" r="r" b="b"/>
              <a:pathLst>
                <a:path w="5091" h="5090" extrusionOk="0">
                  <a:moveTo>
                    <a:pt x="717" y="0"/>
                  </a:moveTo>
                  <a:lnTo>
                    <a:pt x="544" y="49"/>
                  </a:lnTo>
                  <a:lnTo>
                    <a:pt x="396" y="148"/>
                  </a:lnTo>
                  <a:lnTo>
                    <a:pt x="272" y="247"/>
                  </a:lnTo>
                  <a:lnTo>
                    <a:pt x="149" y="395"/>
                  </a:lnTo>
                  <a:lnTo>
                    <a:pt x="74" y="544"/>
                  </a:lnTo>
                  <a:lnTo>
                    <a:pt x="25" y="717"/>
                  </a:lnTo>
                  <a:lnTo>
                    <a:pt x="0" y="865"/>
                  </a:lnTo>
                  <a:lnTo>
                    <a:pt x="25" y="1038"/>
                  </a:lnTo>
                  <a:lnTo>
                    <a:pt x="74" y="1211"/>
                  </a:lnTo>
                  <a:lnTo>
                    <a:pt x="149" y="1359"/>
                  </a:lnTo>
                  <a:lnTo>
                    <a:pt x="272" y="1507"/>
                  </a:lnTo>
                  <a:lnTo>
                    <a:pt x="3583" y="4818"/>
                  </a:lnTo>
                  <a:lnTo>
                    <a:pt x="3731" y="4942"/>
                  </a:lnTo>
                  <a:lnTo>
                    <a:pt x="3879" y="5016"/>
                  </a:lnTo>
                  <a:lnTo>
                    <a:pt x="4052" y="5065"/>
                  </a:lnTo>
                  <a:lnTo>
                    <a:pt x="4201" y="5090"/>
                  </a:lnTo>
                  <a:lnTo>
                    <a:pt x="4374" y="5065"/>
                  </a:lnTo>
                  <a:lnTo>
                    <a:pt x="4547" y="5016"/>
                  </a:lnTo>
                  <a:lnTo>
                    <a:pt x="4695" y="4942"/>
                  </a:lnTo>
                  <a:lnTo>
                    <a:pt x="4843" y="4818"/>
                  </a:lnTo>
                  <a:lnTo>
                    <a:pt x="4942" y="4695"/>
                  </a:lnTo>
                  <a:lnTo>
                    <a:pt x="5041" y="4522"/>
                  </a:lnTo>
                  <a:lnTo>
                    <a:pt x="5065" y="4373"/>
                  </a:lnTo>
                  <a:lnTo>
                    <a:pt x="5090" y="4200"/>
                  </a:lnTo>
                  <a:lnTo>
                    <a:pt x="5065" y="4027"/>
                  </a:lnTo>
                  <a:lnTo>
                    <a:pt x="5041" y="3879"/>
                  </a:lnTo>
                  <a:lnTo>
                    <a:pt x="4942" y="3706"/>
                  </a:lnTo>
                  <a:lnTo>
                    <a:pt x="4843" y="3583"/>
                  </a:lnTo>
                  <a:lnTo>
                    <a:pt x="1507" y="247"/>
                  </a:lnTo>
                  <a:lnTo>
                    <a:pt x="1359" y="148"/>
                  </a:lnTo>
                  <a:lnTo>
                    <a:pt x="1211" y="49"/>
                  </a:lnTo>
                  <a:lnTo>
                    <a:pt x="10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4717948" y="-1383301"/>
              <a:ext cx="109226" cy="109261"/>
            </a:xfrm>
            <a:custGeom>
              <a:avLst/>
              <a:gdLst/>
              <a:ahLst/>
              <a:cxnLst/>
              <a:rect l="l" t="t" r="r" b="b"/>
              <a:pathLst>
                <a:path w="3163" h="3164" extrusionOk="0">
                  <a:moveTo>
                    <a:pt x="1581" y="1"/>
                  </a:moveTo>
                  <a:lnTo>
                    <a:pt x="1408" y="25"/>
                  </a:lnTo>
                  <a:lnTo>
                    <a:pt x="1260" y="25"/>
                  </a:lnTo>
                  <a:lnTo>
                    <a:pt x="1112" y="75"/>
                  </a:lnTo>
                  <a:lnTo>
                    <a:pt x="964" y="124"/>
                  </a:lnTo>
                  <a:lnTo>
                    <a:pt x="840" y="198"/>
                  </a:lnTo>
                  <a:lnTo>
                    <a:pt x="692" y="272"/>
                  </a:lnTo>
                  <a:lnTo>
                    <a:pt x="470" y="470"/>
                  </a:lnTo>
                  <a:lnTo>
                    <a:pt x="272" y="692"/>
                  </a:lnTo>
                  <a:lnTo>
                    <a:pt x="198" y="841"/>
                  </a:lnTo>
                  <a:lnTo>
                    <a:pt x="124" y="964"/>
                  </a:lnTo>
                  <a:lnTo>
                    <a:pt x="74" y="1112"/>
                  </a:lnTo>
                  <a:lnTo>
                    <a:pt x="50" y="1261"/>
                  </a:lnTo>
                  <a:lnTo>
                    <a:pt x="25" y="1409"/>
                  </a:lnTo>
                  <a:lnTo>
                    <a:pt x="0" y="1582"/>
                  </a:lnTo>
                  <a:lnTo>
                    <a:pt x="25" y="1730"/>
                  </a:lnTo>
                  <a:lnTo>
                    <a:pt x="50" y="1903"/>
                  </a:lnTo>
                  <a:lnTo>
                    <a:pt x="74" y="2051"/>
                  </a:lnTo>
                  <a:lnTo>
                    <a:pt x="124" y="2200"/>
                  </a:lnTo>
                  <a:lnTo>
                    <a:pt x="198" y="2323"/>
                  </a:lnTo>
                  <a:lnTo>
                    <a:pt x="272" y="2447"/>
                  </a:lnTo>
                  <a:lnTo>
                    <a:pt x="470" y="2694"/>
                  </a:lnTo>
                  <a:lnTo>
                    <a:pt x="692" y="2891"/>
                  </a:lnTo>
                  <a:lnTo>
                    <a:pt x="840" y="2966"/>
                  </a:lnTo>
                  <a:lnTo>
                    <a:pt x="964" y="3040"/>
                  </a:lnTo>
                  <a:lnTo>
                    <a:pt x="1112" y="3089"/>
                  </a:lnTo>
                  <a:lnTo>
                    <a:pt x="1260" y="3114"/>
                  </a:lnTo>
                  <a:lnTo>
                    <a:pt x="1408" y="3138"/>
                  </a:lnTo>
                  <a:lnTo>
                    <a:pt x="1581" y="3163"/>
                  </a:lnTo>
                  <a:lnTo>
                    <a:pt x="1754" y="3138"/>
                  </a:lnTo>
                  <a:lnTo>
                    <a:pt x="1903" y="3114"/>
                  </a:lnTo>
                  <a:lnTo>
                    <a:pt x="2051" y="3089"/>
                  </a:lnTo>
                  <a:lnTo>
                    <a:pt x="2199" y="3040"/>
                  </a:lnTo>
                  <a:lnTo>
                    <a:pt x="2323" y="2966"/>
                  </a:lnTo>
                  <a:lnTo>
                    <a:pt x="2471" y="2891"/>
                  </a:lnTo>
                  <a:lnTo>
                    <a:pt x="2693" y="2694"/>
                  </a:lnTo>
                  <a:lnTo>
                    <a:pt x="2891" y="2447"/>
                  </a:lnTo>
                  <a:lnTo>
                    <a:pt x="2965" y="2323"/>
                  </a:lnTo>
                  <a:lnTo>
                    <a:pt x="3039" y="2200"/>
                  </a:lnTo>
                  <a:lnTo>
                    <a:pt x="3089" y="2051"/>
                  </a:lnTo>
                  <a:lnTo>
                    <a:pt x="3113" y="1903"/>
                  </a:lnTo>
                  <a:lnTo>
                    <a:pt x="3138" y="1730"/>
                  </a:lnTo>
                  <a:lnTo>
                    <a:pt x="3163" y="1582"/>
                  </a:lnTo>
                  <a:lnTo>
                    <a:pt x="3138" y="1409"/>
                  </a:lnTo>
                  <a:lnTo>
                    <a:pt x="3113" y="1261"/>
                  </a:lnTo>
                  <a:lnTo>
                    <a:pt x="3089" y="1112"/>
                  </a:lnTo>
                  <a:lnTo>
                    <a:pt x="3039" y="964"/>
                  </a:lnTo>
                  <a:lnTo>
                    <a:pt x="2965" y="841"/>
                  </a:lnTo>
                  <a:lnTo>
                    <a:pt x="2891" y="692"/>
                  </a:lnTo>
                  <a:lnTo>
                    <a:pt x="2693" y="470"/>
                  </a:lnTo>
                  <a:lnTo>
                    <a:pt x="2471" y="272"/>
                  </a:lnTo>
                  <a:lnTo>
                    <a:pt x="2323" y="198"/>
                  </a:lnTo>
                  <a:lnTo>
                    <a:pt x="2199" y="124"/>
                  </a:lnTo>
                  <a:lnTo>
                    <a:pt x="2051" y="75"/>
                  </a:lnTo>
                  <a:lnTo>
                    <a:pt x="1903" y="25"/>
                  </a:lnTo>
                  <a:lnTo>
                    <a:pt x="1754" y="25"/>
                  </a:lnTo>
                  <a:lnTo>
                    <a:pt x="15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9"/>
          <p:cNvGrpSpPr/>
          <p:nvPr/>
        </p:nvGrpSpPr>
        <p:grpSpPr>
          <a:xfrm flipH="1">
            <a:off x="7502054" y="3546587"/>
            <a:ext cx="1624594" cy="1497557"/>
            <a:chOff x="233939" y="3546587"/>
            <a:chExt cx="1624594" cy="1497557"/>
          </a:xfrm>
        </p:grpSpPr>
        <p:sp>
          <p:nvSpPr>
            <p:cNvPr id="108" name="Google Shape;108;p9"/>
            <p:cNvSpPr/>
            <p:nvPr/>
          </p:nvSpPr>
          <p:spPr>
            <a:xfrm>
              <a:off x="753597" y="3940037"/>
              <a:ext cx="1104936" cy="1104108"/>
            </a:xfrm>
            <a:custGeom>
              <a:avLst/>
              <a:gdLst/>
              <a:ahLst/>
              <a:cxnLst/>
              <a:rect l="l" t="t" r="r" b="b"/>
              <a:pathLst>
                <a:path w="31997" h="31973" extrusionOk="0">
                  <a:moveTo>
                    <a:pt x="15986" y="692"/>
                  </a:moveTo>
                  <a:lnTo>
                    <a:pt x="16777" y="717"/>
                  </a:lnTo>
                  <a:lnTo>
                    <a:pt x="17567" y="766"/>
                  </a:lnTo>
                  <a:lnTo>
                    <a:pt x="18333" y="865"/>
                  </a:lnTo>
                  <a:lnTo>
                    <a:pt x="19075" y="1013"/>
                  </a:lnTo>
                  <a:lnTo>
                    <a:pt x="19816" y="1186"/>
                  </a:lnTo>
                  <a:lnTo>
                    <a:pt x="20532" y="1384"/>
                  </a:lnTo>
                  <a:lnTo>
                    <a:pt x="21249" y="1631"/>
                  </a:lnTo>
                  <a:lnTo>
                    <a:pt x="21941" y="1903"/>
                  </a:lnTo>
                  <a:lnTo>
                    <a:pt x="22608" y="2199"/>
                  </a:lnTo>
                  <a:lnTo>
                    <a:pt x="23275" y="2545"/>
                  </a:lnTo>
                  <a:lnTo>
                    <a:pt x="23917" y="2916"/>
                  </a:lnTo>
                  <a:lnTo>
                    <a:pt x="24535" y="3311"/>
                  </a:lnTo>
                  <a:lnTo>
                    <a:pt x="25128" y="3731"/>
                  </a:lnTo>
                  <a:lnTo>
                    <a:pt x="25721" y="4201"/>
                  </a:lnTo>
                  <a:lnTo>
                    <a:pt x="26265" y="4670"/>
                  </a:lnTo>
                  <a:lnTo>
                    <a:pt x="26808" y="5189"/>
                  </a:lnTo>
                  <a:lnTo>
                    <a:pt x="27302" y="5708"/>
                  </a:lnTo>
                  <a:lnTo>
                    <a:pt x="27797" y="6276"/>
                  </a:lnTo>
                  <a:lnTo>
                    <a:pt x="28241" y="6844"/>
                  </a:lnTo>
                  <a:lnTo>
                    <a:pt x="28661" y="7437"/>
                  </a:lnTo>
                  <a:lnTo>
                    <a:pt x="29057" y="8055"/>
                  </a:lnTo>
                  <a:lnTo>
                    <a:pt x="29427" y="8697"/>
                  </a:lnTo>
                  <a:lnTo>
                    <a:pt x="29773" y="9365"/>
                  </a:lnTo>
                  <a:lnTo>
                    <a:pt x="30070" y="10032"/>
                  </a:lnTo>
                  <a:lnTo>
                    <a:pt x="30342" y="10723"/>
                  </a:lnTo>
                  <a:lnTo>
                    <a:pt x="30589" y="11440"/>
                  </a:lnTo>
                  <a:lnTo>
                    <a:pt x="30811" y="12157"/>
                  </a:lnTo>
                  <a:lnTo>
                    <a:pt x="30959" y="12898"/>
                  </a:lnTo>
                  <a:lnTo>
                    <a:pt x="31108" y="13664"/>
                  </a:lnTo>
                  <a:lnTo>
                    <a:pt x="31206" y="14430"/>
                  </a:lnTo>
                  <a:lnTo>
                    <a:pt x="31256" y="15196"/>
                  </a:lnTo>
                  <a:lnTo>
                    <a:pt x="31280" y="15986"/>
                  </a:lnTo>
                  <a:lnTo>
                    <a:pt x="31256" y="16777"/>
                  </a:lnTo>
                  <a:lnTo>
                    <a:pt x="31206" y="17543"/>
                  </a:lnTo>
                  <a:lnTo>
                    <a:pt x="31108" y="18309"/>
                  </a:lnTo>
                  <a:lnTo>
                    <a:pt x="30959" y="19050"/>
                  </a:lnTo>
                  <a:lnTo>
                    <a:pt x="30811" y="19791"/>
                  </a:lnTo>
                  <a:lnTo>
                    <a:pt x="30589" y="20533"/>
                  </a:lnTo>
                  <a:lnTo>
                    <a:pt x="30342" y="21224"/>
                  </a:lnTo>
                  <a:lnTo>
                    <a:pt x="30070" y="21916"/>
                  </a:lnTo>
                  <a:lnTo>
                    <a:pt x="29773" y="22608"/>
                  </a:lnTo>
                  <a:lnTo>
                    <a:pt x="29427" y="23251"/>
                  </a:lnTo>
                  <a:lnTo>
                    <a:pt x="29057" y="23893"/>
                  </a:lnTo>
                  <a:lnTo>
                    <a:pt x="28661" y="24511"/>
                  </a:lnTo>
                  <a:lnTo>
                    <a:pt x="28241" y="25128"/>
                  </a:lnTo>
                  <a:lnTo>
                    <a:pt x="27797" y="25697"/>
                  </a:lnTo>
                  <a:lnTo>
                    <a:pt x="27302" y="26240"/>
                  </a:lnTo>
                  <a:lnTo>
                    <a:pt x="26808" y="26784"/>
                  </a:lnTo>
                  <a:lnTo>
                    <a:pt x="26265" y="27278"/>
                  </a:lnTo>
                  <a:lnTo>
                    <a:pt x="25721" y="27772"/>
                  </a:lnTo>
                  <a:lnTo>
                    <a:pt x="25128" y="28217"/>
                  </a:lnTo>
                  <a:lnTo>
                    <a:pt x="24535" y="28662"/>
                  </a:lnTo>
                  <a:lnTo>
                    <a:pt x="23917" y="29057"/>
                  </a:lnTo>
                  <a:lnTo>
                    <a:pt x="23275" y="29428"/>
                  </a:lnTo>
                  <a:lnTo>
                    <a:pt x="22608" y="29749"/>
                  </a:lnTo>
                  <a:lnTo>
                    <a:pt x="21941" y="30070"/>
                  </a:lnTo>
                  <a:lnTo>
                    <a:pt x="21249" y="30342"/>
                  </a:lnTo>
                  <a:lnTo>
                    <a:pt x="20532" y="30589"/>
                  </a:lnTo>
                  <a:lnTo>
                    <a:pt x="19816" y="30787"/>
                  </a:lnTo>
                  <a:lnTo>
                    <a:pt x="19075" y="30959"/>
                  </a:lnTo>
                  <a:lnTo>
                    <a:pt x="18333" y="31083"/>
                  </a:lnTo>
                  <a:lnTo>
                    <a:pt x="17567" y="31182"/>
                  </a:lnTo>
                  <a:lnTo>
                    <a:pt x="16777" y="31256"/>
                  </a:lnTo>
                  <a:lnTo>
                    <a:pt x="15220" y="31256"/>
                  </a:lnTo>
                  <a:lnTo>
                    <a:pt x="14430" y="31182"/>
                  </a:lnTo>
                  <a:lnTo>
                    <a:pt x="13664" y="31083"/>
                  </a:lnTo>
                  <a:lnTo>
                    <a:pt x="12922" y="30959"/>
                  </a:lnTo>
                  <a:lnTo>
                    <a:pt x="12181" y="30787"/>
                  </a:lnTo>
                  <a:lnTo>
                    <a:pt x="11465" y="30589"/>
                  </a:lnTo>
                  <a:lnTo>
                    <a:pt x="10748" y="30342"/>
                  </a:lnTo>
                  <a:lnTo>
                    <a:pt x="10056" y="30070"/>
                  </a:lnTo>
                  <a:lnTo>
                    <a:pt x="9389" y="29749"/>
                  </a:lnTo>
                  <a:lnTo>
                    <a:pt x="8722" y="29428"/>
                  </a:lnTo>
                  <a:lnTo>
                    <a:pt x="8080" y="29057"/>
                  </a:lnTo>
                  <a:lnTo>
                    <a:pt x="7462" y="28662"/>
                  </a:lnTo>
                  <a:lnTo>
                    <a:pt x="6869" y="28217"/>
                  </a:lnTo>
                  <a:lnTo>
                    <a:pt x="6276" y="27772"/>
                  </a:lnTo>
                  <a:lnTo>
                    <a:pt x="5732" y="27278"/>
                  </a:lnTo>
                  <a:lnTo>
                    <a:pt x="5189" y="26784"/>
                  </a:lnTo>
                  <a:lnTo>
                    <a:pt x="4695" y="26240"/>
                  </a:lnTo>
                  <a:lnTo>
                    <a:pt x="4200" y="25697"/>
                  </a:lnTo>
                  <a:lnTo>
                    <a:pt x="3756" y="25128"/>
                  </a:lnTo>
                  <a:lnTo>
                    <a:pt x="3336" y="24511"/>
                  </a:lnTo>
                  <a:lnTo>
                    <a:pt x="2940" y="23893"/>
                  </a:lnTo>
                  <a:lnTo>
                    <a:pt x="2570" y="23251"/>
                  </a:lnTo>
                  <a:lnTo>
                    <a:pt x="2224" y="22608"/>
                  </a:lnTo>
                  <a:lnTo>
                    <a:pt x="1927" y="21916"/>
                  </a:lnTo>
                  <a:lnTo>
                    <a:pt x="1631" y="21224"/>
                  </a:lnTo>
                  <a:lnTo>
                    <a:pt x="1408" y="20533"/>
                  </a:lnTo>
                  <a:lnTo>
                    <a:pt x="1186" y="19791"/>
                  </a:lnTo>
                  <a:lnTo>
                    <a:pt x="1013" y="19050"/>
                  </a:lnTo>
                  <a:lnTo>
                    <a:pt x="890" y="18309"/>
                  </a:lnTo>
                  <a:lnTo>
                    <a:pt x="791" y="17543"/>
                  </a:lnTo>
                  <a:lnTo>
                    <a:pt x="741" y="16777"/>
                  </a:lnTo>
                  <a:lnTo>
                    <a:pt x="717" y="15986"/>
                  </a:lnTo>
                  <a:lnTo>
                    <a:pt x="741" y="15196"/>
                  </a:lnTo>
                  <a:lnTo>
                    <a:pt x="791" y="14430"/>
                  </a:lnTo>
                  <a:lnTo>
                    <a:pt x="890" y="13664"/>
                  </a:lnTo>
                  <a:lnTo>
                    <a:pt x="1013" y="12898"/>
                  </a:lnTo>
                  <a:lnTo>
                    <a:pt x="1186" y="12157"/>
                  </a:lnTo>
                  <a:lnTo>
                    <a:pt x="1408" y="11440"/>
                  </a:lnTo>
                  <a:lnTo>
                    <a:pt x="1631" y="10723"/>
                  </a:lnTo>
                  <a:lnTo>
                    <a:pt x="1927" y="10032"/>
                  </a:lnTo>
                  <a:lnTo>
                    <a:pt x="2224" y="9365"/>
                  </a:lnTo>
                  <a:lnTo>
                    <a:pt x="2570" y="8697"/>
                  </a:lnTo>
                  <a:lnTo>
                    <a:pt x="2940" y="8055"/>
                  </a:lnTo>
                  <a:lnTo>
                    <a:pt x="3336" y="7437"/>
                  </a:lnTo>
                  <a:lnTo>
                    <a:pt x="3756" y="6844"/>
                  </a:lnTo>
                  <a:lnTo>
                    <a:pt x="4200" y="6276"/>
                  </a:lnTo>
                  <a:lnTo>
                    <a:pt x="4695" y="5708"/>
                  </a:lnTo>
                  <a:lnTo>
                    <a:pt x="5189" y="5189"/>
                  </a:lnTo>
                  <a:lnTo>
                    <a:pt x="5732" y="4670"/>
                  </a:lnTo>
                  <a:lnTo>
                    <a:pt x="6276" y="4201"/>
                  </a:lnTo>
                  <a:lnTo>
                    <a:pt x="6869" y="3731"/>
                  </a:lnTo>
                  <a:lnTo>
                    <a:pt x="7462" y="3311"/>
                  </a:lnTo>
                  <a:lnTo>
                    <a:pt x="8080" y="2916"/>
                  </a:lnTo>
                  <a:lnTo>
                    <a:pt x="8722" y="2545"/>
                  </a:lnTo>
                  <a:lnTo>
                    <a:pt x="9389" y="2199"/>
                  </a:lnTo>
                  <a:lnTo>
                    <a:pt x="10056" y="1903"/>
                  </a:lnTo>
                  <a:lnTo>
                    <a:pt x="10748" y="1631"/>
                  </a:lnTo>
                  <a:lnTo>
                    <a:pt x="11465" y="1384"/>
                  </a:lnTo>
                  <a:lnTo>
                    <a:pt x="12181" y="1186"/>
                  </a:lnTo>
                  <a:lnTo>
                    <a:pt x="12922" y="1013"/>
                  </a:lnTo>
                  <a:lnTo>
                    <a:pt x="13664" y="865"/>
                  </a:lnTo>
                  <a:lnTo>
                    <a:pt x="14430" y="766"/>
                  </a:lnTo>
                  <a:lnTo>
                    <a:pt x="15220" y="717"/>
                  </a:lnTo>
                  <a:lnTo>
                    <a:pt x="15986" y="692"/>
                  </a:lnTo>
                  <a:close/>
                  <a:moveTo>
                    <a:pt x="15986" y="0"/>
                  </a:moveTo>
                  <a:lnTo>
                    <a:pt x="15171" y="25"/>
                  </a:lnTo>
                  <a:lnTo>
                    <a:pt x="14355" y="74"/>
                  </a:lnTo>
                  <a:lnTo>
                    <a:pt x="13565" y="173"/>
                  </a:lnTo>
                  <a:lnTo>
                    <a:pt x="12774" y="321"/>
                  </a:lnTo>
                  <a:lnTo>
                    <a:pt x="12008" y="494"/>
                  </a:lnTo>
                  <a:lnTo>
                    <a:pt x="11242" y="717"/>
                  </a:lnTo>
                  <a:lnTo>
                    <a:pt x="10501" y="964"/>
                  </a:lnTo>
                  <a:lnTo>
                    <a:pt x="9784" y="1260"/>
                  </a:lnTo>
                  <a:lnTo>
                    <a:pt x="9068" y="1581"/>
                  </a:lnTo>
                  <a:lnTo>
                    <a:pt x="8376" y="1927"/>
                  </a:lnTo>
                  <a:lnTo>
                    <a:pt x="7709" y="2298"/>
                  </a:lnTo>
                  <a:lnTo>
                    <a:pt x="7067" y="2718"/>
                  </a:lnTo>
                  <a:lnTo>
                    <a:pt x="6449" y="3163"/>
                  </a:lnTo>
                  <a:lnTo>
                    <a:pt x="5831" y="3657"/>
                  </a:lnTo>
                  <a:lnTo>
                    <a:pt x="5263" y="4151"/>
                  </a:lnTo>
                  <a:lnTo>
                    <a:pt x="4695" y="4670"/>
                  </a:lnTo>
                  <a:lnTo>
                    <a:pt x="4176" y="5238"/>
                  </a:lnTo>
                  <a:lnTo>
                    <a:pt x="3657" y="5807"/>
                  </a:lnTo>
                  <a:lnTo>
                    <a:pt x="3187" y="6424"/>
                  </a:lnTo>
                  <a:lnTo>
                    <a:pt x="2743" y="7042"/>
                  </a:lnTo>
                  <a:lnTo>
                    <a:pt x="2323" y="7684"/>
                  </a:lnTo>
                  <a:lnTo>
                    <a:pt x="1952" y="8376"/>
                  </a:lnTo>
                  <a:lnTo>
                    <a:pt x="1581" y="9043"/>
                  </a:lnTo>
                  <a:lnTo>
                    <a:pt x="1260" y="9760"/>
                  </a:lnTo>
                  <a:lnTo>
                    <a:pt x="988" y="10501"/>
                  </a:lnTo>
                  <a:lnTo>
                    <a:pt x="717" y="11242"/>
                  </a:lnTo>
                  <a:lnTo>
                    <a:pt x="519" y="11984"/>
                  </a:lnTo>
                  <a:lnTo>
                    <a:pt x="321" y="12774"/>
                  </a:lnTo>
                  <a:lnTo>
                    <a:pt x="198" y="13540"/>
                  </a:lnTo>
                  <a:lnTo>
                    <a:pt x="99" y="14356"/>
                  </a:lnTo>
                  <a:lnTo>
                    <a:pt x="25" y="15171"/>
                  </a:lnTo>
                  <a:lnTo>
                    <a:pt x="0" y="15986"/>
                  </a:lnTo>
                  <a:lnTo>
                    <a:pt x="25" y="16802"/>
                  </a:lnTo>
                  <a:lnTo>
                    <a:pt x="99" y="17617"/>
                  </a:lnTo>
                  <a:lnTo>
                    <a:pt x="198" y="18408"/>
                  </a:lnTo>
                  <a:lnTo>
                    <a:pt x="321" y="19198"/>
                  </a:lnTo>
                  <a:lnTo>
                    <a:pt x="519" y="19964"/>
                  </a:lnTo>
                  <a:lnTo>
                    <a:pt x="717" y="20730"/>
                  </a:lnTo>
                  <a:lnTo>
                    <a:pt x="988" y="21472"/>
                  </a:lnTo>
                  <a:lnTo>
                    <a:pt x="1260" y="22188"/>
                  </a:lnTo>
                  <a:lnTo>
                    <a:pt x="1581" y="22905"/>
                  </a:lnTo>
                  <a:lnTo>
                    <a:pt x="1952" y="23596"/>
                  </a:lnTo>
                  <a:lnTo>
                    <a:pt x="2323" y="24264"/>
                  </a:lnTo>
                  <a:lnTo>
                    <a:pt x="2743" y="24906"/>
                  </a:lnTo>
                  <a:lnTo>
                    <a:pt x="3187" y="25548"/>
                  </a:lnTo>
                  <a:lnTo>
                    <a:pt x="3657" y="26141"/>
                  </a:lnTo>
                  <a:lnTo>
                    <a:pt x="4176" y="26734"/>
                  </a:lnTo>
                  <a:lnTo>
                    <a:pt x="4695" y="27278"/>
                  </a:lnTo>
                  <a:lnTo>
                    <a:pt x="5263" y="27822"/>
                  </a:lnTo>
                  <a:lnTo>
                    <a:pt x="5831" y="28316"/>
                  </a:lnTo>
                  <a:lnTo>
                    <a:pt x="6449" y="28785"/>
                  </a:lnTo>
                  <a:lnTo>
                    <a:pt x="7067" y="29230"/>
                  </a:lnTo>
                  <a:lnTo>
                    <a:pt x="7709" y="29650"/>
                  </a:lnTo>
                  <a:lnTo>
                    <a:pt x="8376" y="30045"/>
                  </a:lnTo>
                  <a:lnTo>
                    <a:pt x="9068" y="30391"/>
                  </a:lnTo>
                  <a:lnTo>
                    <a:pt x="9784" y="30712"/>
                  </a:lnTo>
                  <a:lnTo>
                    <a:pt x="10501" y="31009"/>
                  </a:lnTo>
                  <a:lnTo>
                    <a:pt x="11242" y="31256"/>
                  </a:lnTo>
                  <a:lnTo>
                    <a:pt x="12008" y="31478"/>
                  </a:lnTo>
                  <a:lnTo>
                    <a:pt x="12774" y="31651"/>
                  </a:lnTo>
                  <a:lnTo>
                    <a:pt x="13565" y="31775"/>
                  </a:lnTo>
                  <a:lnTo>
                    <a:pt x="14355" y="31898"/>
                  </a:lnTo>
                  <a:lnTo>
                    <a:pt x="15171" y="31948"/>
                  </a:lnTo>
                  <a:lnTo>
                    <a:pt x="15986" y="31973"/>
                  </a:lnTo>
                  <a:lnTo>
                    <a:pt x="16826" y="31948"/>
                  </a:lnTo>
                  <a:lnTo>
                    <a:pt x="17642" y="31898"/>
                  </a:lnTo>
                  <a:lnTo>
                    <a:pt x="18432" y="31775"/>
                  </a:lnTo>
                  <a:lnTo>
                    <a:pt x="19223" y="31651"/>
                  </a:lnTo>
                  <a:lnTo>
                    <a:pt x="19989" y="31478"/>
                  </a:lnTo>
                  <a:lnTo>
                    <a:pt x="20755" y="31256"/>
                  </a:lnTo>
                  <a:lnTo>
                    <a:pt x="21496" y="31009"/>
                  </a:lnTo>
                  <a:lnTo>
                    <a:pt x="22213" y="30712"/>
                  </a:lnTo>
                  <a:lnTo>
                    <a:pt x="22929" y="30391"/>
                  </a:lnTo>
                  <a:lnTo>
                    <a:pt x="23621" y="30045"/>
                  </a:lnTo>
                  <a:lnTo>
                    <a:pt x="24288" y="29650"/>
                  </a:lnTo>
                  <a:lnTo>
                    <a:pt x="24931" y="29230"/>
                  </a:lnTo>
                  <a:lnTo>
                    <a:pt x="25548" y="28785"/>
                  </a:lnTo>
                  <a:lnTo>
                    <a:pt x="26166" y="28316"/>
                  </a:lnTo>
                  <a:lnTo>
                    <a:pt x="26734" y="27822"/>
                  </a:lnTo>
                  <a:lnTo>
                    <a:pt x="27302" y="27278"/>
                  </a:lnTo>
                  <a:lnTo>
                    <a:pt x="27821" y="26734"/>
                  </a:lnTo>
                  <a:lnTo>
                    <a:pt x="28340" y="26141"/>
                  </a:lnTo>
                  <a:lnTo>
                    <a:pt x="28810" y="25548"/>
                  </a:lnTo>
                  <a:lnTo>
                    <a:pt x="29254" y="24906"/>
                  </a:lnTo>
                  <a:lnTo>
                    <a:pt x="29674" y="24264"/>
                  </a:lnTo>
                  <a:lnTo>
                    <a:pt x="30045" y="23596"/>
                  </a:lnTo>
                  <a:lnTo>
                    <a:pt x="30416" y="22905"/>
                  </a:lnTo>
                  <a:lnTo>
                    <a:pt x="30737" y="22188"/>
                  </a:lnTo>
                  <a:lnTo>
                    <a:pt x="31009" y="21472"/>
                  </a:lnTo>
                  <a:lnTo>
                    <a:pt x="31256" y="20730"/>
                  </a:lnTo>
                  <a:lnTo>
                    <a:pt x="31478" y="19964"/>
                  </a:lnTo>
                  <a:lnTo>
                    <a:pt x="31651" y="19198"/>
                  </a:lnTo>
                  <a:lnTo>
                    <a:pt x="31799" y="18408"/>
                  </a:lnTo>
                  <a:lnTo>
                    <a:pt x="31898" y="17617"/>
                  </a:lnTo>
                  <a:lnTo>
                    <a:pt x="31972" y="16802"/>
                  </a:lnTo>
                  <a:lnTo>
                    <a:pt x="31997" y="15986"/>
                  </a:lnTo>
                  <a:lnTo>
                    <a:pt x="31972" y="15171"/>
                  </a:lnTo>
                  <a:lnTo>
                    <a:pt x="31898" y="14356"/>
                  </a:lnTo>
                  <a:lnTo>
                    <a:pt x="31799" y="13540"/>
                  </a:lnTo>
                  <a:lnTo>
                    <a:pt x="31651" y="12774"/>
                  </a:lnTo>
                  <a:lnTo>
                    <a:pt x="31478" y="11984"/>
                  </a:lnTo>
                  <a:lnTo>
                    <a:pt x="31256" y="11242"/>
                  </a:lnTo>
                  <a:lnTo>
                    <a:pt x="31009" y="10501"/>
                  </a:lnTo>
                  <a:lnTo>
                    <a:pt x="30737" y="9760"/>
                  </a:lnTo>
                  <a:lnTo>
                    <a:pt x="30416" y="9043"/>
                  </a:lnTo>
                  <a:lnTo>
                    <a:pt x="30045" y="8376"/>
                  </a:lnTo>
                  <a:lnTo>
                    <a:pt x="29674" y="7684"/>
                  </a:lnTo>
                  <a:lnTo>
                    <a:pt x="29254" y="7042"/>
                  </a:lnTo>
                  <a:lnTo>
                    <a:pt x="28810" y="6424"/>
                  </a:lnTo>
                  <a:lnTo>
                    <a:pt x="28340" y="5807"/>
                  </a:lnTo>
                  <a:lnTo>
                    <a:pt x="27821" y="5238"/>
                  </a:lnTo>
                  <a:lnTo>
                    <a:pt x="27302" y="4670"/>
                  </a:lnTo>
                  <a:lnTo>
                    <a:pt x="26734" y="4151"/>
                  </a:lnTo>
                  <a:lnTo>
                    <a:pt x="26166" y="3657"/>
                  </a:lnTo>
                  <a:lnTo>
                    <a:pt x="25548" y="3163"/>
                  </a:lnTo>
                  <a:lnTo>
                    <a:pt x="24931" y="2718"/>
                  </a:lnTo>
                  <a:lnTo>
                    <a:pt x="24288" y="2298"/>
                  </a:lnTo>
                  <a:lnTo>
                    <a:pt x="23621" y="1927"/>
                  </a:lnTo>
                  <a:lnTo>
                    <a:pt x="22929" y="1581"/>
                  </a:lnTo>
                  <a:lnTo>
                    <a:pt x="22213" y="1260"/>
                  </a:lnTo>
                  <a:lnTo>
                    <a:pt x="21496" y="964"/>
                  </a:lnTo>
                  <a:lnTo>
                    <a:pt x="20755" y="717"/>
                  </a:lnTo>
                  <a:lnTo>
                    <a:pt x="19989" y="494"/>
                  </a:lnTo>
                  <a:lnTo>
                    <a:pt x="19223" y="321"/>
                  </a:lnTo>
                  <a:lnTo>
                    <a:pt x="18432" y="173"/>
                  </a:lnTo>
                  <a:lnTo>
                    <a:pt x="17642" y="74"/>
                  </a:lnTo>
                  <a:lnTo>
                    <a:pt x="16826" y="25"/>
                  </a:lnTo>
                  <a:lnTo>
                    <a:pt x="159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a:off x="801073" y="3546587"/>
              <a:ext cx="156156" cy="156190"/>
            </a:xfrm>
            <a:custGeom>
              <a:avLst/>
              <a:gdLst/>
              <a:ahLst/>
              <a:cxnLst/>
              <a:rect l="l" t="t" r="r" b="b"/>
              <a:pathLst>
                <a:path w="4522" h="4523" extrusionOk="0">
                  <a:moveTo>
                    <a:pt x="2026" y="1"/>
                  </a:moveTo>
                  <a:lnTo>
                    <a:pt x="1804" y="50"/>
                  </a:lnTo>
                  <a:lnTo>
                    <a:pt x="1606" y="100"/>
                  </a:lnTo>
                  <a:lnTo>
                    <a:pt x="1384" y="174"/>
                  </a:lnTo>
                  <a:lnTo>
                    <a:pt x="1186" y="273"/>
                  </a:lnTo>
                  <a:lnTo>
                    <a:pt x="1013" y="371"/>
                  </a:lnTo>
                  <a:lnTo>
                    <a:pt x="840" y="520"/>
                  </a:lnTo>
                  <a:lnTo>
                    <a:pt x="667" y="668"/>
                  </a:lnTo>
                  <a:lnTo>
                    <a:pt x="519" y="816"/>
                  </a:lnTo>
                  <a:lnTo>
                    <a:pt x="395" y="989"/>
                  </a:lnTo>
                  <a:lnTo>
                    <a:pt x="272" y="1187"/>
                  </a:lnTo>
                  <a:lnTo>
                    <a:pt x="198" y="1385"/>
                  </a:lnTo>
                  <a:lnTo>
                    <a:pt x="99" y="1582"/>
                  </a:lnTo>
                  <a:lnTo>
                    <a:pt x="49" y="1805"/>
                  </a:lnTo>
                  <a:lnTo>
                    <a:pt x="25" y="2027"/>
                  </a:lnTo>
                  <a:lnTo>
                    <a:pt x="0" y="2249"/>
                  </a:lnTo>
                  <a:lnTo>
                    <a:pt x="25" y="2496"/>
                  </a:lnTo>
                  <a:lnTo>
                    <a:pt x="49" y="2719"/>
                  </a:lnTo>
                  <a:lnTo>
                    <a:pt x="99" y="2916"/>
                  </a:lnTo>
                  <a:lnTo>
                    <a:pt x="198" y="3139"/>
                  </a:lnTo>
                  <a:lnTo>
                    <a:pt x="272" y="3336"/>
                  </a:lnTo>
                  <a:lnTo>
                    <a:pt x="395" y="3509"/>
                  </a:lnTo>
                  <a:lnTo>
                    <a:pt x="519" y="3682"/>
                  </a:lnTo>
                  <a:lnTo>
                    <a:pt x="667" y="3855"/>
                  </a:lnTo>
                  <a:lnTo>
                    <a:pt x="840" y="4004"/>
                  </a:lnTo>
                  <a:lnTo>
                    <a:pt x="1013" y="4127"/>
                  </a:lnTo>
                  <a:lnTo>
                    <a:pt x="1186" y="4251"/>
                  </a:lnTo>
                  <a:lnTo>
                    <a:pt x="1384" y="4350"/>
                  </a:lnTo>
                  <a:lnTo>
                    <a:pt x="1606" y="4424"/>
                  </a:lnTo>
                  <a:lnTo>
                    <a:pt x="1804" y="4473"/>
                  </a:lnTo>
                  <a:lnTo>
                    <a:pt x="2026" y="4498"/>
                  </a:lnTo>
                  <a:lnTo>
                    <a:pt x="2273" y="4522"/>
                  </a:lnTo>
                  <a:lnTo>
                    <a:pt x="2496" y="4498"/>
                  </a:lnTo>
                  <a:lnTo>
                    <a:pt x="2718" y="4473"/>
                  </a:lnTo>
                  <a:lnTo>
                    <a:pt x="2940" y="4424"/>
                  </a:lnTo>
                  <a:lnTo>
                    <a:pt x="3138" y="4350"/>
                  </a:lnTo>
                  <a:lnTo>
                    <a:pt x="3336" y="4251"/>
                  </a:lnTo>
                  <a:lnTo>
                    <a:pt x="3533" y="4127"/>
                  </a:lnTo>
                  <a:lnTo>
                    <a:pt x="3706" y="4004"/>
                  </a:lnTo>
                  <a:lnTo>
                    <a:pt x="3854" y="3855"/>
                  </a:lnTo>
                  <a:lnTo>
                    <a:pt x="4003" y="3682"/>
                  </a:lnTo>
                  <a:lnTo>
                    <a:pt x="4151" y="3509"/>
                  </a:lnTo>
                  <a:lnTo>
                    <a:pt x="4250" y="3336"/>
                  </a:lnTo>
                  <a:lnTo>
                    <a:pt x="4349" y="3139"/>
                  </a:lnTo>
                  <a:lnTo>
                    <a:pt x="4423" y="2916"/>
                  </a:lnTo>
                  <a:lnTo>
                    <a:pt x="4472" y="2719"/>
                  </a:lnTo>
                  <a:lnTo>
                    <a:pt x="4522" y="2496"/>
                  </a:lnTo>
                  <a:lnTo>
                    <a:pt x="4522" y="2249"/>
                  </a:lnTo>
                  <a:lnTo>
                    <a:pt x="4522" y="2027"/>
                  </a:lnTo>
                  <a:lnTo>
                    <a:pt x="4472" y="1805"/>
                  </a:lnTo>
                  <a:lnTo>
                    <a:pt x="4423" y="1582"/>
                  </a:lnTo>
                  <a:lnTo>
                    <a:pt x="4349" y="1385"/>
                  </a:lnTo>
                  <a:lnTo>
                    <a:pt x="4250" y="1187"/>
                  </a:lnTo>
                  <a:lnTo>
                    <a:pt x="4151" y="989"/>
                  </a:lnTo>
                  <a:lnTo>
                    <a:pt x="4003" y="816"/>
                  </a:lnTo>
                  <a:lnTo>
                    <a:pt x="3854" y="668"/>
                  </a:lnTo>
                  <a:lnTo>
                    <a:pt x="3706" y="520"/>
                  </a:lnTo>
                  <a:lnTo>
                    <a:pt x="3533" y="371"/>
                  </a:lnTo>
                  <a:lnTo>
                    <a:pt x="3336" y="273"/>
                  </a:lnTo>
                  <a:lnTo>
                    <a:pt x="3138" y="174"/>
                  </a:lnTo>
                  <a:lnTo>
                    <a:pt x="2940" y="100"/>
                  </a:lnTo>
                  <a:lnTo>
                    <a:pt x="2718" y="50"/>
                  </a:lnTo>
                  <a:lnTo>
                    <a:pt x="24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a:off x="233939" y="3631999"/>
              <a:ext cx="175805" cy="175805"/>
            </a:xfrm>
            <a:custGeom>
              <a:avLst/>
              <a:gdLst/>
              <a:ahLst/>
              <a:cxnLst/>
              <a:rect l="l" t="t" r="r" b="b"/>
              <a:pathLst>
                <a:path w="5091" h="5091" extrusionOk="0">
                  <a:moveTo>
                    <a:pt x="4201" y="0"/>
                  </a:moveTo>
                  <a:lnTo>
                    <a:pt x="4053" y="25"/>
                  </a:lnTo>
                  <a:lnTo>
                    <a:pt x="3880" y="75"/>
                  </a:lnTo>
                  <a:lnTo>
                    <a:pt x="3732" y="149"/>
                  </a:lnTo>
                  <a:lnTo>
                    <a:pt x="3583" y="272"/>
                  </a:lnTo>
                  <a:lnTo>
                    <a:pt x="248" y="3583"/>
                  </a:lnTo>
                  <a:lnTo>
                    <a:pt x="149" y="3731"/>
                  </a:lnTo>
                  <a:lnTo>
                    <a:pt x="75" y="3880"/>
                  </a:lnTo>
                  <a:lnTo>
                    <a:pt x="26" y="4053"/>
                  </a:lnTo>
                  <a:lnTo>
                    <a:pt x="1" y="4226"/>
                  </a:lnTo>
                  <a:lnTo>
                    <a:pt x="26" y="4374"/>
                  </a:lnTo>
                  <a:lnTo>
                    <a:pt x="75" y="4547"/>
                  </a:lnTo>
                  <a:lnTo>
                    <a:pt x="149" y="4695"/>
                  </a:lnTo>
                  <a:lnTo>
                    <a:pt x="248" y="4843"/>
                  </a:lnTo>
                  <a:lnTo>
                    <a:pt x="396" y="4942"/>
                  </a:lnTo>
                  <a:lnTo>
                    <a:pt x="544" y="5041"/>
                  </a:lnTo>
                  <a:lnTo>
                    <a:pt x="717" y="5090"/>
                  </a:lnTo>
                  <a:lnTo>
                    <a:pt x="1063" y="5090"/>
                  </a:lnTo>
                  <a:lnTo>
                    <a:pt x="1211" y="5041"/>
                  </a:lnTo>
                  <a:lnTo>
                    <a:pt x="1360" y="4942"/>
                  </a:lnTo>
                  <a:lnTo>
                    <a:pt x="1508" y="4843"/>
                  </a:lnTo>
                  <a:lnTo>
                    <a:pt x="4844" y="1508"/>
                  </a:lnTo>
                  <a:lnTo>
                    <a:pt x="4942" y="1384"/>
                  </a:lnTo>
                  <a:lnTo>
                    <a:pt x="5017" y="1211"/>
                  </a:lnTo>
                  <a:lnTo>
                    <a:pt x="5066" y="1063"/>
                  </a:lnTo>
                  <a:lnTo>
                    <a:pt x="5091" y="890"/>
                  </a:lnTo>
                  <a:lnTo>
                    <a:pt x="5066" y="717"/>
                  </a:lnTo>
                  <a:lnTo>
                    <a:pt x="5017" y="569"/>
                  </a:lnTo>
                  <a:lnTo>
                    <a:pt x="4942" y="396"/>
                  </a:lnTo>
                  <a:lnTo>
                    <a:pt x="4844" y="272"/>
                  </a:lnTo>
                  <a:lnTo>
                    <a:pt x="4695" y="149"/>
                  </a:lnTo>
                  <a:lnTo>
                    <a:pt x="4547" y="75"/>
                  </a:lnTo>
                  <a:lnTo>
                    <a:pt x="4374" y="25"/>
                  </a:lnTo>
                  <a:lnTo>
                    <a:pt x="4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a:off x="233939" y="3631999"/>
              <a:ext cx="175805" cy="175805"/>
            </a:xfrm>
            <a:custGeom>
              <a:avLst/>
              <a:gdLst/>
              <a:ahLst/>
              <a:cxnLst/>
              <a:rect l="l" t="t" r="r" b="b"/>
              <a:pathLst>
                <a:path w="5091" h="5091" extrusionOk="0">
                  <a:moveTo>
                    <a:pt x="890" y="0"/>
                  </a:moveTo>
                  <a:lnTo>
                    <a:pt x="717" y="25"/>
                  </a:lnTo>
                  <a:lnTo>
                    <a:pt x="544" y="75"/>
                  </a:lnTo>
                  <a:lnTo>
                    <a:pt x="396" y="149"/>
                  </a:lnTo>
                  <a:lnTo>
                    <a:pt x="248" y="272"/>
                  </a:lnTo>
                  <a:lnTo>
                    <a:pt x="149" y="396"/>
                  </a:lnTo>
                  <a:lnTo>
                    <a:pt x="75" y="569"/>
                  </a:lnTo>
                  <a:lnTo>
                    <a:pt x="26" y="717"/>
                  </a:lnTo>
                  <a:lnTo>
                    <a:pt x="1" y="890"/>
                  </a:lnTo>
                  <a:lnTo>
                    <a:pt x="26" y="1063"/>
                  </a:lnTo>
                  <a:lnTo>
                    <a:pt x="75" y="1211"/>
                  </a:lnTo>
                  <a:lnTo>
                    <a:pt x="149" y="1384"/>
                  </a:lnTo>
                  <a:lnTo>
                    <a:pt x="248" y="1508"/>
                  </a:lnTo>
                  <a:lnTo>
                    <a:pt x="3583" y="4843"/>
                  </a:lnTo>
                  <a:lnTo>
                    <a:pt x="3732" y="4942"/>
                  </a:lnTo>
                  <a:lnTo>
                    <a:pt x="3880" y="5041"/>
                  </a:lnTo>
                  <a:lnTo>
                    <a:pt x="4053" y="5090"/>
                  </a:lnTo>
                  <a:lnTo>
                    <a:pt x="4374" y="5090"/>
                  </a:lnTo>
                  <a:lnTo>
                    <a:pt x="4547" y="5041"/>
                  </a:lnTo>
                  <a:lnTo>
                    <a:pt x="4695" y="4942"/>
                  </a:lnTo>
                  <a:lnTo>
                    <a:pt x="4844" y="4843"/>
                  </a:lnTo>
                  <a:lnTo>
                    <a:pt x="4942" y="4695"/>
                  </a:lnTo>
                  <a:lnTo>
                    <a:pt x="5017" y="4547"/>
                  </a:lnTo>
                  <a:lnTo>
                    <a:pt x="5066" y="4374"/>
                  </a:lnTo>
                  <a:lnTo>
                    <a:pt x="5091" y="4226"/>
                  </a:lnTo>
                  <a:lnTo>
                    <a:pt x="5066" y="4053"/>
                  </a:lnTo>
                  <a:lnTo>
                    <a:pt x="5017" y="3880"/>
                  </a:lnTo>
                  <a:lnTo>
                    <a:pt x="4942" y="3731"/>
                  </a:lnTo>
                  <a:lnTo>
                    <a:pt x="4844" y="3583"/>
                  </a:lnTo>
                  <a:lnTo>
                    <a:pt x="1508" y="272"/>
                  </a:lnTo>
                  <a:lnTo>
                    <a:pt x="1360" y="149"/>
                  </a:lnTo>
                  <a:lnTo>
                    <a:pt x="1211" y="75"/>
                  </a:lnTo>
                  <a:lnTo>
                    <a:pt x="1063" y="25"/>
                  </a:lnTo>
                  <a:lnTo>
                    <a:pt x="8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2"/>
        <p:cNvGrpSpPr/>
        <p:nvPr/>
      </p:nvGrpSpPr>
      <p:grpSpPr>
        <a:xfrm>
          <a:off x="0" y="0"/>
          <a:ext cx="0" cy="0"/>
          <a:chOff x="0" y="0"/>
          <a:chExt cx="0" cy="0"/>
        </a:xfrm>
      </p:grpSpPr>
      <p:sp>
        <p:nvSpPr>
          <p:cNvPr id="113" name="Google Shape;113;p10"/>
          <p:cNvSpPr txBox="1">
            <a:spLocks noGrp="1"/>
          </p:cNvSpPr>
          <p:nvPr>
            <p:ph type="title"/>
          </p:nvPr>
        </p:nvSpPr>
        <p:spPr>
          <a:xfrm>
            <a:off x="789425" y="3167450"/>
            <a:ext cx="4489500" cy="14205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500"/>
              <a:buNone/>
              <a:defRPr sz="3500">
                <a:solidFill>
                  <a:schemeClr val="dk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50" y="539496"/>
            <a:ext cx="7708500" cy="45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3500"/>
              <a:buFont typeface="Manrope ExtraBold"/>
              <a:buNone/>
              <a:defRPr sz="3500">
                <a:solidFill>
                  <a:schemeClr val="lt1"/>
                </a:solidFill>
                <a:latin typeface="Manrope ExtraBold"/>
                <a:ea typeface="Manrope ExtraBold"/>
                <a:cs typeface="Manrope ExtraBold"/>
                <a:sym typeface="Manrope ExtraBold"/>
              </a:defRPr>
            </a:lvl1pPr>
            <a:lvl2pPr lvl="1"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2pPr>
            <a:lvl3pPr lvl="2"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3pPr>
            <a:lvl4pPr lvl="3"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4pPr>
            <a:lvl5pPr lvl="4"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5pPr>
            <a:lvl6pPr lvl="5"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6pPr>
            <a:lvl7pPr lvl="6"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7pPr>
            <a:lvl8pPr lvl="7"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8pPr>
            <a:lvl9pPr lvl="8" rtl="0">
              <a:spcBef>
                <a:spcPts val="0"/>
              </a:spcBef>
              <a:spcAft>
                <a:spcPts val="0"/>
              </a:spcAft>
              <a:buClr>
                <a:schemeClr val="accent4"/>
              </a:buClr>
              <a:buSzPts val="3500"/>
              <a:buFont typeface="Bebas Neue"/>
              <a:buNone/>
              <a:defRPr sz="3500">
                <a:solidFill>
                  <a:schemeClr val="accent4"/>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lt1"/>
              </a:buClr>
              <a:buSzPts val="1500"/>
              <a:buFont typeface="Mulish"/>
              <a:buChar char="●"/>
              <a:defRPr sz="1500">
                <a:solidFill>
                  <a:schemeClr val="lt1"/>
                </a:solidFill>
                <a:latin typeface="Mulish"/>
                <a:ea typeface="Mulish"/>
                <a:cs typeface="Mulish"/>
                <a:sym typeface="Mulish"/>
              </a:defRPr>
            </a:lvl1pPr>
            <a:lvl2pPr marL="914400" lvl="1" indent="-323850">
              <a:lnSpc>
                <a:spcPct val="100000"/>
              </a:lnSpc>
              <a:spcBef>
                <a:spcPts val="0"/>
              </a:spcBef>
              <a:spcAft>
                <a:spcPts val="0"/>
              </a:spcAft>
              <a:buClr>
                <a:schemeClr val="lt1"/>
              </a:buClr>
              <a:buSzPts val="1500"/>
              <a:buFont typeface="Mulish"/>
              <a:buChar char="○"/>
              <a:defRPr sz="1500">
                <a:solidFill>
                  <a:schemeClr val="lt1"/>
                </a:solidFill>
                <a:latin typeface="Mulish"/>
                <a:ea typeface="Mulish"/>
                <a:cs typeface="Mulish"/>
                <a:sym typeface="Mulish"/>
              </a:defRPr>
            </a:lvl2pPr>
            <a:lvl3pPr marL="1371600" lvl="2" indent="-323850">
              <a:lnSpc>
                <a:spcPct val="100000"/>
              </a:lnSpc>
              <a:spcBef>
                <a:spcPts val="0"/>
              </a:spcBef>
              <a:spcAft>
                <a:spcPts val="0"/>
              </a:spcAft>
              <a:buClr>
                <a:schemeClr val="lt1"/>
              </a:buClr>
              <a:buSzPts val="1500"/>
              <a:buFont typeface="Mulish"/>
              <a:buChar char="■"/>
              <a:defRPr sz="1500">
                <a:solidFill>
                  <a:schemeClr val="lt1"/>
                </a:solidFill>
                <a:latin typeface="Mulish"/>
                <a:ea typeface="Mulish"/>
                <a:cs typeface="Mulish"/>
                <a:sym typeface="Mulish"/>
              </a:defRPr>
            </a:lvl3pPr>
            <a:lvl4pPr marL="1828800" lvl="3" indent="-323850">
              <a:lnSpc>
                <a:spcPct val="100000"/>
              </a:lnSpc>
              <a:spcBef>
                <a:spcPts val="0"/>
              </a:spcBef>
              <a:spcAft>
                <a:spcPts val="0"/>
              </a:spcAft>
              <a:buClr>
                <a:schemeClr val="lt1"/>
              </a:buClr>
              <a:buSzPts val="1500"/>
              <a:buFont typeface="Mulish"/>
              <a:buChar char="●"/>
              <a:defRPr sz="1500">
                <a:solidFill>
                  <a:schemeClr val="lt1"/>
                </a:solidFill>
                <a:latin typeface="Mulish"/>
                <a:ea typeface="Mulish"/>
                <a:cs typeface="Mulish"/>
                <a:sym typeface="Mulish"/>
              </a:defRPr>
            </a:lvl4pPr>
            <a:lvl5pPr marL="2286000" lvl="4" indent="-323850">
              <a:lnSpc>
                <a:spcPct val="100000"/>
              </a:lnSpc>
              <a:spcBef>
                <a:spcPts val="0"/>
              </a:spcBef>
              <a:spcAft>
                <a:spcPts val="0"/>
              </a:spcAft>
              <a:buClr>
                <a:schemeClr val="lt1"/>
              </a:buClr>
              <a:buSzPts val="1500"/>
              <a:buFont typeface="Mulish"/>
              <a:buChar char="○"/>
              <a:defRPr sz="1500">
                <a:solidFill>
                  <a:schemeClr val="lt1"/>
                </a:solidFill>
                <a:latin typeface="Mulish"/>
                <a:ea typeface="Mulish"/>
                <a:cs typeface="Mulish"/>
                <a:sym typeface="Mulish"/>
              </a:defRPr>
            </a:lvl5pPr>
            <a:lvl6pPr marL="2743200" lvl="5" indent="-323850">
              <a:lnSpc>
                <a:spcPct val="100000"/>
              </a:lnSpc>
              <a:spcBef>
                <a:spcPts val="0"/>
              </a:spcBef>
              <a:spcAft>
                <a:spcPts val="0"/>
              </a:spcAft>
              <a:buClr>
                <a:schemeClr val="lt1"/>
              </a:buClr>
              <a:buSzPts val="1500"/>
              <a:buFont typeface="Mulish"/>
              <a:buChar char="■"/>
              <a:defRPr sz="1500">
                <a:solidFill>
                  <a:schemeClr val="lt1"/>
                </a:solidFill>
                <a:latin typeface="Mulish"/>
                <a:ea typeface="Mulish"/>
                <a:cs typeface="Mulish"/>
                <a:sym typeface="Mulish"/>
              </a:defRPr>
            </a:lvl6pPr>
            <a:lvl7pPr marL="3200400" lvl="6" indent="-323850">
              <a:lnSpc>
                <a:spcPct val="100000"/>
              </a:lnSpc>
              <a:spcBef>
                <a:spcPts val="0"/>
              </a:spcBef>
              <a:spcAft>
                <a:spcPts val="0"/>
              </a:spcAft>
              <a:buClr>
                <a:schemeClr val="lt1"/>
              </a:buClr>
              <a:buSzPts val="1500"/>
              <a:buFont typeface="Mulish"/>
              <a:buChar char="●"/>
              <a:defRPr sz="1500">
                <a:solidFill>
                  <a:schemeClr val="lt1"/>
                </a:solidFill>
                <a:latin typeface="Mulish"/>
                <a:ea typeface="Mulish"/>
                <a:cs typeface="Mulish"/>
                <a:sym typeface="Mulish"/>
              </a:defRPr>
            </a:lvl7pPr>
            <a:lvl8pPr marL="3657600" lvl="7" indent="-323850">
              <a:lnSpc>
                <a:spcPct val="100000"/>
              </a:lnSpc>
              <a:spcBef>
                <a:spcPts val="0"/>
              </a:spcBef>
              <a:spcAft>
                <a:spcPts val="0"/>
              </a:spcAft>
              <a:buClr>
                <a:schemeClr val="lt1"/>
              </a:buClr>
              <a:buSzPts val="1500"/>
              <a:buFont typeface="Mulish"/>
              <a:buChar char="○"/>
              <a:defRPr sz="1500">
                <a:solidFill>
                  <a:schemeClr val="lt1"/>
                </a:solidFill>
                <a:latin typeface="Mulish"/>
                <a:ea typeface="Mulish"/>
                <a:cs typeface="Mulish"/>
                <a:sym typeface="Mulish"/>
              </a:defRPr>
            </a:lvl8pPr>
            <a:lvl9pPr marL="4114800" lvl="8" indent="-323850">
              <a:lnSpc>
                <a:spcPct val="100000"/>
              </a:lnSpc>
              <a:spcBef>
                <a:spcPts val="0"/>
              </a:spcBef>
              <a:spcAft>
                <a:spcPts val="0"/>
              </a:spcAft>
              <a:buClr>
                <a:schemeClr val="lt1"/>
              </a:buClr>
              <a:buSzPts val="1500"/>
              <a:buFont typeface="Mulish"/>
              <a:buChar char="■"/>
              <a:defRPr sz="1500">
                <a:solidFill>
                  <a:schemeClr val="lt1"/>
                </a:solidFill>
                <a:latin typeface="Mulish"/>
                <a:ea typeface="Mulish"/>
                <a:cs typeface="Mulish"/>
                <a:sym typeface="Mulis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90"/>
        <p:cNvGrpSpPr/>
        <p:nvPr/>
      </p:nvGrpSpPr>
      <p:grpSpPr>
        <a:xfrm>
          <a:off x="0" y="0"/>
          <a:ext cx="0" cy="0"/>
          <a:chOff x="0" y="0"/>
          <a:chExt cx="0" cy="0"/>
        </a:xfrm>
      </p:grpSpPr>
      <p:sp>
        <p:nvSpPr>
          <p:cNvPr id="391" name="Google Shape;391;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92" name="Google Shape;392;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7"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hyperlink" Target="https://docs.google.com/spreadsheets/d/1m36ZaFPMX5AZJkm-I60O2VxOKX3nlugmQRhNM_bDrgQ/copy#gid=1364826426" TargetMode="External"/><Relationship Id="rId5" Type="http://schemas.openxmlformats.org/officeDocument/2006/relationships/image" Target="../media/image4.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hyperlink" Target="https://docs.google.com/spreadsheets/d/1m36ZaFPMX5AZJkm-I60O2VxOKX3nlugmQRhNM_bDrgQ/copy#gid=747440106" TargetMode="External"/></Relationships>
</file>

<file path=ppt/slides/_rels/slide2.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3" Type="http://schemas.openxmlformats.org/officeDocument/2006/relationships/hyperlink" Target="http://bit.ly/2Tynxth" TargetMode="Externa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2" Type="http://schemas.openxmlformats.org/officeDocument/2006/relationships/slide" Target="slide35.xml"/><Relationship Id="rId2" Type="http://schemas.openxmlformats.org/officeDocument/2006/relationships/notesSlide" Target="../notesSlides/notesSlide2.xml"/><Relationship Id="rId16"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slide" Target="slide34.xml"/><Relationship Id="rId11" Type="http://schemas.openxmlformats.org/officeDocument/2006/relationships/slide" Target="slide32.xml"/><Relationship Id="rId5" Type="http://schemas.openxmlformats.org/officeDocument/2006/relationships/hyperlink" Target="http://bit.ly/33VAFh3" TargetMode="External"/><Relationship Id="rId15" Type="http://schemas.openxmlformats.org/officeDocument/2006/relationships/slide" Target="slide42.xml"/><Relationship Id="rId10" Type="http://schemas.openxmlformats.org/officeDocument/2006/relationships/slide" Target="slide31.xml"/><Relationship Id="rId4" Type="http://schemas.openxmlformats.org/officeDocument/2006/relationships/hyperlink" Target="http://bit.ly/30B07Gq" TargetMode="External"/><Relationship Id="rId9" Type="http://schemas.openxmlformats.org/officeDocument/2006/relationships/slide" Target="slide28.xml"/><Relationship Id="rId14" Type="http://schemas.openxmlformats.org/officeDocument/2006/relationships/slide" Target="slide36.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1.xml"/><Relationship Id="rId5" Type="http://schemas.openxmlformats.org/officeDocument/2006/relationships/image" Target="../media/image8.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4.jp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6.xml"/><Relationship Id="rId5" Type="http://schemas.openxmlformats.org/officeDocument/2006/relationships/image" Target="../media/image5.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hyperlink" Target="https://www.freepik.com/free-vector/realistic-3d-shapes-floating-background_13397775.htm/?utm_source=slidesgo_template&amp;utm_medium=referral-link&amp;utm_campaign=sg_resources&amp;utm_content=freepik" TargetMode="External"/><Relationship Id="rId7"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8" Type="http://schemas.openxmlformats.org/officeDocument/2006/relationships/hyperlink" Target="https://www.freepik.com/free-photo/smiley-businesswoman-posing-outdoors-with-arms-crossed-copy-space_11283195.htm/?utm_source=slidesgo_template&amp;utm_medium=referral-link&amp;utm_campaign=sg_resources&amp;utm_content=freepik" TargetMode="External"/><Relationship Id="rId3" Type="http://schemas.openxmlformats.org/officeDocument/2006/relationships/image" Target="../media/image1.png"/><Relationship Id="rId7" Type="http://schemas.openxmlformats.org/officeDocument/2006/relationships/hyperlink" Target="https://www.freepik.com/free-photo/medium-shot-business-colleagues_6070101.htm/?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hyperlink" Target="https://www.flaticon.com/packs/bitcoin-182/?utm_source=slidesgo_template&amp;utm_medium=referral-link&amp;utm_campaign=sg_resources&amp;utm_content=flaticon" TargetMode="External"/><Relationship Id="rId5" Type="http://schemas.openxmlformats.org/officeDocument/2006/relationships/hyperlink" Target="https://www.freepik.com/free-vector/realistic-3d-shapes-floating-background_13379824.htm/?utm_source=slidesgo_template&amp;utm_medium=referral-link&amp;utm_campaign=sg_resources&amp;utm_content=freepik" TargetMode="External"/><Relationship Id="rId10" Type="http://schemas.openxmlformats.org/officeDocument/2006/relationships/hyperlink" Target="https://www.freepik.com/free-photo/person-working-office_21541046.htm/?utm_source=slidesgo_template&amp;utm_medium=referral-link&amp;utm_campaign=sg_resources&amp;utm_content=freepik" TargetMode="External"/><Relationship Id="rId4" Type="http://schemas.openxmlformats.org/officeDocument/2006/relationships/hyperlink" Target="https://www.freepik.com/free-vector/realistic-3d-shapes-floating-background_13397776.htm/?utm_source=slidesgo_template&amp;utm_medium=referral-link&amp;utm_campaign=sg_resources&amp;utm_content=freepik" TargetMode="External"/><Relationship Id="rId9" Type="http://schemas.openxmlformats.org/officeDocument/2006/relationships/hyperlink" Target="https://www.freepik.com/free-photo/still-life-arrangement-with-cryptocurrency_18458691.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32.xml"/><Relationship Id="rId1" Type="http://schemas.openxmlformats.org/officeDocument/2006/relationships/slideLayout" Target="../slideLayouts/slideLayout31.xml"/><Relationship Id="rId6" Type="http://schemas.openxmlformats.org/officeDocument/2006/relationships/slide" Target="slide28.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3.xml"/><Relationship Id="rId1" Type="http://schemas.openxmlformats.org/officeDocument/2006/relationships/slideLayout" Target="../slideLayouts/slideLayout3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8.xml"/></Relationships>
</file>

<file path=ppt/slides/_rels/slide34.xml.rels><?xml version="1.0" encoding="UTF-8" standalone="yes"?>
<Relationships xmlns="http://schemas.openxmlformats.org/package/2006/relationships"><Relationship Id="rId3" Type="http://schemas.openxmlformats.org/officeDocument/2006/relationships/hyperlink" Target="https://fonts.google.com/specimen/Manrope" TargetMode="External"/><Relationship Id="rId2" Type="http://schemas.openxmlformats.org/officeDocument/2006/relationships/notesSlide" Target="../notesSlides/notesSlide34.xml"/><Relationship Id="rId1" Type="http://schemas.openxmlformats.org/officeDocument/2006/relationships/slideLayout" Target="../slideLayouts/slideLayout31.xml"/><Relationship Id="rId4" Type="http://schemas.openxmlformats.org/officeDocument/2006/relationships/hyperlink" Target="https://fonts.google.com/specimen/Mulish"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9.gif"/><Relationship Id="rId2" Type="http://schemas.openxmlformats.org/officeDocument/2006/relationships/notesSlide" Target="../notesSlides/notesSlide35.xml"/><Relationship Id="rId1" Type="http://schemas.openxmlformats.org/officeDocument/2006/relationships/slideLayout" Target="../slideLayouts/slideLayout31.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8.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7.gif"/><Relationship Id="rId4" Type="http://schemas.openxmlformats.org/officeDocument/2006/relationships/image" Target="../media/image25.gif"/><Relationship Id="rId9" Type="http://schemas.openxmlformats.org/officeDocument/2006/relationships/image" Target="../media/image26.gif"/></Relationships>
</file>

<file path=ppt/slides/_rels/slide3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9.xml"/><Relationship Id="rId1" Type="http://schemas.openxmlformats.org/officeDocument/2006/relationships/slideLayout" Target="../slideLayouts/slideLayout30.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34"/>
          <p:cNvPicPr preferRelativeResize="0"/>
          <p:nvPr/>
        </p:nvPicPr>
        <p:blipFill>
          <a:blip r:embed="rId3">
            <a:alphaModFix/>
          </a:blip>
          <a:stretch>
            <a:fillRect/>
          </a:stretch>
        </p:blipFill>
        <p:spPr>
          <a:xfrm>
            <a:off x="4401250" y="463299"/>
            <a:ext cx="1846309" cy="2480624"/>
          </a:xfrm>
          <a:prstGeom prst="rect">
            <a:avLst/>
          </a:prstGeom>
          <a:noFill/>
          <a:ln>
            <a:noFill/>
          </a:ln>
        </p:spPr>
      </p:pic>
      <p:pic>
        <p:nvPicPr>
          <p:cNvPr id="401" name="Google Shape;401;p34"/>
          <p:cNvPicPr preferRelativeResize="0"/>
          <p:nvPr/>
        </p:nvPicPr>
        <p:blipFill>
          <a:blip r:embed="rId4">
            <a:alphaModFix/>
          </a:blip>
          <a:stretch>
            <a:fillRect/>
          </a:stretch>
        </p:blipFill>
        <p:spPr>
          <a:xfrm>
            <a:off x="6615167" y="2418850"/>
            <a:ext cx="1651033" cy="1909225"/>
          </a:xfrm>
          <a:prstGeom prst="rect">
            <a:avLst/>
          </a:prstGeom>
          <a:noFill/>
          <a:ln>
            <a:noFill/>
          </a:ln>
        </p:spPr>
      </p:pic>
      <p:pic>
        <p:nvPicPr>
          <p:cNvPr id="402" name="Google Shape;402;p34"/>
          <p:cNvPicPr preferRelativeResize="0"/>
          <p:nvPr/>
        </p:nvPicPr>
        <p:blipFill>
          <a:blip r:embed="rId5">
            <a:alphaModFix/>
          </a:blip>
          <a:stretch>
            <a:fillRect/>
          </a:stretch>
        </p:blipFill>
        <p:spPr>
          <a:xfrm>
            <a:off x="423199" y="210926"/>
            <a:ext cx="3388226" cy="2674350"/>
          </a:xfrm>
          <a:prstGeom prst="rect">
            <a:avLst/>
          </a:prstGeom>
          <a:noFill/>
          <a:ln>
            <a:noFill/>
          </a:ln>
        </p:spPr>
      </p:pic>
      <p:sp>
        <p:nvSpPr>
          <p:cNvPr id="403" name="Google Shape;403;p34"/>
          <p:cNvSpPr/>
          <p:nvPr/>
        </p:nvSpPr>
        <p:spPr>
          <a:xfrm>
            <a:off x="2409450" y="3136563"/>
            <a:ext cx="4325100" cy="548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txBox="1">
            <a:spLocks noGrp="1"/>
          </p:cNvSpPr>
          <p:nvPr>
            <p:ph type="ctrTitle"/>
          </p:nvPr>
        </p:nvSpPr>
        <p:spPr>
          <a:xfrm>
            <a:off x="1056000" y="1458250"/>
            <a:ext cx="7032000" cy="163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a:t>BLOCKCHAIN</a:t>
            </a:r>
            <a:r>
              <a:rPr lang="en" sz="5500"/>
              <a:t> COMPANY PROFILE</a:t>
            </a:r>
            <a:endParaRPr sz="5500"/>
          </a:p>
        </p:txBody>
      </p:sp>
      <p:sp>
        <p:nvSpPr>
          <p:cNvPr id="405" name="Google Shape;405;p34"/>
          <p:cNvSpPr txBox="1">
            <a:spLocks noGrp="1"/>
          </p:cNvSpPr>
          <p:nvPr>
            <p:ph type="subTitle" idx="1"/>
          </p:nvPr>
        </p:nvSpPr>
        <p:spPr>
          <a:xfrm>
            <a:off x="2683050" y="3228063"/>
            <a:ext cx="3777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is where your presentation begins</a:t>
            </a:r>
            <a:endParaRPr/>
          </a:p>
        </p:txBody>
      </p:sp>
      <p:pic>
        <p:nvPicPr>
          <p:cNvPr id="406" name="Google Shape;406;p34"/>
          <p:cNvPicPr preferRelativeResize="0"/>
          <p:nvPr/>
        </p:nvPicPr>
        <p:blipFill>
          <a:blip r:embed="rId6">
            <a:alphaModFix/>
          </a:blip>
          <a:stretch>
            <a:fillRect/>
          </a:stretch>
        </p:blipFill>
        <p:spPr>
          <a:xfrm>
            <a:off x="4186238" y="3593776"/>
            <a:ext cx="771525" cy="1174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3"/>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ABOUT BLOCKCHAIN</a:t>
            </a:r>
            <a:endParaRPr/>
          </a:p>
        </p:txBody>
      </p:sp>
      <p:sp>
        <p:nvSpPr>
          <p:cNvPr id="585" name="Google Shape;585;p43"/>
          <p:cNvSpPr txBox="1">
            <a:spLocks noGrp="1"/>
          </p:cNvSpPr>
          <p:nvPr>
            <p:ph type="body" idx="1"/>
          </p:nvPr>
        </p:nvSpPr>
        <p:spPr>
          <a:xfrm>
            <a:off x="1977450" y="1669809"/>
            <a:ext cx="5189100" cy="219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clear? Lists like this one:</a:t>
            </a:r>
            <a:endParaRPr/>
          </a:p>
          <a:p>
            <a:pPr marL="457200" lvl="0" indent="-323850" algn="l" rtl="0">
              <a:spcBef>
                <a:spcPts val="1000"/>
              </a:spcBef>
              <a:spcAft>
                <a:spcPts val="0"/>
              </a:spcAft>
              <a:buSzPts val="1500"/>
              <a:buFont typeface="Barlow Semi Condensed"/>
              <a:buChar char="●"/>
            </a:pPr>
            <a:r>
              <a:rPr lang="en"/>
              <a:t>They’re simple </a:t>
            </a:r>
            <a:endParaRPr/>
          </a:p>
          <a:p>
            <a:pPr marL="457200" lvl="0" indent="-323850" algn="l" rtl="0">
              <a:spcBef>
                <a:spcPts val="0"/>
              </a:spcBef>
              <a:spcAft>
                <a:spcPts val="0"/>
              </a:spcAft>
              <a:buSzPts val="1500"/>
              <a:buFont typeface="Barlow Semi Condensed"/>
              <a:buChar char="●"/>
            </a:pPr>
            <a:r>
              <a:rPr lang="en"/>
              <a:t>You can organize your ideas clearly</a:t>
            </a:r>
            <a:endParaRPr/>
          </a:p>
          <a:p>
            <a:pPr marL="457200" lvl="0" indent="-323850" algn="l" rtl="0">
              <a:spcBef>
                <a:spcPts val="0"/>
              </a:spcBef>
              <a:spcAft>
                <a:spcPts val="0"/>
              </a:spcAft>
              <a:buSzPts val="1500"/>
              <a:buFont typeface="Barlow Semi Condensed"/>
              <a:buChar char="●"/>
            </a:pPr>
            <a:r>
              <a:rPr lang="en"/>
              <a:t>You’ll never forget to buy milk!</a:t>
            </a:r>
            <a:endParaRPr/>
          </a:p>
          <a:p>
            <a:pPr marL="0" lvl="0" indent="0" algn="l" rtl="0">
              <a:spcBef>
                <a:spcPts val="1000"/>
              </a:spcBef>
              <a:spcAft>
                <a:spcPts val="0"/>
              </a:spcAft>
              <a:buNone/>
            </a:pPr>
            <a:r>
              <a:rPr lang="en"/>
              <a:t>And the most important thing: the audience won’t miss the point of your presentation</a:t>
            </a:r>
            <a:endParaRPr/>
          </a:p>
        </p:txBody>
      </p:sp>
      <p:pic>
        <p:nvPicPr>
          <p:cNvPr id="586" name="Google Shape;586;p43"/>
          <p:cNvPicPr preferRelativeResize="0"/>
          <p:nvPr/>
        </p:nvPicPr>
        <p:blipFill>
          <a:blip r:embed="rId3">
            <a:alphaModFix/>
          </a:blip>
          <a:stretch>
            <a:fillRect/>
          </a:stretch>
        </p:blipFill>
        <p:spPr>
          <a:xfrm>
            <a:off x="222550" y="233177"/>
            <a:ext cx="1681675" cy="15826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Google Shape;591;p44"/>
          <p:cNvPicPr preferRelativeResize="0"/>
          <p:nvPr/>
        </p:nvPicPr>
        <p:blipFill>
          <a:blip r:embed="rId3">
            <a:alphaModFix/>
          </a:blip>
          <a:stretch>
            <a:fillRect/>
          </a:stretch>
        </p:blipFill>
        <p:spPr>
          <a:xfrm flipH="1">
            <a:off x="138624" y="207400"/>
            <a:ext cx="1651033" cy="1909225"/>
          </a:xfrm>
          <a:prstGeom prst="rect">
            <a:avLst/>
          </a:prstGeom>
          <a:noFill/>
          <a:ln>
            <a:noFill/>
          </a:ln>
        </p:spPr>
      </p:pic>
      <p:sp>
        <p:nvSpPr>
          <p:cNvPr id="592" name="Google Shape;592;p44"/>
          <p:cNvSpPr txBox="1">
            <a:spLocks noGrp="1"/>
          </p:cNvSpPr>
          <p:nvPr>
            <p:ph type="title"/>
          </p:nvPr>
        </p:nvSpPr>
        <p:spPr>
          <a:xfrm>
            <a:off x="1358850" y="1659425"/>
            <a:ext cx="64263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—SOMEONE FAMOUS</a:t>
            </a:r>
            <a:endParaRPr/>
          </a:p>
        </p:txBody>
      </p:sp>
      <p:sp>
        <p:nvSpPr>
          <p:cNvPr id="593" name="Google Shape;593;p44"/>
          <p:cNvSpPr txBox="1">
            <a:spLocks noGrp="1"/>
          </p:cNvSpPr>
          <p:nvPr>
            <p:ph type="subTitle" idx="1"/>
          </p:nvPr>
        </p:nvSpPr>
        <p:spPr>
          <a:xfrm>
            <a:off x="1360186" y="2145775"/>
            <a:ext cx="6423900" cy="133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pic>
        <p:nvPicPr>
          <p:cNvPr id="594" name="Google Shape;594;p44"/>
          <p:cNvPicPr preferRelativeResize="0"/>
          <p:nvPr/>
        </p:nvPicPr>
        <p:blipFill>
          <a:blip r:embed="rId4">
            <a:alphaModFix/>
          </a:blip>
          <a:stretch>
            <a:fillRect/>
          </a:stretch>
        </p:blipFill>
        <p:spPr>
          <a:xfrm flipH="1">
            <a:off x="5550148" y="88851"/>
            <a:ext cx="3388226" cy="2674350"/>
          </a:xfrm>
          <a:prstGeom prst="rect">
            <a:avLst/>
          </a:prstGeom>
          <a:noFill/>
          <a:ln>
            <a:noFill/>
          </a:ln>
        </p:spPr>
      </p:pic>
      <p:pic>
        <p:nvPicPr>
          <p:cNvPr id="595" name="Google Shape;595;p44"/>
          <p:cNvPicPr preferRelativeResize="0"/>
          <p:nvPr/>
        </p:nvPicPr>
        <p:blipFill>
          <a:blip r:embed="rId5">
            <a:alphaModFix/>
          </a:blip>
          <a:stretch>
            <a:fillRect/>
          </a:stretch>
        </p:blipFill>
        <p:spPr>
          <a:xfrm>
            <a:off x="138632" y="3808790"/>
            <a:ext cx="1723543" cy="1334698"/>
          </a:xfrm>
          <a:prstGeom prst="rect">
            <a:avLst/>
          </a:prstGeom>
          <a:noFill/>
          <a:ln>
            <a:noFill/>
          </a:ln>
        </p:spPr>
      </p:pic>
      <p:pic>
        <p:nvPicPr>
          <p:cNvPr id="596" name="Google Shape;596;p44"/>
          <p:cNvPicPr preferRelativeResize="0"/>
          <p:nvPr/>
        </p:nvPicPr>
        <p:blipFill>
          <a:blip r:embed="rId6">
            <a:alphaModFix/>
          </a:blip>
          <a:stretch>
            <a:fillRect/>
          </a:stretch>
        </p:blipFill>
        <p:spPr>
          <a:xfrm>
            <a:off x="4741075" y="3808795"/>
            <a:ext cx="2186305" cy="994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5"/>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LOCATIONS</a:t>
            </a:r>
            <a:endParaRPr>
              <a:solidFill>
                <a:schemeClr val="dk1"/>
              </a:solidFill>
            </a:endParaRPr>
          </a:p>
        </p:txBody>
      </p:sp>
      <p:sp>
        <p:nvSpPr>
          <p:cNvPr id="602" name="Google Shape;602;p45"/>
          <p:cNvSpPr txBox="1"/>
          <p:nvPr/>
        </p:nvSpPr>
        <p:spPr>
          <a:xfrm flipH="1">
            <a:off x="1849049" y="3676525"/>
            <a:ext cx="54459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Manrope"/>
                <a:ea typeface="Manrope"/>
                <a:cs typeface="Manrope"/>
                <a:sym typeface="Manrope"/>
              </a:rPr>
              <a:t>OUR OFFICES</a:t>
            </a:r>
            <a:endParaRPr sz="2500">
              <a:solidFill>
                <a:schemeClr val="dk1"/>
              </a:solidFill>
              <a:latin typeface="Manrope"/>
              <a:ea typeface="Manrope"/>
              <a:cs typeface="Manrope"/>
              <a:sym typeface="Manrope"/>
            </a:endParaRPr>
          </a:p>
        </p:txBody>
      </p:sp>
      <p:sp>
        <p:nvSpPr>
          <p:cNvPr id="603" name="Google Shape;603;p45"/>
          <p:cNvSpPr txBox="1"/>
          <p:nvPr/>
        </p:nvSpPr>
        <p:spPr>
          <a:xfrm flipH="1">
            <a:off x="1849051" y="4050719"/>
            <a:ext cx="54459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Mulish"/>
                <a:ea typeface="Mulish"/>
                <a:cs typeface="Mulish"/>
                <a:sym typeface="Mulish"/>
              </a:rPr>
              <a:t>Mercury is the closest planet to the Sun and the smallest one in the Solar System—it’s only a bit larger than the Moon</a:t>
            </a:r>
            <a:endParaRPr sz="1500">
              <a:solidFill>
                <a:schemeClr val="dk1"/>
              </a:solidFill>
              <a:latin typeface="Mulish"/>
              <a:ea typeface="Mulish"/>
              <a:cs typeface="Mulish"/>
              <a:sym typeface="Mulish"/>
            </a:endParaRPr>
          </a:p>
        </p:txBody>
      </p:sp>
      <p:grpSp>
        <p:nvGrpSpPr>
          <p:cNvPr id="604" name="Google Shape;604;p45"/>
          <p:cNvGrpSpPr/>
          <p:nvPr/>
        </p:nvGrpSpPr>
        <p:grpSpPr>
          <a:xfrm>
            <a:off x="2313145" y="1177579"/>
            <a:ext cx="4517710" cy="2406838"/>
            <a:chOff x="-6278622" y="2442183"/>
            <a:chExt cx="13760920" cy="7331215"/>
          </a:xfrm>
        </p:grpSpPr>
        <p:sp>
          <p:nvSpPr>
            <p:cNvPr id="605" name="Google Shape;605;p45"/>
            <p:cNvSpPr/>
            <p:nvPr/>
          </p:nvSpPr>
          <p:spPr>
            <a:xfrm>
              <a:off x="1809660" y="6027249"/>
              <a:ext cx="2851319" cy="636466"/>
            </a:xfrm>
            <a:custGeom>
              <a:avLst/>
              <a:gdLst/>
              <a:ahLst/>
              <a:cxnLst/>
              <a:rect l="l" t="t" r="r" b="b"/>
              <a:pathLst>
                <a:path w="59156" h="13204" extrusionOk="0">
                  <a:moveTo>
                    <a:pt x="1" y="0"/>
                  </a:moveTo>
                  <a:lnTo>
                    <a:pt x="1" y="0"/>
                  </a:lnTo>
                  <a:close/>
                  <a:moveTo>
                    <a:pt x="59155" y="13203"/>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5"/>
            <p:cNvSpPr/>
            <p:nvPr/>
          </p:nvSpPr>
          <p:spPr>
            <a:xfrm>
              <a:off x="-1119115" y="2686805"/>
              <a:ext cx="7940757" cy="5994897"/>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p:nvPr/>
          </p:nvSpPr>
          <p:spPr>
            <a:xfrm>
              <a:off x="4673460" y="7404600"/>
              <a:ext cx="2138297" cy="1569232"/>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5"/>
            <p:cNvSpPr/>
            <p:nvPr/>
          </p:nvSpPr>
          <p:spPr>
            <a:xfrm>
              <a:off x="5692184" y="6856359"/>
              <a:ext cx="1102093" cy="601182"/>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p:nvPr/>
          </p:nvSpPr>
          <p:spPr>
            <a:xfrm>
              <a:off x="4644299" y="6452480"/>
              <a:ext cx="543985" cy="614003"/>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5"/>
            <p:cNvSpPr/>
            <p:nvPr/>
          </p:nvSpPr>
          <p:spPr>
            <a:xfrm>
              <a:off x="3961246" y="6521890"/>
              <a:ext cx="1044590" cy="830433"/>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5"/>
            <p:cNvSpPr/>
            <p:nvPr/>
          </p:nvSpPr>
          <p:spPr>
            <a:xfrm>
              <a:off x="1733021" y="7419157"/>
              <a:ext cx="438186" cy="762419"/>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5"/>
            <p:cNvSpPr/>
            <p:nvPr/>
          </p:nvSpPr>
          <p:spPr>
            <a:xfrm>
              <a:off x="5684713" y="4263420"/>
              <a:ext cx="515644" cy="806476"/>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5"/>
            <p:cNvSpPr/>
            <p:nvPr/>
          </p:nvSpPr>
          <p:spPr>
            <a:xfrm>
              <a:off x="6578499" y="8749753"/>
              <a:ext cx="903798" cy="683608"/>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5"/>
            <p:cNvSpPr/>
            <p:nvPr/>
          </p:nvSpPr>
          <p:spPr>
            <a:xfrm>
              <a:off x="5429827" y="5730618"/>
              <a:ext cx="448983" cy="743138"/>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5"/>
            <p:cNvSpPr/>
            <p:nvPr/>
          </p:nvSpPr>
          <p:spPr>
            <a:xfrm>
              <a:off x="5109099" y="6740387"/>
              <a:ext cx="357403" cy="438498"/>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600565" y="2692782"/>
              <a:ext cx="501521" cy="31428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223662" y="2573242"/>
              <a:ext cx="474818" cy="171167"/>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p:nvPr/>
          </p:nvSpPr>
          <p:spPr>
            <a:xfrm>
              <a:off x="-633492" y="3721493"/>
              <a:ext cx="223311" cy="223322"/>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5"/>
            <p:cNvSpPr/>
            <p:nvPr/>
          </p:nvSpPr>
          <p:spPr>
            <a:xfrm>
              <a:off x="4999394" y="7279855"/>
              <a:ext cx="415195" cy="158827"/>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4312967" y="2740260"/>
              <a:ext cx="505473" cy="105708"/>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5"/>
            <p:cNvSpPr/>
            <p:nvPr/>
          </p:nvSpPr>
          <p:spPr>
            <a:xfrm>
              <a:off x="5799671" y="9079064"/>
              <a:ext cx="242398" cy="187749"/>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3557275" y="6215475"/>
              <a:ext cx="158289" cy="246893"/>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5"/>
            <p:cNvSpPr/>
            <p:nvPr/>
          </p:nvSpPr>
          <p:spPr>
            <a:xfrm>
              <a:off x="2659295" y="2535308"/>
              <a:ext cx="309926" cy="127544"/>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5"/>
            <p:cNvSpPr/>
            <p:nvPr/>
          </p:nvSpPr>
          <p:spPr>
            <a:xfrm>
              <a:off x="527712" y="2537091"/>
              <a:ext cx="227456" cy="107443"/>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5"/>
            <p:cNvSpPr/>
            <p:nvPr/>
          </p:nvSpPr>
          <p:spPr>
            <a:xfrm>
              <a:off x="5311542" y="7289158"/>
              <a:ext cx="246591" cy="147789"/>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5"/>
            <p:cNvSpPr/>
            <p:nvPr/>
          </p:nvSpPr>
          <p:spPr>
            <a:xfrm>
              <a:off x="5392471" y="5363325"/>
              <a:ext cx="130670" cy="180952"/>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5"/>
            <p:cNvSpPr/>
            <p:nvPr/>
          </p:nvSpPr>
          <p:spPr>
            <a:xfrm>
              <a:off x="5378156" y="6128857"/>
              <a:ext cx="145805" cy="187556"/>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5"/>
            <p:cNvSpPr/>
            <p:nvPr/>
          </p:nvSpPr>
          <p:spPr>
            <a:xfrm>
              <a:off x="1263208" y="2530343"/>
              <a:ext cx="214972" cy="91247"/>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5"/>
            <p:cNvSpPr/>
            <p:nvPr/>
          </p:nvSpPr>
          <p:spPr>
            <a:xfrm>
              <a:off x="7179563" y="7945033"/>
              <a:ext cx="142817" cy="154344"/>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5"/>
            <p:cNvSpPr/>
            <p:nvPr/>
          </p:nvSpPr>
          <p:spPr>
            <a:xfrm>
              <a:off x="5884698" y="6624318"/>
              <a:ext cx="127393" cy="153862"/>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5"/>
            <p:cNvSpPr/>
            <p:nvPr/>
          </p:nvSpPr>
          <p:spPr>
            <a:xfrm>
              <a:off x="1519781" y="2515353"/>
              <a:ext cx="168170" cy="96694"/>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5"/>
            <p:cNvSpPr/>
            <p:nvPr/>
          </p:nvSpPr>
          <p:spPr>
            <a:xfrm>
              <a:off x="5988088" y="2933547"/>
              <a:ext cx="156313" cy="80595"/>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5"/>
            <p:cNvSpPr/>
            <p:nvPr/>
          </p:nvSpPr>
          <p:spPr>
            <a:xfrm>
              <a:off x="2989422" y="2606790"/>
              <a:ext cx="157228" cy="90572"/>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5"/>
            <p:cNvSpPr/>
            <p:nvPr/>
          </p:nvSpPr>
          <p:spPr>
            <a:xfrm>
              <a:off x="5574140" y="6979320"/>
              <a:ext cx="149998" cy="77558"/>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5"/>
            <p:cNvSpPr/>
            <p:nvPr/>
          </p:nvSpPr>
          <p:spPr>
            <a:xfrm>
              <a:off x="1725550" y="2533669"/>
              <a:ext cx="119584" cy="76690"/>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p:nvPr/>
          </p:nvSpPr>
          <p:spPr>
            <a:xfrm>
              <a:off x="-2678458" y="2548708"/>
              <a:ext cx="1002946" cy="183266"/>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5"/>
            <p:cNvSpPr/>
            <p:nvPr/>
          </p:nvSpPr>
          <p:spPr>
            <a:xfrm>
              <a:off x="-6278622" y="2442183"/>
              <a:ext cx="6232356" cy="733121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5"/>
            <p:cNvSpPr/>
            <p:nvPr/>
          </p:nvSpPr>
          <p:spPr>
            <a:xfrm>
              <a:off x="-3679685" y="2638603"/>
              <a:ext cx="545624" cy="176759"/>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5"/>
            <p:cNvSpPr/>
            <p:nvPr/>
          </p:nvSpPr>
          <p:spPr>
            <a:xfrm>
              <a:off x="-665980" y="3155803"/>
              <a:ext cx="411532" cy="184278"/>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5"/>
            <p:cNvSpPr/>
            <p:nvPr/>
          </p:nvSpPr>
          <p:spPr>
            <a:xfrm>
              <a:off x="-3927099" y="5449460"/>
              <a:ext cx="508173" cy="218068"/>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3102432" y="2579268"/>
              <a:ext cx="312384" cy="21599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5"/>
            <p:cNvSpPr/>
            <p:nvPr/>
          </p:nvSpPr>
          <p:spPr>
            <a:xfrm>
              <a:off x="-3472277" y="5631565"/>
              <a:ext cx="318216" cy="142583"/>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5"/>
            <p:cNvSpPr/>
            <p:nvPr/>
          </p:nvSpPr>
          <p:spPr>
            <a:xfrm>
              <a:off x="-3022467" y="3205065"/>
              <a:ext cx="249917" cy="124411"/>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3281546" y="2598934"/>
              <a:ext cx="181714" cy="86427"/>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3122436" y="5700637"/>
              <a:ext cx="114186" cy="85463"/>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2361924" y="9539097"/>
              <a:ext cx="120837" cy="75630"/>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3635533" y="5712350"/>
              <a:ext cx="108305" cy="73798"/>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6855365" y="7136987"/>
              <a:ext cx="91339" cy="1032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1545616" y="3022816"/>
              <a:ext cx="105847" cy="73075"/>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5463134" y="7003228"/>
              <a:ext cx="96641" cy="71966"/>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5"/>
            <p:cNvSpPr/>
            <p:nvPr/>
          </p:nvSpPr>
          <p:spPr>
            <a:xfrm>
              <a:off x="6151151" y="4257443"/>
              <a:ext cx="88833" cy="81366"/>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5"/>
            <p:cNvSpPr/>
            <p:nvPr/>
          </p:nvSpPr>
          <p:spPr>
            <a:xfrm>
              <a:off x="117861" y="4382091"/>
              <a:ext cx="103341" cy="243278"/>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5"/>
            <p:cNvSpPr/>
            <p:nvPr/>
          </p:nvSpPr>
          <p:spPr>
            <a:xfrm>
              <a:off x="810072" y="4779414"/>
              <a:ext cx="180798" cy="87536"/>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5"/>
            <p:cNvSpPr/>
            <p:nvPr/>
          </p:nvSpPr>
          <p:spPr>
            <a:xfrm>
              <a:off x="1225756" y="4803322"/>
              <a:ext cx="97509" cy="72497"/>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5"/>
            <p:cNvSpPr/>
            <p:nvPr/>
          </p:nvSpPr>
          <p:spPr>
            <a:xfrm>
              <a:off x="-142809" y="4541975"/>
              <a:ext cx="86615" cy="7360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 name="Google Shape;656;p45"/>
          <p:cNvSpPr/>
          <p:nvPr/>
        </p:nvSpPr>
        <p:spPr>
          <a:xfrm>
            <a:off x="3369939" y="3799975"/>
            <a:ext cx="118800" cy="118800"/>
          </a:xfrm>
          <a:prstGeom prst="roundRect">
            <a:avLst>
              <a:gd name="adj" fmla="val 2737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5"/>
          <p:cNvSpPr/>
          <p:nvPr/>
        </p:nvSpPr>
        <p:spPr>
          <a:xfrm>
            <a:off x="3418164" y="2940975"/>
            <a:ext cx="118800" cy="118800"/>
          </a:xfrm>
          <a:prstGeom prst="roundRect">
            <a:avLst>
              <a:gd name="adj" fmla="val 27377"/>
            </a:avLst>
          </a:prstGeom>
          <a:solidFill>
            <a:schemeClr val="dk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5"/>
          <p:cNvSpPr/>
          <p:nvPr/>
        </p:nvSpPr>
        <p:spPr>
          <a:xfrm>
            <a:off x="3299364" y="2533800"/>
            <a:ext cx="118800" cy="118800"/>
          </a:xfrm>
          <a:prstGeom prst="roundRect">
            <a:avLst>
              <a:gd name="adj" fmla="val 27377"/>
            </a:avLst>
          </a:prstGeom>
          <a:solidFill>
            <a:schemeClr val="dk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5"/>
          <p:cNvSpPr/>
          <p:nvPr/>
        </p:nvSpPr>
        <p:spPr>
          <a:xfrm>
            <a:off x="2749239" y="1916550"/>
            <a:ext cx="118800" cy="118800"/>
          </a:xfrm>
          <a:prstGeom prst="roundRect">
            <a:avLst>
              <a:gd name="adj" fmla="val 27377"/>
            </a:avLst>
          </a:prstGeom>
          <a:solidFill>
            <a:schemeClr val="dk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5"/>
          <p:cNvSpPr/>
          <p:nvPr/>
        </p:nvSpPr>
        <p:spPr>
          <a:xfrm>
            <a:off x="4252289" y="2163450"/>
            <a:ext cx="118800" cy="118800"/>
          </a:xfrm>
          <a:prstGeom prst="roundRect">
            <a:avLst>
              <a:gd name="adj" fmla="val 27377"/>
            </a:avLst>
          </a:prstGeom>
          <a:solidFill>
            <a:schemeClr val="dk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5"/>
          <p:cNvSpPr/>
          <p:nvPr/>
        </p:nvSpPr>
        <p:spPr>
          <a:xfrm>
            <a:off x="4739614" y="1606825"/>
            <a:ext cx="118800" cy="118800"/>
          </a:xfrm>
          <a:prstGeom prst="roundRect">
            <a:avLst>
              <a:gd name="adj" fmla="val 27377"/>
            </a:avLst>
          </a:prstGeom>
          <a:solidFill>
            <a:schemeClr val="dk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5"/>
          <p:cNvSpPr/>
          <p:nvPr/>
        </p:nvSpPr>
        <p:spPr>
          <a:xfrm>
            <a:off x="5486814" y="2102800"/>
            <a:ext cx="118800" cy="118800"/>
          </a:xfrm>
          <a:prstGeom prst="roundRect">
            <a:avLst>
              <a:gd name="adj" fmla="val 27377"/>
            </a:avLst>
          </a:prstGeom>
          <a:solidFill>
            <a:schemeClr val="dk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5"/>
          <p:cNvSpPr/>
          <p:nvPr/>
        </p:nvSpPr>
        <p:spPr>
          <a:xfrm>
            <a:off x="6203689" y="2986450"/>
            <a:ext cx="118800" cy="118800"/>
          </a:xfrm>
          <a:prstGeom prst="roundRect">
            <a:avLst>
              <a:gd name="adj" fmla="val 27377"/>
            </a:avLst>
          </a:prstGeom>
          <a:solidFill>
            <a:schemeClr val="dk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4" name="Google Shape;664;p45"/>
          <p:cNvCxnSpPr>
            <a:stCxn id="659" idx="0"/>
            <a:endCxn id="660" idx="0"/>
          </p:cNvCxnSpPr>
          <p:nvPr/>
        </p:nvCxnSpPr>
        <p:spPr>
          <a:xfrm rot="-5400000" flipH="1">
            <a:off x="3436689" y="1288500"/>
            <a:ext cx="246900" cy="1503000"/>
          </a:xfrm>
          <a:prstGeom prst="curvedConnector3">
            <a:avLst>
              <a:gd name="adj1" fmla="val -96446"/>
            </a:avLst>
          </a:prstGeom>
          <a:noFill/>
          <a:ln w="9525" cap="flat" cmpd="sng">
            <a:solidFill>
              <a:schemeClr val="dk2"/>
            </a:solidFill>
            <a:prstDash val="dash"/>
            <a:round/>
            <a:headEnd type="none" w="med" len="med"/>
            <a:tailEnd type="none" w="med" len="med"/>
          </a:ln>
        </p:spPr>
      </p:cxnSp>
      <p:cxnSp>
        <p:nvCxnSpPr>
          <p:cNvPr id="665" name="Google Shape;665;p45"/>
          <p:cNvCxnSpPr>
            <a:stCxn id="659" idx="3"/>
            <a:endCxn id="660" idx="1"/>
          </p:cNvCxnSpPr>
          <p:nvPr/>
        </p:nvCxnSpPr>
        <p:spPr>
          <a:xfrm>
            <a:off x="2868039" y="1975950"/>
            <a:ext cx="1384200" cy="246900"/>
          </a:xfrm>
          <a:prstGeom prst="curvedConnector3">
            <a:avLst>
              <a:gd name="adj1" fmla="val 50002"/>
            </a:avLst>
          </a:prstGeom>
          <a:noFill/>
          <a:ln w="9525" cap="flat" cmpd="sng">
            <a:solidFill>
              <a:schemeClr val="dk2"/>
            </a:solidFill>
            <a:prstDash val="dash"/>
            <a:round/>
            <a:headEnd type="none" w="med" len="med"/>
            <a:tailEnd type="none" w="med" len="med"/>
          </a:ln>
        </p:spPr>
      </p:cxnSp>
      <p:cxnSp>
        <p:nvCxnSpPr>
          <p:cNvPr id="666" name="Google Shape;666;p45"/>
          <p:cNvCxnSpPr>
            <a:stCxn id="658" idx="0"/>
            <a:endCxn id="660" idx="1"/>
          </p:cNvCxnSpPr>
          <p:nvPr/>
        </p:nvCxnSpPr>
        <p:spPr>
          <a:xfrm rot="-5400000">
            <a:off x="3650064" y="1931700"/>
            <a:ext cx="310800" cy="893400"/>
          </a:xfrm>
          <a:prstGeom prst="curvedConnector2">
            <a:avLst/>
          </a:prstGeom>
          <a:noFill/>
          <a:ln w="9525" cap="flat" cmpd="sng">
            <a:solidFill>
              <a:schemeClr val="dk2"/>
            </a:solidFill>
            <a:prstDash val="dash"/>
            <a:round/>
            <a:headEnd type="none" w="med" len="med"/>
            <a:tailEnd type="none" w="med" len="med"/>
          </a:ln>
        </p:spPr>
      </p:cxnSp>
      <p:cxnSp>
        <p:nvCxnSpPr>
          <p:cNvPr id="667" name="Google Shape;667;p45"/>
          <p:cNvCxnSpPr>
            <a:stCxn id="657" idx="0"/>
            <a:endCxn id="660" idx="2"/>
          </p:cNvCxnSpPr>
          <p:nvPr/>
        </p:nvCxnSpPr>
        <p:spPr>
          <a:xfrm rot="-5400000">
            <a:off x="3565164" y="2194575"/>
            <a:ext cx="658800" cy="834000"/>
          </a:xfrm>
          <a:prstGeom prst="curvedConnector3">
            <a:avLst>
              <a:gd name="adj1" fmla="val 49994"/>
            </a:avLst>
          </a:prstGeom>
          <a:noFill/>
          <a:ln w="9525" cap="flat" cmpd="sng">
            <a:solidFill>
              <a:schemeClr val="dk2"/>
            </a:solidFill>
            <a:prstDash val="dash"/>
            <a:round/>
            <a:headEnd type="none" w="med" len="med"/>
            <a:tailEnd type="none" w="med" len="med"/>
          </a:ln>
        </p:spPr>
      </p:cxnSp>
      <p:cxnSp>
        <p:nvCxnSpPr>
          <p:cNvPr id="668" name="Google Shape;668;p45"/>
          <p:cNvCxnSpPr>
            <a:stCxn id="661" idx="2"/>
            <a:endCxn id="660" idx="3"/>
          </p:cNvCxnSpPr>
          <p:nvPr/>
        </p:nvCxnSpPr>
        <p:spPr>
          <a:xfrm rot="5400000">
            <a:off x="4336564" y="1760275"/>
            <a:ext cx="497100" cy="427800"/>
          </a:xfrm>
          <a:prstGeom prst="curvedConnector2">
            <a:avLst/>
          </a:prstGeom>
          <a:noFill/>
          <a:ln w="9525" cap="flat" cmpd="sng">
            <a:solidFill>
              <a:schemeClr val="dk2"/>
            </a:solidFill>
            <a:prstDash val="dash"/>
            <a:round/>
            <a:headEnd type="none" w="med" len="med"/>
            <a:tailEnd type="none" w="med" len="med"/>
          </a:ln>
        </p:spPr>
      </p:cxnSp>
      <p:cxnSp>
        <p:nvCxnSpPr>
          <p:cNvPr id="669" name="Google Shape;669;p45"/>
          <p:cNvCxnSpPr>
            <a:stCxn id="662" idx="0"/>
            <a:endCxn id="660" idx="3"/>
          </p:cNvCxnSpPr>
          <p:nvPr/>
        </p:nvCxnSpPr>
        <p:spPr>
          <a:xfrm rot="5400000">
            <a:off x="4898664" y="1575250"/>
            <a:ext cx="120000" cy="1175100"/>
          </a:xfrm>
          <a:prstGeom prst="curvedConnector4">
            <a:avLst>
              <a:gd name="adj1" fmla="val -198438"/>
              <a:gd name="adj2" fmla="val 52529"/>
            </a:avLst>
          </a:prstGeom>
          <a:noFill/>
          <a:ln w="9525" cap="flat" cmpd="sng">
            <a:solidFill>
              <a:schemeClr val="dk2"/>
            </a:solidFill>
            <a:prstDash val="dash"/>
            <a:round/>
            <a:headEnd type="none" w="med" len="med"/>
            <a:tailEnd type="none" w="med" len="med"/>
          </a:ln>
        </p:spPr>
      </p:cxnSp>
      <p:cxnSp>
        <p:nvCxnSpPr>
          <p:cNvPr id="670" name="Google Shape;670;p45"/>
          <p:cNvCxnSpPr>
            <a:stCxn id="663" idx="1"/>
            <a:endCxn id="660" idx="3"/>
          </p:cNvCxnSpPr>
          <p:nvPr/>
        </p:nvCxnSpPr>
        <p:spPr>
          <a:xfrm rot="10800000">
            <a:off x="4370989" y="2222950"/>
            <a:ext cx="1832700" cy="822900"/>
          </a:xfrm>
          <a:prstGeom prst="curvedConnector3">
            <a:avLst>
              <a:gd name="adj1" fmla="val 49997"/>
            </a:avLst>
          </a:prstGeom>
          <a:noFill/>
          <a:ln w="9525" cap="flat" cmpd="sng">
            <a:solidFill>
              <a:schemeClr val="dk2"/>
            </a:solidFill>
            <a:prstDash val="dash"/>
            <a:round/>
            <a:headEnd type="none" w="med" len="med"/>
            <a:tailEnd type="none" w="med" len="med"/>
          </a:ln>
        </p:spPr>
      </p:cxnSp>
      <p:pic>
        <p:nvPicPr>
          <p:cNvPr id="671" name="Google Shape;671;p45"/>
          <p:cNvPicPr preferRelativeResize="0"/>
          <p:nvPr/>
        </p:nvPicPr>
        <p:blipFill>
          <a:blip r:embed="rId3">
            <a:alphaModFix/>
          </a:blip>
          <a:stretch>
            <a:fillRect/>
          </a:stretch>
        </p:blipFill>
        <p:spPr>
          <a:xfrm flipH="1">
            <a:off x="7156515" y="161849"/>
            <a:ext cx="1846309" cy="2480624"/>
          </a:xfrm>
          <a:prstGeom prst="rect">
            <a:avLst/>
          </a:prstGeom>
          <a:noFill/>
          <a:ln>
            <a:noFill/>
          </a:ln>
        </p:spPr>
      </p:pic>
      <p:pic>
        <p:nvPicPr>
          <p:cNvPr id="672" name="Google Shape;672;p45"/>
          <p:cNvPicPr preferRelativeResize="0"/>
          <p:nvPr/>
        </p:nvPicPr>
        <p:blipFill>
          <a:blip r:embed="rId4">
            <a:alphaModFix/>
          </a:blip>
          <a:stretch>
            <a:fillRect/>
          </a:stretch>
        </p:blipFill>
        <p:spPr>
          <a:xfrm>
            <a:off x="253138" y="3799976"/>
            <a:ext cx="771525" cy="1174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46"/>
          <p:cNvSpPr txBox="1">
            <a:spLocks noGrp="1"/>
          </p:cNvSpPr>
          <p:nvPr>
            <p:ph type="title" idx="2"/>
          </p:nvPr>
        </p:nvSpPr>
        <p:spPr>
          <a:xfrm>
            <a:off x="5508196" y="1185229"/>
            <a:ext cx="1986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EARTH</a:t>
            </a:r>
            <a:endParaRPr/>
          </a:p>
        </p:txBody>
      </p:sp>
      <p:sp>
        <p:nvSpPr>
          <p:cNvPr id="678" name="Google Shape;678;p46"/>
          <p:cNvSpPr txBox="1">
            <a:spLocks noGrp="1"/>
          </p:cNvSpPr>
          <p:nvPr>
            <p:ph type="subTitle" idx="3"/>
          </p:nvPr>
        </p:nvSpPr>
        <p:spPr>
          <a:xfrm>
            <a:off x="5508196" y="1552679"/>
            <a:ext cx="1986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Earth is the planet where we all live on</a:t>
            </a:r>
            <a:endParaRPr/>
          </a:p>
        </p:txBody>
      </p:sp>
      <p:sp>
        <p:nvSpPr>
          <p:cNvPr id="679" name="Google Shape;679;p46"/>
          <p:cNvSpPr txBox="1">
            <a:spLocks noGrp="1"/>
          </p:cNvSpPr>
          <p:nvPr>
            <p:ph type="subTitle" idx="9"/>
          </p:nvPr>
        </p:nvSpPr>
        <p:spPr>
          <a:xfrm>
            <a:off x="5508196" y="3856386"/>
            <a:ext cx="1986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 is the farthest planet</a:t>
            </a:r>
            <a:endParaRPr/>
          </a:p>
        </p:txBody>
      </p:sp>
      <p:sp>
        <p:nvSpPr>
          <p:cNvPr id="680" name="Google Shape;680;p46"/>
          <p:cNvSpPr txBox="1">
            <a:spLocks noGrp="1"/>
          </p:cNvSpPr>
          <p:nvPr>
            <p:ph type="title" idx="15"/>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SERVICES</a:t>
            </a:r>
            <a:endParaRPr/>
          </a:p>
        </p:txBody>
      </p:sp>
      <p:sp>
        <p:nvSpPr>
          <p:cNvPr id="681" name="Google Shape;681;p46"/>
          <p:cNvSpPr txBox="1">
            <a:spLocks noGrp="1"/>
          </p:cNvSpPr>
          <p:nvPr>
            <p:ph type="title" idx="4"/>
          </p:nvPr>
        </p:nvSpPr>
        <p:spPr>
          <a:xfrm flipH="1">
            <a:off x="1649804" y="2337080"/>
            <a:ext cx="19860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a:t>
            </a:r>
            <a:endParaRPr/>
          </a:p>
        </p:txBody>
      </p:sp>
      <p:sp>
        <p:nvSpPr>
          <p:cNvPr id="682" name="Google Shape;682;p46"/>
          <p:cNvSpPr txBox="1">
            <a:spLocks noGrp="1"/>
          </p:cNvSpPr>
          <p:nvPr>
            <p:ph type="subTitle" idx="1"/>
          </p:nvPr>
        </p:nvSpPr>
        <p:spPr>
          <a:xfrm flipH="1">
            <a:off x="1649804" y="1552679"/>
            <a:ext cx="19860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Mars is actually a very cold place</a:t>
            </a:r>
            <a:endParaRPr/>
          </a:p>
        </p:txBody>
      </p:sp>
      <p:sp>
        <p:nvSpPr>
          <p:cNvPr id="683" name="Google Shape;683;p46"/>
          <p:cNvSpPr txBox="1">
            <a:spLocks noGrp="1"/>
          </p:cNvSpPr>
          <p:nvPr>
            <p:ph type="subTitle" idx="5"/>
          </p:nvPr>
        </p:nvSpPr>
        <p:spPr>
          <a:xfrm flipH="1">
            <a:off x="1649804" y="2704530"/>
            <a:ext cx="19860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 is the smallest planet</a:t>
            </a:r>
            <a:endParaRPr/>
          </a:p>
        </p:txBody>
      </p:sp>
      <p:sp>
        <p:nvSpPr>
          <p:cNvPr id="684" name="Google Shape;684;p46"/>
          <p:cNvSpPr txBox="1">
            <a:spLocks noGrp="1"/>
          </p:cNvSpPr>
          <p:nvPr>
            <p:ph type="title" idx="6"/>
          </p:nvPr>
        </p:nvSpPr>
        <p:spPr>
          <a:xfrm>
            <a:off x="5508196" y="2337080"/>
            <a:ext cx="1986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685" name="Google Shape;685;p46"/>
          <p:cNvSpPr txBox="1">
            <a:spLocks noGrp="1"/>
          </p:cNvSpPr>
          <p:nvPr>
            <p:ph type="subTitle" idx="7"/>
          </p:nvPr>
        </p:nvSpPr>
        <p:spPr>
          <a:xfrm>
            <a:off x="5508196" y="2704530"/>
            <a:ext cx="1986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ringed and a gas giant planet</a:t>
            </a:r>
            <a:endParaRPr/>
          </a:p>
        </p:txBody>
      </p:sp>
      <p:sp>
        <p:nvSpPr>
          <p:cNvPr id="686" name="Google Shape;686;p46"/>
          <p:cNvSpPr txBox="1">
            <a:spLocks noGrp="1"/>
          </p:cNvSpPr>
          <p:nvPr>
            <p:ph type="title" idx="8"/>
          </p:nvPr>
        </p:nvSpPr>
        <p:spPr>
          <a:xfrm>
            <a:off x="5508196" y="3488936"/>
            <a:ext cx="1986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687" name="Google Shape;687;p46"/>
          <p:cNvSpPr txBox="1">
            <a:spLocks noGrp="1"/>
          </p:cNvSpPr>
          <p:nvPr>
            <p:ph type="title"/>
          </p:nvPr>
        </p:nvSpPr>
        <p:spPr>
          <a:xfrm flipH="1">
            <a:off x="1649804" y="1185229"/>
            <a:ext cx="19860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MARS</a:t>
            </a:r>
            <a:endParaRPr/>
          </a:p>
        </p:txBody>
      </p:sp>
      <p:sp>
        <p:nvSpPr>
          <p:cNvPr id="688" name="Google Shape;688;p46"/>
          <p:cNvSpPr txBox="1">
            <a:spLocks noGrp="1"/>
          </p:cNvSpPr>
          <p:nvPr>
            <p:ph type="title" idx="13"/>
          </p:nvPr>
        </p:nvSpPr>
        <p:spPr>
          <a:xfrm flipH="1">
            <a:off x="1649804" y="3488936"/>
            <a:ext cx="19860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JUPITER</a:t>
            </a:r>
            <a:endParaRPr/>
          </a:p>
        </p:txBody>
      </p:sp>
      <p:sp>
        <p:nvSpPr>
          <p:cNvPr id="689" name="Google Shape;689;p46"/>
          <p:cNvSpPr txBox="1">
            <a:spLocks noGrp="1"/>
          </p:cNvSpPr>
          <p:nvPr>
            <p:ph type="subTitle" idx="14"/>
          </p:nvPr>
        </p:nvSpPr>
        <p:spPr>
          <a:xfrm flipH="1">
            <a:off x="1649804" y="3856386"/>
            <a:ext cx="19860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Jupiter is the biggest planet of them all</a:t>
            </a:r>
            <a:endParaRPr/>
          </a:p>
        </p:txBody>
      </p:sp>
      <p:sp>
        <p:nvSpPr>
          <p:cNvPr id="690" name="Google Shape;690;p46"/>
          <p:cNvSpPr/>
          <p:nvPr/>
        </p:nvSpPr>
        <p:spPr>
          <a:xfrm flipH="1">
            <a:off x="3711231" y="1282577"/>
            <a:ext cx="658500" cy="658500"/>
          </a:xfrm>
          <a:prstGeom prst="roundRect">
            <a:avLst>
              <a:gd name="adj" fmla="val 27377"/>
            </a:avLst>
          </a:prstGeom>
          <a:solidFill>
            <a:schemeClr val="dk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691" name="Google Shape;691;p46"/>
          <p:cNvSpPr/>
          <p:nvPr/>
        </p:nvSpPr>
        <p:spPr>
          <a:xfrm flipH="1">
            <a:off x="3711231" y="2427577"/>
            <a:ext cx="658500" cy="658500"/>
          </a:xfrm>
          <a:prstGeom prst="roundRect">
            <a:avLst>
              <a:gd name="adj" fmla="val 27377"/>
            </a:avLst>
          </a:prstGeom>
          <a:solidFill>
            <a:schemeClr val="dk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692" name="Google Shape;692;p46"/>
          <p:cNvSpPr/>
          <p:nvPr/>
        </p:nvSpPr>
        <p:spPr>
          <a:xfrm flipH="1">
            <a:off x="3711231" y="3572577"/>
            <a:ext cx="658500" cy="658500"/>
          </a:xfrm>
          <a:prstGeom prst="roundRect">
            <a:avLst>
              <a:gd name="adj" fmla="val 27377"/>
            </a:avLst>
          </a:prstGeom>
          <a:solidFill>
            <a:schemeClr val="dk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693" name="Google Shape;693;p46"/>
          <p:cNvSpPr/>
          <p:nvPr/>
        </p:nvSpPr>
        <p:spPr>
          <a:xfrm>
            <a:off x="4774004" y="3572577"/>
            <a:ext cx="658500" cy="658500"/>
          </a:xfrm>
          <a:prstGeom prst="roundRect">
            <a:avLst>
              <a:gd name="adj" fmla="val 2737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6"/>
          <p:cNvSpPr/>
          <p:nvPr/>
        </p:nvSpPr>
        <p:spPr>
          <a:xfrm>
            <a:off x="4774004" y="2427577"/>
            <a:ext cx="658500" cy="658500"/>
          </a:xfrm>
          <a:prstGeom prst="roundRect">
            <a:avLst>
              <a:gd name="adj" fmla="val 2737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6"/>
          <p:cNvSpPr/>
          <p:nvPr/>
        </p:nvSpPr>
        <p:spPr>
          <a:xfrm>
            <a:off x="4774004" y="1282577"/>
            <a:ext cx="658500" cy="658500"/>
          </a:xfrm>
          <a:prstGeom prst="roundRect">
            <a:avLst>
              <a:gd name="adj" fmla="val 2737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 name="Google Shape;696;p46"/>
          <p:cNvGrpSpPr/>
          <p:nvPr/>
        </p:nvGrpSpPr>
        <p:grpSpPr>
          <a:xfrm>
            <a:off x="4941078" y="3718955"/>
            <a:ext cx="324351" cy="365744"/>
            <a:chOff x="7070400" y="1272350"/>
            <a:chExt cx="292050" cy="330900"/>
          </a:xfrm>
        </p:grpSpPr>
        <p:sp>
          <p:nvSpPr>
            <p:cNvPr id="697" name="Google Shape;697;p46"/>
            <p:cNvSpPr/>
            <p:nvPr/>
          </p:nvSpPr>
          <p:spPr>
            <a:xfrm>
              <a:off x="7194300" y="1396925"/>
              <a:ext cx="56975" cy="31500"/>
            </a:xfrm>
            <a:custGeom>
              <a:avLst/>
              <a:gdLst/>
              <a:ahLst/>
              <a:cxnLst/>
              <a:rect l="l" t="t" r="r" b="b"/>
              <a:pathLst>
                <a:path w="2279" h="1260" extrusionOk="0">
                  <a:moveTo>
                    <a:pt x="1" y="1"/>
                  </a:moveTo>
                  <a:lnTo>
                    <a:pt x="1" y="1260"/>
                  </a:lnTo>
                  <a:lnTo>
                    <a:pt x="1635" y="1260"/>
                  </a:lnTo>
                  <a:lnTo>
                    <a:pt x="1769" y="1233"/>
                  </a:lnTo>
                  <a:lnTo>
                    <a:pt x="1876" y="1206"/>
                  </a:lnTo>
                  <a:lnTo>
                    <a:pt x="1984" y="1153"/>
                  </a:lnTo>
                  <a:lnTo>
                    <a:pt x="2091" y="1072"/>
                  </a:lnTo>
                  <a:lnTo>
                    <a:pt x="2171" y="965"/>
                  </a:lnTo>
                  <a:lnTo>
                    <a:pt x="2225" y="858"/>
                  </a:lnTo>
                  <a:lnTo>
                    <a:pt x="2252" y="751"/>
                  </a:lnTo>
                  <a:lnTo>
                    <a:pt x="2278" y="617"/>
                  </a:lnTo>
                  <a:lnTo>
                    <a:pt x="2252" y="483"/>
                  </a:lnTo>
                  <a:lnTo>
                    <a:pt x="2225" y="376"/>
                  </a:lnTo>
                  <a:lnTo>
                    <a:pt x="2171" y="268"/>
                  </a:lnTo>
                  <a:lnTo>
                    <a:pt x="2091" y="188"/>
                  </a:lnTo>
                  <a:lnTo>
                    <a:pt x="1984" y="108"/>
                  </a:lnTo>
                  <a:lnTo>
                    <a:pt x="1876" y="54"/>
                  </a:lnTo>
                  <a:lnTo>
                    <a:pt x="17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6"/>
            <p:cNvSpPr/>
            <p:nvPr/>
          </p:nvSpPr>
          <p:spPr>
            <a:xfrm>
              <a:off x="7194300" y="1447825"/>
              <a:ext cx="56975" cy="30850"/>
            </a:xfrm>
            <a:custGeom>
              <a:avLst/>
              <a:gdLst/>
              <a:ahLst/>
              <a:cxnLst/>
              <a:rect l="l" t="t" r="r" b="b"/>
              <a:pathLst>
                <a:path w="2279" h="1234" extrusionOk="0">
                  <a:moveTo>
                    <a:pt x="1" y="1"/>
                  </a:moveTo>
                  <a:lnTo>
                    <a:pt x="1" y="1233"/>
                  </a:lnTo>
                  <a:lnTo>
                    <a:pt x="1769" y="1233"/>
                  </a:lnTo>
                  <a:lnTo>
                    <a:pt x="1876" y="1207"/>
                  </a:lnTo>
                  <a:lnTo>
                    <a:pt x="1984" y="1126"/>
                  </a:lnTo>
                  <a:lnTo>
                    <a:pt x="2091" y="1073"/>
                  </a:lnTo>
                  <a:lnTo>
                    <a:pt x="2171" y="965"/>
                  </a:lnTo>
                  <a:lnTo>
                    <a:pt x="2225" y="858"/>
                  </a:lnTo>
                  <a:lnTo>
                    <a:pt x="2252" y="751"/>
                  </a:lnTo>
                  <a:lnTo>
                    <a:pt x="2278" y="617"/>
                  </a:lnTo>
                  <a:lnTo>
                    <a:pt x="2252" y="483"/>
                  </a:lnTo>
                  <a:lnTo>
                    <a:pt x="2225" y="376"/>
                  </a:lnTo>
                  <a:lnTo>
                    <a:pt x="2171" y="269"/>
                  </a:lnTo>
                  <a:lnTo>
                    <a:pt x="2091" y="162"/>
                  </a:lnTo>
                  <a:lnTo>
                    <a:pt x="1984" y="108"/>
                  </a:lnTo>
                  <a:lnTo>
                    <a:pt x="1876" y="28"/>
                  </a:lnTo>
                  <a:lnTo>
                    <a:pt x="17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6"/>
            <p:cNvSpPr/>
            <p:nvPr/>
          </p:nvSpPr>
          <p:spPr>
            <a:xfrm>
              <a:off x="7070400" y="1272350"/>
              <a:ext cx="292050" cy="330900"/>
            </a:xfrm>
            <a:custGeom>
              <a:avLst/>
              <a:gdLst/>
              <a:ahLst/>
              <a:cxnLst/>
              <a:rect l="l" t="t" r="r" b="b"/>
              <a:pathLst>
                <a:path w="11682" h="13236" extrusionOk="0">
                  <a:moveTo>
                    <a:pt x="6806" y="3697"/>
                  </a:moveTo>
                  <a:lnTo>
                    <a:pt x="6966" y="3724"/>
                  </a:lnTo>
                  <a:lnTo>
                    <a:pt x="7100" y="3805"/>
                  </a:lnTo>
                  <a:lnTo>
                    <a:pt x="7181" y="3939"/>
                  </a:lnTo>
                  <a:lnTo>
                    <a:pt x="7208" y="4073"/>
                  </a:lnTo>
                  <a:lnTo>
                    <a:pt x="7208" y="4340"/>
                  </a:lnTo>
                  <a:lnTo>
                    <a:pt x="7368" y="4421"/>
                  </a:lnTo>
                  <a:lnTo>
                    <a:pt x="7529" y="4555"/>
                  </a:lnTo>
                  <a:lnTo>
                    <a:pt x="7663" y="4689"/>
                  </a:lnTo>
                  <a:lnTo>
                    <a:pt x="7770" y="4850"/>
                  </a:lnTo>
                  <a:lnTo>
                    <a:pt x="7877" y="5010"/>
                  </a:lnTo>
                  <a:lnTo>
                    <a:pt x="7958" y="5198"/>
                  </a:lnTo>
                  <a:lnTo>
                    <a:pt x="7985" y="5385"/>
                  </a:lnTo>
                  <a:lnTo>
                    <a:pt x="8011" y="5600"/>
                  </a:lnTo>
                  <a:lnTo>
                    <a:pt x="7985" y="5894"/>
                  </a:lnTo>
                  <a:lnTo>
                    <a:pt x="7877" y="6162"/>
                  </a:lnTo>
                  <a:lnTo>
                    <a:pt x="7743" y="6404"/>
                  </a:lnTo>
                  <a:lnTo>
                    <a:pt x="7556" y="6618"/>
                  </a:lnTo>
                  <a:lnTo>
                    <a:pt x="7743" y="6832"/>
                  </a:lnTo>
                  <a:lnTo>
                    <a:pt x="7877" y="7073"/>
                  </a:lnTo>
                  <a:lnTo>
                    <a:pt x="7985" y="7341"/>
                  </a:lnTo>
                  <a:lnTo>
                    <a:pt x="8011" y="7636"/>
                  </a:lnTo>
                  <a:lnTo>
                    <a:pt x="7985" y="7850"/>
                  </a:lnTo>
                  <a:lnTo>
                    <a:pt x="7958" y="8038"/>
                  </a:lnTo>
                  <a:lnTo>
                    <a:pt x="7877" y="8226"/>
                  </a:lnTo>
                  <a:lnTo>
                    <a:pt x="7770" y="8386"/>
                  </a:lnTo>
                  <a:lnTo>
                    <a:pt x="7663" y="8547"/>
                  </a:lnTo>
                  <a:lnTo>
                    <a:pt x="7529" y="8681"/>
                  </a:lnTo>
                  <a:lnTo>
                    <a:pt x="7368" y="8815"/>
                  </a:lnTo>
                  <a:lnTo>
                    <a:pt x="7208" y="8895"/>
                  </a:lnTo>
                  <a:lnTo>
                    <a:pt x="7208" y="9163"/>
                  </a:lnTo>
                  <a:lnTo>
                    <a:pt x="7181" y="9297"/>
                  </a:lnTo>
                  <a:lnTo>
                    <a:pt x="7100" y="9431"/>
                  </a:lnTo>
                  <a:lnTo>
                    <a:pt x="6966" y="9512"/>
                  </a:lnTo>
                  <a:lnTo>
                    <a:pt x="6806" y="9538"/>
                  </a:lnTo>
                  <a:lnTo>
                    <a:pt x="6672" y="9512"/>
                  </a:lnTo>
                  <a:lnTo>
                    <a:pt x="6538" y="9431"/>
                  </a:lnTo>
                  <a:lnTo>
                    <a:pt x="6457" y="9297"/>
                  </a:lnTo>
                  <a:lnTo>
                    <a:pt x="6431" y="9163"/>
                  </a:lnTo>
                  <a:lnTo>
                    <a:pt x="6431" y="9029"/>
                  </a:lnTo>
                  <a:lnTo>
                    <a:pt x="5225" y="9029"/>
                  </a:lnTo>
                  <a:lnTo>
                    <a:pt x="5225" y="9163"/>
                  </a:lnTo>
                  <a:lnTo>
                    <a:pt x="5198" y="9297"/>
                  </a:lnTo>
                  <a:lnTo>
                    <a:pt x="5118" y="9431"/>
                  </a:lnTo>
                  <a:lnTo>
                    <a:pt x="4984" y="9512"/>
                  </a:lnTo>
                  <a:lnTo>
                    <a:pt x="4823" y="9538"/>
                  </a:lnTo>
                  <a:lnTo>
                    <a:pt x="4689" y="9512"/>
                  </a:lnTo>
                  <a:lnTo>
                    <a:pt x="4555" y="9431"/>
                  </a:lnTo>
                  <a:lnTo>
                    <a:pt x="4475" y="9297"/>
                  </a:lnTo>
                  <a:lnTo>
                    <a:pt x="4448" y="9163"/>
                  </a:lnTo>
                  <a:lnTo>
                    <a:pt x="4448" y="9029"/>
                  </a:lnTo>
                  <a:lnTo>
                    <a:pt x="4073" y="9029"/>
                  </a:lnTo>
                  <a:lnTo>
                    <a:pt x="3912" y="9003"/>
                  </a:lnTo>
                  <a:lnTo>
                    <a:pt x="3778" y="8922"/>
                  </a:lnTo>
                  <a:lnTo>
                    <a:pt x="3698" y="8815"/>
                  </a:lnTo>
                  <a:lnTo>
                    <a:pt x="3671" y="8654"/>
                  </a:lnTo>
                  <a:lnTo>
                    <a:pt x="3698" y="8493"/>
                  </a:lnTo>
                  <a:lnTo>
                    <a:pt x="3778" y="8386"/>
                  </a:lnTo>
                  <a:lnTo>
                    <a:pt x="3912" y="8306"/>
                  </a:lnTo>
                  <a:lnTo>
                    <a:pt x="4073" y="8252"/>
                  </a:lnTo>
                  <a:lnTo>
                    <a:pt x="4180" y="8252"/>
                  </a:lnTo>
                  <a:lnTo>
                    <a:pt x="4180" y="4984"/>
                  </a:lnTo>
                  <a:lnTo>
                    <a:pt x="4073" y="4984"/>
                  </a:lnTo>
                  <a:lnTo>
                    <a:pt x="3912" y="4957"/>
                  </a:lnTo>
                  <a:lnTo>
                    <a:pt x="3778" y="4850"/>
                  </a:lnTo>
                  <a:lnTo>
                    <a:pt x="3698" y="4742"/>
                  </a:lnTo>
                  <a:lnTo>
                    <a:pt x="3671" y="4582"/>
                  </a:lnTo>
                  <a:lnTo>
                    <a:pt x="3698" y="4448"/>
                  </a:lnTo>
                  <a:lnTo>
                    <a:pt x="3778" y="4314"/>
                  </a:lnTo>
                  <a:lnTo>
                    <a:pt x="3912" y="4233"/>
                  </a:lnTo>
                  <a:lnTo>
                    <a:pt x="4073" y="4207"/>
                  </a:lnTo>
                  <a:lnTo>
                    <a:pt x="4448" y="4207"/>
                  </a:lnTo>
                  <a:lnTo>
                    <a:pt x="4448" y="4073"/>
                  </a:lnTo>
                  <a:lnTo>
                    <a:pt x="4475" y="3939"/>
                  </a:lnTo>
                  <a:lnTo>
                    <a:pt x="4555" y="3805"/>
                  </a:lnTo>
                  <a:lnTo>
                    <a:pt x="4689" y="3724"/>
                  </a:lnTo>
                  <a:lnTo>
                    <a:pt x="4823" y="3697"/>
                  </a:lnTo>
                  <a:lnTo>
                    <a:pt x="4984" y="3724"/>
                  </a:lnTo>
                  <a:lnTo>
                    <a:pt x="5118" y="3805"/>
                  </a:lnTo>
                  <a:lnTo>
                    <a:pt x="5198" y="3939"/>
                  </a:lnTo>
                  <a:lnTo>
                    <a:pt x="5225" y="4073"/>
                  </a:lnTo>
                  <a:lnTo>
                    <a:pt x="5225" y="4207"/>
                  </a:lnTo>
                  <a:lnTo>
                    <a:pt x="6431" y="4207"/>
                  </a:lnTo>
                  <a:lnTo>
                    <a:pt x="6431" y="4073"/>
                  </a:lnTo>
                  <a:lnTo>
                    <a:pt x="6457" y="3939"/>
                  </a:lnTo>
                  <a:lnTo>
                    <a:pt x="6538" y="3805"/>
                  </a:lnTo>
                  <a:lnTo>
                    <a:pt x="6672" y="3724"/>
                  </a:lnTo>
                  <a:lnTo>
                    <a:pt x="6806" y="3697"/>
                  </a:lnTo>
                  <a:close/>
                  <a:moveTo>
                    <a:pt x="5841" y="0"/>
                  </a:moveTo>
                  <a:lnTo>
                    <a:pt x="5707" y="27"/>
                  </a:lnTo>
                  <a:lnTo>
                    <a:pt x="5573" y="107"/>
                  </a:lnTo>
                  <a:lnTo>
                    <a:pt x="5466" y="188"/>
                  </a:lnTo>
                  <a:lnTo>
                    <a:pt x="5198" y="402"/>
                  </a:lnTo>
                  <a:lnTo>
                    <a:pt x="4769" y="670"/>
                  </a:lnTo>
                  <a:lnTo>
                    <a:pt x="4501" y="831"/>
                  </a:lnTo>
                  <a:lnTo>
                    <a:pt x="4180" y="991"/>
                  </a:lnTo>
                  <a:lnTo>
                    <a:pt x="3832" y="1152"/>
                  </a:lnTo>
                  <a:lnTo>
                    <a:pt x="3456" y="1286"/>
                  </a:lnTo>
                  <a:lnTo>
                    <a:pt x="3028" y="1393"/>
                  </a:lnTo>
                  <a:lnTo>
                    <a:pt x="2572" y="1500"/>
                  </a:lnTo>
                  <a:lnTo>
                    <a:pt x="2090" y="1581"/>
                  </a:lnTo>
                  <a:lnTo>
                    <a:pt x="1554" y="1608"/>
                  </a:lnTo>
                  <a:lnTo>
                    <a:pt x="1018" y="1608"/>
                  </a:lnTo>
                  <a:lnTo>
                    <a:pt x="429" y="1554"/>
                  </a:lnTo>
                  <a:lnTo>
                    <a:pt x="348" y="1554"/>
                  </a:lnTo>
                  <a:lnTo>
                    <a:pt x="268" y="1581"/>
                  </a:lnTo>
                  <a:lnTo>
                    <a:pt x="188" y="1608"/>
                  </a:lnTo>
                  <a:lnTo>
                    <a:pt x="134" y="1661"/>
                  </a:lnTo>
                  <a:lnTo>
                    <a:pt x="81" y="1715"/>
                  </a:lnTo>
                  <a:lnTo>
                    <a:pt x="27" y="1795"/>
                  </a:lnTo>
                  <a:lnTo>
                    <a:pt x="0" y="1849"/>
                  </a:lnTo>
                  <a:lnTo>
                    <a:pt x="0" y="1929"/>
                  </a:lnTo>
                  <a:lnTo>
                    <a:pt x="0" y="2331"/>
                  </a:lnTo>
                  <a:lnTo>
                    <a:pt x="27" y="2760"/>
                  </a:lnTo>
                  <a:lnTo>
                    <a:pt x="81" y="3296"/>
                  </a:lnTo>
                  <a:lnTo>
                    <a:pt x="161" y="3939"/>
                  </a:lnTo>
                  <a:lnTo>
                    <a:pt x="268" y="4689"/>
                  </a:lnTo>
                  <a:lnTo>
                    <a:pt x="429" y="5493"/>
                  </a:lnTo>
                  <a:lnTo>
                    <a:pt x="643" y="6377"/>
                  </a:lnTo>
                  <a:lnTo>
                    <a:pt x="804" y="6886"/>
                  </a:lnTo>
                  <a:lnTo>
                    <a:pt x="992" y="7395"/>
                  </a:lnTo>
                  <a:lnTo>
                    <a:pt x="1179" y="7877"/>
                  </a:lnTo>
                  <a:lnTo>
                    <a:pt x="1367" y="8359"/>
                  </a:lnTo>
                  <a:lnTo>
                    <a:pt x="1581" y="8815"/>
                  </a:lnTo>
                  <a:lnTo>
                    <a:pt x="1822" y="9244"/>
                  </a:lnTo>
                  <a:lnTo>
                    <a:pt x="2063" y="9672"/>
                  </a:lnTo>
                  <a:lnTo>
                    <a:pt x="2331" y="10074"/>
                  </a:lnTo>
                  <a:lnTo>
                    <a:pt x="2653" y="10583"/>
                  </a:lnTo>
                  <a:lnTo>
                    <a:pt x="3028" y="11039"/>
                  </a:lnTo>
                  <a:lnTo>
                    <a:pt x="3403" y="11467"/>
                  </a:lnTo>
                  <a:lnTo>
                    <a:pt x="3832" y="11869"/>
                  </a:lnTo>
                  <a:lnTo>
                    <a:pt x="4260" y="12244"/>
                  </a:lnTo>
                  <a:lnTo>
                    <a:pt x="4689" y="12593"/>
                  </a:lnTo>
                  <a:lnTo>
                    <a:pt x="5171" y="12914"/>
                  </a:lnTo>
                  <a:lnTo>
                    <a:pt x="5654" y="13182"/>
                  </a:lnTo>
                  <a:lnTo>
                    <a:pt x="5734" y="13236"/>
                  </a:lnTo>
                  <a:lnTo>
                    <a:pt x="5921" y="13236"/>
                  </a:lnTo>
                  <a:lnTo>
                    <a:pt x="6029" y="13182"/>
                  </a:lnTo>
                  <a:lnTo>
                    <a:pt x="6511" y="12914"/>
                  </a:lnTo>
                  <a:lnTo>
                    <a:pt x="6966" y="12593"/>
                  </a:lnTo>
                  <a:lnTo>
                    <a:pt x="7422" y="12244"/>
                  </a:lnTo>
                  <a:lnTo>
                    <a:pt x="7851" y="11869"/>
                  </a:lnTo>
                  <a:lnTo>
                    <a:pt x="8252" y="11467"/>
                  </a:lnTo>
                  <a:lnTo>
                    <a:pt x="8654" y="11039"/>
                  </a:lnTo>
                  <a:lnTo>
                    <a:pt x="9003" y="10583"/>
                  </a:lnTo>
                  <a:lnTo>
                    <a:pt x="9351" y="10074"/>
                  </a:lnTo>
                  <a:lnTo>
                    <a:pt x="9619" y="9672"/>
                  </a:lnTo>
                  <a:lnTo>
                    <a:pt x="9860" y="9244"/>
                  </a:lnTo>
                  <a:lnTo>
                    <a:pt x="10101" y="8815"/>
                  </a:lnTo>
                  <a:lnTo>
                    <a:pt x="10316" y="8359"/>
                  </a:lnTo>
                  <a:lnTo>
                    <a:pt x="10503" y="7877"/>
                  </a:lnTo>
                  <a:lnTo>
                    <a:pt x="10691" y="7395"/>
                  </a:lnTo>
                  <a:lnTo>
                    <a:pt x="10878" y="6886"/>
                  </a:lnTo>
                  <a:lnTo>
                    <a:pt x="11012" y="6377"/>
                  </a:lnTo>
                  <a:lnTo>
                    <a:pt x="11253" y="5493"/>
                  </a:lnTo>
                  <a:lnTo>
                    <a:pt x="11414" y="4689"/>
                  </a:lnTo>
                  <a:lnTo>
                    <a:pt x="11521" y="3939"/>
                  </a:lnTo>
                  <a:lnTo>
                    <a:pt x="11602" y="3296"/>
                  </a:lnTo>
                  <a:lnTo>
                    <a:pt x="11655" y="2760"/>
                  </a:lnTo>
                  <a:lnTo>
                    <a:pt x="11682" y="2331"/>
                  </a:lnTo>
                  <a:lnTo>
                    <a:pt x="11682" y="1929"/>
                  </a:lnTo>
                  <a:lnTo>
                    <a:pt x="11682" y="1849"/>
                  </a:lnTo>
                  <a:lnTo>
                    <a:pt x="11655" y="1795"/>
                  </a:lnTo>
                  <a:lnTo>
                    <a:pt x="11602" y="1715"/>
                  </a:lnTo>
                  <a:lnTo>
                    <a:pt x="11548" y="1661"/>
                  </a:lnTo>
                  <a:lnTo>
                    <a:pt x="11468" y="1608"/>
                  </a:lnTo>
                  <a:lnTo>
                    <a:pt x="11414" y="1581"/>
                  </a:lnTo>
                  <a:lnTo>
                    <a:pt x="11334" y="1554"/>
                  </a:lnTo>
                  <a:lnTo>
                    <a:pt x="11253" y="1554"/>
                  </a:lnTo>
                  <a:lnTo>
                    <a:pt x="10744" y="1608"/>
                  </a:lnTo>
                  <a:lnTo>
                    <a:pt x="9780" y="1608"/>
                  </a:lnTo>
                  <a:lnTo>
                    <a:pt x="9297" y="1527"/>
                  </a:lnTo>
                  <a:lnTo>
                    <a:pt x="8842" y="1447"/>
                  </a:lnTo>
                  <a:lnTo>
                    <a:pt x="8386" y="1340"/>
                  </a:lnTo>
                  <a:lnTo>
                    <a:pt x="7931" y="1179"/>
                  </a:lnTo>
                  <a:lnTo>
                    <a:pt x="7475" y="991"/>
                  </a:lnTo>
                  <a:lnTo>
                    <a:pt x="7181" y="831"/>
                  </a:lnTo>
                  <a:lnTo>
                    <a:pt x="6913" y="670"/>
                  </a:lnTo>
                  <a:lnTo>
                    <a:pt x="6457" y="402"/>
                  </a:lnTo>
                  <a:lnTo>
                    <a:pt x="6189" y="188"/>
                  </a:lnTo>
                  <a:lnTo>
                    <a:pt x="6109" y="107"/>
                  </a:lnTo>
                  <a:lnTo>
                    <a:pt x="5975" y="27"/>
                  </a:lnTo>
                  <a:lnTo>
                    <a:pt x="58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46"/>
          <p:cNvGrpSpPr/>
          <p:nvPr/>
        </p:nvGrpSpPr>
        <p:grpSpPr>
          <a:xfrm>
            <a:off x="3856732" y="1428955"/>
            <a:ext cx="367498" cy="365744"/>
            <a:chOff x="238125" y="2029925"/>
            <a:chExt cx="330900" cy="330900"/>
          </a:xfrm>
        </p:grpSpPr>
        <p:sp>
          <p:nvSpPr>
            <p:cNvPr id="701" name="Google Shape;701;p46"/>
            <p:cNvSpPr/>
            <p:nvPr/>
          </p:nvSpPr>
          <p:spPr>
            <a:xfrm>
              <a:off x="364050" y="2127050"/>
              <a:ext cx="97800" cy="58300"/>
            </a:xfrm>
            <a:custGeom>
              <a:avLst/>
              <a:gdLst/>
              <a:ahLst/>
              <a:cxnLst/>
              <a:rect l="l" t="t" r="r" b="b"/>
              <a:pathLst>
                <a:path w="3912" h="2332" extrusionOk="0">
                  <a:moveTo>
                    <a:pt x="0" y="0"/>
                  </a:moveTo>
                  <a:lnTo>
                    <a:pt x="0" y="2331"/>
                  </a:lnTo>
                  <a:lnTo>
                    <a:pt x="2733" y="2331"/>
                  </a:lnTo>
                  <a:lnTo>
                    <a:pt x="2974" y="2304"/>
                  </a:lnTo>
                  <a:lnTo>
                    <a:pt x="3189" y="2251"/>
                  </a:lnTo>
                  <a:lnTo>
                    <a:pt x="3403" y="2144"/>
                  </a:lnTo>
                  <a:lnTo>
                    <a:pt x="3564" y="1983"/>
                  </a:lnTo>
                  <a:lnTo>
                    <a:pt x="3698" y="1822"/>
                  </a:lnTo>
                  <a:lnTo>
                    <a:pt x="3805" y="1634"/>
                  </a:lnTo>
                  <a:lnTo>
                    <a:pt x="3885" y="1393"/>
                  </a:lnTo>
                  <a:lnTo>
                    <a:pt x="3912" y="1179"/>
                  </a:lnTo>
                  <a:lnTo>
                    <a:pt x="3885" y="938"/>
                  </a:lnTo>
                  <a:lnTo>
                    <a:pt x="3805" y="723"/>
                  </a:lnTo>
                  <a:lnTo>
                    <a:pt x="3698" y="509"/>
                  </a:lnTo>
                  <a:lnTo>
                    <a:pt x="3564" y="348"/>
                  </a:lnTo>
                  <a:lnTo>
                    <a:pt x="3403" y="188"/>
                  </a:lnTo>
                  <a:lnTo>
                    <a:pt x="3189" y="80"/>
                  </a:lnTo>
                  <a:lnTo>
                    <a:pt x="2974" y="27"/>
                  </a:lnTo>
                  <a:lnTo>
                    <a:pt x="2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6"/>
            <p:cNvSpPr/>
            <p:nvPr/>
          </p:nvSpPr>
          <p:spPr>
            <a:xfrm>
              <a:off x="364050" y="2204750"/>
              <a:ext cx="97800" cy="58950"/>
            </a:xfrm>
            <a:custGeom>
              <a:avLst/>
              <a:gdLst/>
              <a:ahLst/>
              <a:cxnLst/>
              <a:rect l="l" t="t" r="r" b="b"/>
              <a:pathLst>
                <a:path w="3912" h="2358" extrusionOk="0">
                  <a:moveTo>
                    <a:pt x="0" y="0"/>
                  </a:moveTo>
                  <a:lnTo>
                    <a:pt x="0" y="2358"/>
                  </a:lnTo>
                  <a:lnTo>
                    <a:pt x="2733" y="2358"/>
                  </a:lnTo>
                  <a:lnTo>
                    <a:pt x="2974" y="2331"/>
                  </a:lnTo>
                  <a:lnTo>
                    <a:pt x="3189" y="2251"/>
                  </a:lnTo>
                  <a:lnTo>
                    <a:pt x="3403" y="2144"/>
                  </a:lnTo>
                  <a:lnTo>
                    <a:pt x="3564" y="2010"/>
                  </a:lnTo>
                  <a:lnTo>
                    <a:pt x="3698" y="1822"/>
                  </a:lnTo>
                  <a:lnTo>
                    <a:pt x="3805" y="1634"/>
                  </a:lnTo>
                  <a:lnTo>
                    <a:pt x="3885" y="1420"/>
                  </a:lnTo>
                  <a:lnTo>
                    <a:pt x="3912" y="1179"/>
                  </a:lnTo>
                  <a:lnTo>
                    <a:pt x="3885" y="938"/>
                  </a:lnTo>
                  <a:lnTo>
                    <a:pt x="3805" y="723"/>
                  </a:lnTo>
                  <a:lnTo>
                    <a:pt x="3698" y="536"/>
                  </a:lnTo>
                  <a:lnTo>
                    <a:pt x="3564" y="348"/>
                  </a:lnTo>
                  <a:lnTo>
                    <a:pt x="3403" y="214"/>
                  </a:lnTo>
                  <a:lnTo>
                    <a:pt x="3189" y="107"/>
                  </a:lnTo>
                  <a:lnTo>
                    <a:pt x="2974" y="27"/>
                  </a:lnTo>
                  <a:lnTo>
                    <a:pt x="2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6"/>
            <p:cNvSpPr/>
            <p:nvPr/>
          </p:nvSpPr>
          <p:spPr>
            <a:xfrm>
              <a:off x="238125" y="2029925"/>
              <a:ext cx="330900" cy="330900"/>
            </a:xfrm>
            <a:custGeom>
              <a:avLst/>
              <a:gdLst/>
              <a:ahLst/>
              <a:cxnLst/>
              <a:rect l="l" t="t" r="r" b="b"/>
              <a:pathLst>
                <a:path w="13236" h="13236" extrusionOk="0">
                  <a:moveTo>
                    <a:pt x="7529" y="2331"/>
                  </a:moveTo>
                  <a:lnTo>
                    <a:pt x="7663" y="2358"/>
                  </a:lnTo>
                  <a:lnTo>
                    <a:pt x="7797" y="2438"/>
                  </a:lnTo>
                  <a:lnTo>
                    <a:pt x="7877" y="2572"/>
                  </a:lnTo>
                  <a:lnTo>
                    <a:pt x="7904" y="2706"/>
                  </a:lnTo>
                  <a:lnTo>
                    <a:pt x="7904" y="3108"/>
                  </a:lnTo>
                  <a:lnTo>
                    <a:pt x="8092" y="3135"/>
                  </a:lnTo>
                  <a:lnTo>
                    <a:pt x="8279" y="3162"/>
                  </a:lnTo>
                  <a:lnTo>
                    <a:pt x="8440" y="3215"/>
                  </a:lnTo>
                  <a:lnTo>
                    <a:pt x="8627" y="3296"/>
                  </a:lnTo>
                  <a:lnTo>
                    <a:pt x="8788" y="3376"/>
                  </a:lnTo>
                  <a:lnTo>
                    <a:pt x="8922" y="3483"/>
                  </a:lnTo>
                  <a:lnTo>
                    <a:pt x="9056" y="3590"/>
                  </a:lnTo>
                  <a:lnTo>
                    <a:pt x="9190" y="3724"/>
                  </a:lnTo>
                  <a:lnTo>
                    <a:pt x="9297" y="3858"/>
                  </a:lnTo>
                  <a:lnTo>
                    <a:pt x="9404" y="3992"/>
                  </a:lnTo>
                  <a:lnTo>
                    <a:pt x="9512" y="4153"/>
                  </a:lnTo>
                  <a:lnTo>
                    <a:pt x="9592" y="4314"/>
                  </a:lnTo>
                  <a:lnTo>
                    <a:pt x="9646" y="4501"/>
                  </a:lnTo>
                  <a:lnTo>
                    <a:pt x="9672" y="4689"/>
                  </a:lnTo>
                  <a:lnTo>
                    <a:pt x="9699" y="4850"/>
                  </a:lnTo>
                  <a:lnTo>
                    <a:pt x="9726" y="5064"/>
                  </a:lnTo>
                  <a:lnTo>
                    <a:pt x="9699" y="5278"/>
                  </a:lnTo>
                  <a:lnTo>
                    <a:pt x="9672" y="5519"/>
                  </a:lnTo>
                  <a:lnTo>
                    <a:pt x="9592" y="5734"/>
                  </a:lnTo>
                  <a:lnTo>
                    <a:pt x="9512" y="5948"/>
                  </a:lnTo>
                  <a:lnTo>
                    <a:pt x="9404" y="6136"/>
                  </a:lnTo>
                  <a:lnTo>
                    <a:pt x="9270" y="6296"/>
                  </a:lnTo>
                  <a:lnTo>
                    <a:pt x="9110" y="6457"/>
                  </a:lnTo>
                  <a:lnTo>
                    <a:pt x="8949" y="6618"/>
                  </a:lnTo>
                  <a:lnTo>
                    <a:pt x="9110" y="6752"/>
                  </a:lnTo>
                  <a:lnTo>
                    <a:pt x="9270" y="6913"/>
                  </a:lnTo>
                  <a:lnTo>
                    <a:pt x="9404" y="7100"/>
                  </a:lnTo>
                  <a:lnTo>
                    <a:pt x="9512" y="7288"/>
                  </a:lnTo>
                  <a:lnTo>
                    <a:pt x="9592" y="7502"/>
                  </a:lnTo>
                  <a:lnTo>
                    <a:pt x="9672" y="7716"/>
                  </a:lnTo>
                  <a:lnTo>
                    <a:pt x="9699" y="7931"/>
                  </a:lnTo>
                  <a:lnTo>
                    <a:pt x="9726" y="8172"/>
                  </a:lnTo>
                  <a:lnTo>
                    <a:pt x="9699" y="8360"/>
                  </a:lnTo>
                  <a:lnTo>
                    <a:pt x="9672" y="8547"/>
                  </a:lnTo>
                  <a:lnTo>
                    <a:pt x="9646" y="8735"/>
                  </a:lnTo>
                  <a:lnTo>
                    <a:pt x="9592" y="8895"/>
                  </a:lnTo>
                  <a:lnTo>
                    <a:pt x="9512" y="9056"/>
                  </a:lnTo>
                  <a:lnTo>
                    <a:pt x="9404" y="9217"/>
                  </a:lnTo>
                  <a:lnTo>
                    <a:pt x="9297" y="9378"/>
                  </a:lnTo>
                  <a:lnTo>
                    <a:pt x="9190" y="9512"/>
                  </a:lnTo>
                  <a:lnTo>
                    <a:pt x="9056" y="9619"/>
                  </a:lnTo>
                  <a:lnTo>
                    <a:pt x="8922" y="9726"/>
                  </a:lnTo>
                  <a:lnTo>
                    <a:pt x="8788" y="9833"/>
                  </a:lnTo>
                  <a:lnTo>
                    <a:pt x="8627" y="9914"/>
                  </a:lnTo>
                  <a:lnTo>
                    <a:pt x="8440" y="9994"/>
                  </a:lnTo>
                  <a:lnTo>
                    <a:pt x="8279" y="10047"/>
                  </a:lnTo>
                  <a:lnTo>
                    <a:pt x="8092" y="10101"/>
                  </a:lnTo>
                  <a:lnTo>
                    <a:pt x="7904" y="10101"/>
                  </a:lnTo>
                  <a:lnTo>
                    <a:pt x="7904" y="10503"/>
                  </a:lnTo>
                  <a:lnTo>
                    <a:pt x="7877" y="10664"/>
                  </a:lnTo>
                  <a:lnTo>
                    <a:pt x="7797" y="10771"/>
                  </a:lnTo>
                  <a:lnTo>
                    <a:pt x="7663" y="10851"/>
                  </a:lnTo>
                  <a:lnTo>
                    <a:pt x="7529" y="10905"/>
                  </a:lnTo>
                  <a:lnTo>
                    <a:pt x="7368" y="10851"/>
                  </a:lnTo>
                  <a:lnTo>
                    <a:pt x="7234" y="10771"/>
                  </a:lnTo>
                  <a:lnTo>
                    <a:pt x="7154" y="10664"/>
                  </a:lnTo>
                  <a:lnTo>
                    <a:pt x="7127" y="10503"/>
                  </a:lnTo>
                  <a:lnTo>
                    <a:pt x="7127" y="10128"/>
                  </a:lnTo>
                  <a:lnTo>
                    <a:pt x="6082" y="10128"/>
                  </a:lnTo>
                  <a:lnTo>
                    <a:pt x="6082" y="10503"/>
                  </a:lnTo>
                  <a:lnTo>
                    <a:pt x="6055" y="10664"/>
                  </a:lnTo>
                  <a:lnTo>
                    <a:pt x="5975" y="10771"/>
                  </a:lnTo>
                  <a:lnTo>
                    <a:pt x="5841" y="10851"/>
                  </a:lnTo>
                  <a:lnTo>
                    <a:pt x="5707" y="10905"/>
                  </a:lnTo>
                  <a:lnTo>
                    <a:pt x="5546" y="10851"/>
                  </a:lnTo>
                  <a:lnTo>
                    <a:pt x="5439" y="10771"/>
                  </a:lnTo>
                  <a:lnTo>
                    <a:pt x="5332" y="10664"/>
                  </a:lnTo>
                  <a:lnTo>
                    <a:pt x="5305" y="10503"/>
                  </a:lnTo>
                  <a:lnTo>
                    <a:pt x="5305" y="10128"/>
                  </a:lnTo>
                  <a:lnTo>
                    <a:pt x="3885" y="10128"/>
                  </a:lnTo>
                  <a:lnTo>
                    <a:pt x="3724" y="10074"/>
                  </a:lnTo>
                  <a:lnTo>
                    <a:pt x="3617" y="9994"/>
                  </a:lnTo>
                  <a:lnTo>
                    <a:pt x="3510" y="9887"/>
                  </a:lnTo>
                  <a:lnTo>
                    <a:pt x="3483" y="9726"/>
                  </a:lnTo>
                  <a:lnTo>
                    <a:pt x="3510" y="9565"/>
                  </a:lnTo>
                  <a:lnTo>
                    <a:pt x="3617" y="9458"/>
                  </a:lnTo>
                  <a:lnTo>
                    <a:pt x="3724" y="9378"/>
                  </a:lnTo>
                  <a:lnTo>
                    <a:pt x="3885" y="9351"/>
                  </a:lnTo>
                  <a:lnTo>
                    <a:pt x="4260" y="9351"/>
                  </a:lnTo>
                  <a:lnTo>
                    <a:pt x="4260" y="3885"/>
                  </a:lnTo>
                  <a:lnTo>
                    <a:pt x="3885" y="3885"/>
                  </a:lnTo>
                  <a:lnTo>
                    <a:pt x="3724" y="3858"/>
                  </a:lnTo>
                  <a:lnTo>
                    <a:pt x="3617" y="3778"/>
                  </a:lnTo>
                  <a:lnTo>
                    <a:pt x="3510" y="3644"/>
                  </a:lnTo>
                  <a:lnTo>
                    <a:pt x="3483" y="3483"/>
                  </a:lnTo>
                  <a:lnTo>
                    <a:pt x="3510" y="3349"/>
                  </a:lnTo>
                  <a:lnTo>
                    <a:pt x="3617" y="3215"/>
                  </a:lnTo>
                  <a:lnTo>
                    <a:pt x="3724" y="3135"/>
                  </a:lnTo>
                  <a:lnTo>
                    <a:pt x="3885" y="3108"/>
                  </a:lnTo>
                  <a:lnTo>
                    <a:pt x="5305" y="3108"/>
                  </a:lnTo>
                  <a:lnTo>
                    <a:pt x="5305" y="2706"/>
                  </a:lnTo>
                  <a:lnTo>
                    <a:pt x="5332" y="2572"/>
                  </a:lnTo>
                  <a:lnTo>
                    <a:pt x="5439" y="2438"/>
                  </a:lnTo>
                  <a:lnTo>
                    <a:pt x="5546" y="2358"/>
                  </a:lnTo>
                  <a:lnTo>
                    <a:pt x="5707" y="2331"/>
                  </a:lnTo>
                  <a:lnTo>
                    <a:pt x="5841" y="2358"/>
                  </a:lnTo>
                  <a:lnTo>
                    <a:pt x="5975" y="2438"/>
                  </a:lnTo>
                  <a:lnTo>
                    <a:pt x="6055" y="2572"/>
                  </a:lnTo>
                  <a:lnTo>
                    <a:pt x="6082" y="2706"/>
                  </a:lnTo>
                  <a:lnTo>
                    <a:pt x="6082" y="3108"/>
                  </a:lnTo>
                  <a:lnTo>
                    <a:pt x="7127" y="3108"/>
                  </a:lnTo>
                  <a:lnTo>
                    <a:pt x="7127" y="2706"/>
                  </a:lnTo>
                  <a:lnTo>
                    <a:pt x="7154" y="2572"/>
                  </a:lnTo>
                  <a:lnTo>
                    <a:pt x="7234" y="2438"/>
                  </a:lnTo>
                  <a:lnTo>
                    <a:pt x="7368" y="2358"/>
                  </a:lnTo>
                  <a:lnTo>
                    <a:pt x="7529" y="2331"/>
                  </a:lnTo>
                  <a:close/>
                  <a:moveTo>
                    <a:pt x="6270" y="0"/>
                  </a:moveTo>
                  <a:lnTo>
                    <a:pt x="5948" y="27"/>
                  </a:lnTo>
                  <a:lnTo>
                    <a:pt x="5305" y="107"/>
                  </a:lnTo>
                  <a:lnTo>
                    <a:pt x="4689" y="268"/>
                  </a:lnTo>
                  <a:lnTo>
                    <a:pt x="4073" y="482"/>
                  </a:lnTo>
                  <a:lnTo>
                    <a:pt x="3483" y="777"/>
                  </a:lnTo>
                  <a:lnTo>
                    <a:pt x="2947" y="1099"/>
                  </a:lnTo>
                  <a:lnTo>
                    <a:pt x="2411" y="1500"/>
                  </a:lnTo>
                  <a:lnTo>
                    <a:pt x="2170" y="1715"/>
                  </a:lnTo>
                  <a:lnTo>
                    <a:pt x="1929" y="1929"/>
                  </a:lnTo>
                  <a:lnTo>
                    <a:pt x="1688" y="2170"/>
                  </a:lnTo>
                  <a:lnTo>
                    <a:pt x="1474" y="2411"/>
                  </a:lnTo>
                  <a:lnTo>
                    <a:pt x="1099" y="2947"/>
                  </a:lnTo>
                  <a:lnTo>
                    <a:pt x="750" y="3483"/>
                  </a:lnTo>
                  <a:lnTo>
                    <a:pt x="482" y="4073"/>
                  </a:lnTo>
                  <a:lnTo>
                    <a:pt x="268" y="4689"/>
                  </a:lnTo>
                  <a:lnTo>
                    <a:pt x="107" y="5305"/>
                  </a:lnTo>
                  <a:lnTo>
                    <a:pt x="27" y="5948"/>
                  </a:lnTo>
                  <a:lnTo>
                    <a:pt x="0" y="6270"/>
                  </a:lnTo>
                  <a:lnTo>
                    <a:pt x="0" y="6618"/>
                  </a:lnTo>
                  <a:lnTo>
                    <a:pt x="0" y="6939"/>
                  </a:lnTo>
                  <a:lnTo>
                    <a:pt x="27" y="7261"/>
                  </a:lnTo>
                  <a:lnTo>
                    <a:pt x="107" y="7904"/>
                  </a:lnTo>
                  <a:lnTo>
                    <a:pt x="268" y="8547"/>
                  </a:lnTo>
                  <a:lnTo>
                    <a:pt x="482" y="9137"/>
                  </a:lnTo>
                  <a:lnTo>
                    <a:pt x="750" y="9726"/>
                  </a:lnTo>
                  <a:lnTo>
                    <a:pt x="1099" y="10289"/>
                  </a:lnTo>
                  <a:lnTo>
                    <a:pt x="1474" y="10798"/>
                  </a:lnTo>
                  <a:lnTo>
                    <a:pt x="1688" y="11066"/>
                  </a:lnTo>
                  <a:lnTo>
                    <a:pt x="1929" y="11280"/>
                  </a:lnTo>
                  <a:lnTo>
                    <a:pt x="2170" y="11521"/>
                  </a:lnTo>
                  <a:lnTo>
                    <a:pt x="2411" y="11735"/>
                  </a:lnTo>
                  <a:lnTo>
                    <a:pt x="2947" y="12111"/>
                  </a:lnTo>
                  <a:lnTo>
                    <a:pt x="3483" y="12459"/>
                  </a:lnTo>
                  <a:lnTo>
                    <a:pt x="4073" y="12727"/>
                  </a:lnTo>
                  <a:lnTo>
                    <a:pt x="4689" y="12941"/>
                  </a:lnTo>
                  <a:lnTo>
                    <a:pt x="5305" y="13102"/>
                  </a:lnTo>
                  <a:lnTo>
                    <a:pt x="5948" y="13209"/>
                  </a:lnTo>
                  <a:lnTo>
                    <a:pt x="6270" y="13236"/>
                  </a:lnTo>
                  <a:lnTo>
                    <a:pt x="6939" y="13236"/>
                  </a:lnTo>
                  <a:lnTo>
                    <a:pt x="7261" y="13209"/>
                  </a:lnTo>
                  <a:lnTo>
                    <a:pt x="7904" y="13102"/>
                  </a:lnTo>
                  <a:lnTo>
                    <a:pt x="8547" y="12941"/>
                  </a:lnTo>
                  <a:lnTo>
                    <a:pt x="9136" y="12727"/>
                  </a:lnTo>
                  <a:lnTo>
                    <a:pt x="9726" y="12459"/>
                  </a:lnTo>
                  <a:lnTo>
                    <a:pt x="10289" y="12111"/>
                  </a:lnTo>
                  <a:lnTo>
                    <a:pt x="10798" y="11735"/>
                  </a:lnTo>
                  <a:lnTo>
                    <a:pt x="11039" y="11521"/>
                  </a:lnTo>
                  <a:lnTo>
                    <a:pt x="11280" y="11280"/>
                  </a:lnTo>
                  <a:lnTo>
                    <a:pt x="11521" y="11066"/>
                  </a:lnTo>
                  <a:lnTo>
                    <a:pt x="11735" y="10798"/>
                  </a:lnTo>
                  <a:lnTo>
                    <a:pt x="12111" y="10289"/>
                  </a:lnTo>
                  <a:lnTo>
                    <a:pt x="12459" y="9726"/>
                  </a:lnTo>
                  <a:lnTo>
                    <a:pt x="12727" y="9137"/>
                  </a:lnTo>
                  <a:lnTo>
                    <a:pt x="12941" y="8547"/>
                  </a:lnTo>
                  <a:lnTo>
                    <a:pt x="13102" y="7904"/>
                  </a:lnTo>
                  <a:lnTo>
                    <a:pt x="13182" y="7261"/>
                  </a:lnTo>
                  <a:lnTo>
                    <a:pt x="13209" y="6939"/>
                  </a:lnTo>
                  <a:lnTo>
                    <a:pt x="13236" y="6618"/>
                  </a:lnTo>
                  <a:lnTo>
                    <a:pt x="13209" y="6270"/>
                  </a:lnTo>
                  <a:lnTo>
                    <a:pt x="13182" y="5948"/>
                  </a:lnTo>
                  <a:lnTo>
                    <a:pt x="13102" y="5305"/>
                  </a:lnTo>
                  <a:lnTo>
                    <a:pt x="12941" y="4689"/>
                  </a:lnTo>
                  <a:lnTo>
                    <a:pt x="12727" y="4073"/>
                  </a:lnTo>
                  <a:lnTo>
                    <a:pt x="12459" y="3483"/>
                  </a:lnTo>
                  <a:lnTo>
                    <a:pt x="12111" y="2947"/>
                  </a:lnTo>
                  <a:lnTo>
                    <a:pt x="11735" y="2411"/>
                  </a:lnTo>
                  <a:lnTo>
                    <a:pt x="11521" y="2170"/>
                  </a:lnTo>
                  <a:lnTo>
                    <a:pt x="11280" y="1929"/>
                  </a:lnTo>
                  <a:lnTo>
                    <a:pt x="11039" y="1715"/>
                  </a:lnTo>
                  <a:lnTo>
                    <a:pt x="10798" y="1500"/>
                  </a:lnTo>
                  <a:lnTo>
                    <a:pt x="10289" y="1099"/>
                  </a:lnTo>
                  <a:lnTo>
                    <a:pt x="9726" y="777"/>
                  </a:lnTo>
                  <a:lnTo>
                    <a:pt x="9136" y="482"/>
                  </a:lnTo>
                  <a:lnTo>
                    <a:pt x="8547" y="268"/>
                  </a:lnTo>
                  <a:lnTo>
                    <a:pt x="7904" y="107"/>
                  </a:lnTo>
                  <a:lnTo>
                    <a:pt x="7261" y="27"/>
                  </a:lnTo>
                  <a:lnTo>
                    <a:pt x="69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46"/>
          <p:cNvGrpSpPr/>
          <p:nvPr/>
        </p:nvGrpSpPr>
        <p:grpSpPr>
          <a:xfrm>
            <a:off x="4977145" y="1428955"/>
            <a:ext cx="252217" cy="365744"/>
            <a:chOff x="1046600" y="2029925"/>
            <a:chExt cx="227100" cy="330900"/>
          </a:xfrm>
        </p:grpSpPr>
        <p:sp>
          <p:nvSpPr>
            <p:cNvPr id="705" name="Google Shape;705;p46"/>
            <p:cNvSpPr/>
            <p:nvPr/>
          </p:nvSpPr>
          <p:spPr>
            <a:xfrm>
              <a:off x="1140375" y="2240900"/>
              <a:ext cx="51600" cy="27500"/>
            </a:xfrm>
            <a:custGeom>
              <a:avLst/>
              <a:gdLst/>
              <a:ahLst/>
              <a:cxnLst/>
              <a:rect l="l" t="t" r="r" b="b"/>
              <a:pathLst>
                <a:path w="2064" h="1100" extrusionOk="0">
                  <a:moveTo>
                    <a:pt x="1" y="1"/>
                  </a:moveTo>
                  <a:lnTo>
                    <a:pt x="1" y="1099"/>
                  </a:lnTo>
                  <a:lnTo>
                    <a:pt x="1608" y="1099"/>
                  </a:lnTo>
                  <a:lnTo>
                    <a:pt x="1715" y="1073"/>
                  </a:lnTo>
                  <a:lnTo>
                    <a:pt x="1822" y="1019"/>
                  </a:lnTo>
                  <a:lnTo>
                    <a:pt x="1903" y="939"/>
                  </a:lnTo>
                  <a:lnTo>
                    <a:pt x="1956" y="858"/>
                  </a:lnTo>
                  <a:lnTo>
                    <a:pt x="2010" y="778"/>
                  </a:lnTo>
                  <a:lnTo>
                    <a:pt x="2037" y="671"/>
                  </a:lnTo>
                  <a:lnTo>
                    <a:pt x="2064" y="564"/>
                  </a:lnTo>
                  <a:lnTo>
                    <a:pt x="2037" y="430"/>
                  </a:lnTo>
                  <a:lnTo>
                    <a:pt x="2010" y="349"/>
                  </a:lnTo>
                  <a:lnTo>
                    <a:pt x="1956" y="242"/>
                  </a:lnTo>
                  <a:lnTo>
                    <a:pt x="1903" y="162"/>
                  </a:lnTo>
                  <a:lnTo>
                    <a:pt x="1822" y="81"/>
                  </a:lnTo>
                  <a:lnTo>
                    <a:pt x="1715" y="54"/>
                  </a:lnTo>
                  <a:lnTo>
                    <a:pt x="16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6"/>
            <p:cNvSpPr/>
            <p:nvPr/>
          </p:nvSpPr>
          <p:spPr>
            <a:xfrm>
              <a:off x="1140375" y="2193350"/>
              <a:ext cx="51600" cy="28150"/>
            </a:xfrm>
            <a:custGeom>
              <a:avLst/>
              <a:gdLst/>
              <a:ahLst/>
              <a:cxnLst/>
              <a:rect l="l" t="t" r="r" b="b"/>
              <a:pathLst>
                <a:path w="2064" h="1126" extrusionOk="0">
                  <a:moveTo>
                    <a:pt x="1" y="1"/>
                  </a:moveTo>
                  <a:lnTo>
                    <a:pt x="1" y="1126"/>
                  </a:lnTo>
                  <a:lnTo>
                    <a:pt x="1608" y="1126"/>
                  </a:lnTo>
                  <a:lnTo>
                    <a:pt x="1715" y="1072"/>
                  </a:lnTo>
                  <a:lnTo>
                    <a:pt x="1822" y="1019"/>
                  </a:lnTo>
                  <a:lnTo>
                    <a:pt x="1903" y="965"/>
                  </a:lnTo>
                  <a:lnTo>
                    <a:pt x="1956" y="885"/>
                  </a:lnTo>
                  <a:lnTo>
                    <a:pt x="2010" y="778"/>
                  </a:lnTo>
                  <a:lnTo>
                    <a:pt x="2037" y="670"/>
                  </a:lnTo>
                  <a:lnTo>
                    <a:pt x="2064" y="563"/>
                  </a:lnTo>
                  <a:lnTo>
                    <a:pt x="2037" y="456"/>
                  </a:lnTo>
                  <a:lnTo>
                    <a:pt x="2010" y="349"/>
                  </a:lnTo>
                  <a:lnTo>
                    <a:pt x="1956" y="269"/>
                  </a:lnTo>
                  <a:lnTo>
                    <a:pt x="1903" y="188"/>
                  </a:lnTo>
                  <a:lnTo>
                    <a:pt x="1822" y="108"/>
                  </a:lnTo>
                  <a:lnTo>
                    <a:pt x="1715" y="54"/>
                  </a:lnTo>
                  <a:lnTo>
                    <a:pt x="1608" y="27"/>
                  </a:lnTo>
                  <a:lnTo>
                    <a:pt x="1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6"/>
            <p:cNvSpPr/>
            <p:nvPr/>
          </p:nvSpPr>
          <p:spPr>
            <a:xfrm>
              <a:off x="1046600" y="2029925"/>
              <a:ext cx="227100" cy="330900"/>
            </a:xfrm>
            <a:custGeom>
              <a:avLst/>
              <a:gdLst/>
              <a:ahLst/>
              <a:cxnLst/>
              <a:rect l="l" t="t" r="r" b="b"/>
              <a:pathLst>
                <a:path w="9084" h="13236" extrusionOk="0">
                  <a:moveTo>
                    <a:pt x="4555" y="1768"/>
                  </a:moveTo>
                  <a:lnTo>
                    <a:pt x="4689" y="1795"/>
                  </a:lnTo>
                  <a:lnTo>
                    <a:pt x="4823" y="1876"/>
                  </a:lnTo>
                  <a:lnTo>
                    <a:pt x="4904" y="2010"/>
                  </a:lnTo>
                  <a:lnTo>
                    <a:pt x="4930" y="2170"/>
                  </a:lnTo>
                  <a:lnTo>
                    <a:pt x="4930" y="2653"/>
                  </a:lnTo>
                  <a:lnTo>
                    <a:pt x="5439" y="2653"/>
                  </a:lnTo>
                  <a:lnTo>
                    <a:pt x="5600" y="2679"/>
                  </a:lnTo>
                  <a:lnTo>
                    <a:pt x="5707" y="2760"/>
                  </a:lnTo>
                  <a:lnTo>
                    <a:pt x="5788" y="2894"/>
                  </a:lnTo>
                  <a:lnTo>
                    <a:pt x="5815" y="3054"/>
                  </a:lnTo>
                  <a:lnTo>
                    <a:pt x="5788" y="3188"/>
                  </a:lnTo>
                  <a:lnTo>
                    <a:pt x="5707" y="3322"/>
                  </a:lnTo>
                  <a:lnTo>
                    <a:pt x="5600" y="3403"/>
                  </a:lnTo>
                  <a:lnTo>
                    <a:pt x="5439" y="3430"/>
                  </a:lnTo>
                  <a:lnTo>
                    <a:pt x="3671" y="3430"/>
                  </a:lnTo>
                  <a:lnTo>
                    <a:pt x="3510" y="3403"/>
                  </a:lnTo>
                  <a:lnTo>
                    <a:pt x="3376" y="3322"/>
                  </a:lnTo>
                  <a:lnTo>
                    <a:pt x="3296" y="3188"/>
                  </a:lnTo>
                  <a:lnTo>
                    <a:pt x="3269" y="3054"/>
                  </a:lnTo>
                  <a:lnTo>
                    <a:pt x="3296" y="2894"/>
                  </a:lnTo>
                  <a:lnTo>
                    <a:pt x="3376" y="2760"/>
                  </a:lnTo>
                  <a:lnTo>
                    <a:pt x="3510" y="2679"/>
                  </a:lnTo>
                  <a:lnTo>
                    <a:pt x="3671" y="2653"/>
                  </a:lnTo>
                  <a:lnTo>
                    <a:pt x="4153" y="2653"/>
                  </a:lnTo>
                  <a:lnTo>
                    <a:pt x="4153" y="2170"/>
                  </a:lnTo>
                  <a:lnTo>
                    <a:pt x="4180" y="2010"/>
                  </a:lnTo>
                  <a:lnTo>
                    <a:pt x="4261" y="1876"/>
                  </a:lnTo>
                  <a:lnTo>
                    <a:pt x="4395" y="1795"/>
                  </a:lnTo>
                  <a:lnTo>
                    <a:pt x="4555" y="1768"/>
                  </a:lnTo>
                  <a:close/>
                  <a:moveTo>
                    <a:pt x="5466" y="5305"/>
                  </a:moveTo>
                  <a:lnTo>
                    <a:pt x="5600" y="5332"/>
                  </a:lnTo>
                  <a:lnTo>
                    <a:pt x="5734" y="5412"/>
                  </a:lnTo>
                  <a:lnTo>
                    <a:pt x="5815" y="5546"/>
                  </a:lnTo>
                  <a:lnTo>
                    <a:pt x="5841" y="5680"/>
                  </a:lnTo>
                  <a:lnTo>
                    <a:pt x="5841" y="5921"/>
                  </a:lnTo>
                  <a:lnTo>
                    <a:pt x="6002" y="6002"/>
                  </a:lnTo>
                  <a:lnTo>
                    <a:pt x="6136" y="6109"/>
                  </a:lnTo>
                  <a:lnTo>
                    <a:pt x="6270" y="6243"/>
                  </a:lnTo>
                  <a:lnTo>
                    <a:pt x="6377" y="6404"/>
                  </a:lnTo>
                  <a:lnTo>
                    <a:pt x="6458" y="6564"/>
                  </a:lnTo>
                  <a:lnTo>
                    <a:pt x="6538" y="6725"/>
                  </a:lnTo>
                  <a:lnTo>
                    <a:pt x="6565" y="6913"/>
                  </a:lnTo>
                  <a:lnTo>
                    <a:pt x="6592" y="7100"/>
                  </a:lnTo>
                  <a:lnTo>
                    <a:pt x="6565" y="7368"/>
                  </a:lnTo>
                  <a:lnTo>
                    <a:pt x="6484" y="7636"/>
                  </a:lnTo>
                  <a:lnTo>
                    <a:pt x="6350" y="7850"/>
                  </a:lnTo>
                  <a:lnTo>
                    <a:pt x="6190" y="8038"/>
                  </a:lnTo>
                  <a:lnTo>
                    <a:pt x="6350" y="8252"/>
                  </a:lnTo>
                  <a:lnTo>
                    <a:pt x="6484" y="8467"/>
                  </a:lnTo>
                  <a:lnTo>
                    <a:pt x="6565" y="8735"/>
                  </a:lnTo>
                  <a:lnTo>
                    <a:pt x="6592" y="9003"/>
                  </a:lnTo>
                  <a:lnTo>
                    <a:pt x="6565" y="9190"/>
                  </a:lnTo>
                  <a:lnTo>
                    <a:pt x="6538" y="9378"/>
                  </a:lnTo>
                  <a:lnTo>
                    <a:pt x="6458" y="9538"/>
                  </a:lnTo>
                  <a:lnTo>
                    <a:pt x="6377" y="9699"/>
                  </a:lnTo>
                  <a:lnTo>
                    <a:pt x="6270" y="9860"/>
                  </a:lnTo>
                  <a:lnTo>
                    <a:pt x="6136" y="9994"/>
                  </a:lnTo>
                  <a:lnTo>
                    <a:pt x="6002" y="10101"/>
                  </a:lnTo>
                  <a:lnTo>
                    <a:pt x="5841" y="10181"/>
                  </a:lnTo>
                  <a:lnTo>
                    <a:pt x="5841" y="10396"/>
                  </a:lnTo>
                  <a:lnTo>
                    <a:pt x="5815" y="10557"/>
                  </a:lnTo>
                  <a:lnTo>
                    <a:pt x="5734" y="10691"/>
                  </a:lnTo>
                  <a:lnTo>
                    <a:pt x="5600" y="10771"/>
                  </a:lnTo>
                  <a:lnTo>
                    <a:pt x="5466" y="10798"/>
                  </a:lnTo>
                  <a:lnTo>
                    <a:pt x="5306" y="10771"/>
                  </a:lnTo>
                  <a:lnTo>
                    <a:pt x="5172" y="10691"/>
                  </a:lnTo>
                  <a:lnTo>
                    <a:pt x="5091" y="10557"/>
                  </a:lnTo>
                  <a:lnTo>
                    <a:pt x="5064" y="10396"/>
                  </a:lnTo>
                  <a:lnTo>
                    <a:pt x="5064" y="10315"/>
                  </a:lnTo>
                  <a:lnTo>
                    <a:pt x="3993" y="10315"/>
                  </a:lnTo>
                  <a:lnTo>
                    <a:pt x="3993" y="10396"/>
                  </a:lnTo>
                  <a:lnTo>
                    <a:pt x="3966" y="10557"/>
                  </a:lnTo>
                  <a:lnTo>
                    <a:pt x="3885" y="10691"/>
                  </a:lnTo>
                  <a:lnTo>
                    <a:pt x="3778" y="10771"/>
                  </a:lnTo>
                  <a:lnTo>
                    <a:pt x="3618" y="10798"/>
                  </a:lnTo>
                  <a:lnTo>
                    <a:pt x="3457" y="10771"/>
                  </a:lnTo>
                  <a:lnTo>
                    <a:pt x="3350" y="10691"/>
                  </a:lnTo>
                  <a:lnTo>
                    <a:pt x="3269" y="10557"/>
                  </a:lnTo>
                  <a:lnTo>
                    <a:pt x="3216" y="10396"/>
                  </a:lnTo>
                  <a:lnTo>
                    <a:pt x="3216" y="10315"/>
                  </a:lnTo>
                  <a:lnTo>
                    <a:pt x="2894" y="10315"/>
                  </a:lnTo>
                  <a:lnTo>
                    <a:pt x="2733" y="10289"/>
                  </a:lnTo>
                  <a:lnTo>
                    <a:pt x="2626" y="10208"/>
                  </a:lnTo>
                  <a:lnTo>
                    <a:pt x="2546" y="10074"/>
                  </a:lnTo>
                  <a:lnTo>
                    <a:pt x="2519" y="9940"/>
                  </a:lnTo>
                  <a:lnTo>
                    <a:pt x="2546" y="9780"/>
                  </a:lnTo>
                  <a:lnTo>
                    <a:pt x="2626" y="9672"/>
                  </a:lnTo>
                  <a:lnTo>
                    <a:pt x="2733" y="9592"/>
                  </a:lnTo>
                  <a:lnTo>
                    <a:pt x="2894" y="9538"/>
                  </a:lnTo>
                  <a:lnTo>
                    <a:pt x="2975" y="9538"/>
                  </a:lnTo>
                  <a:lnTo>
                    <a:pt x="2975" y="6538"/>
                  </a:lnTo>
                  <a:lnTo>
                    <a:pt x="2894" y="6538"/>
                  </a:lnTo>
                  <a:lnTo>
                    <a:pt x="2733" y="6511"/>
                  </a:lnTo>
                  <a:lnTo>
                    <a:pt x="2626" y="6430"/>
                  </a:lnTo>
                  <a:lnTo>
                    <a:pt x="2546" y="6323"/>
                  </a:lnTo>
                  <a:lnTo>
                    <a:pt x="2519" y="6162"/>
                  </a:lnTo>
                  <a:lnTo>
                    <a:pt x="2546" y="6002"/>
                  </a:lnTo>
                  <a:lnTo>
                    <a:pt x="2626" y="5895"/>
                  </a:lnTo>
                  <a:lnTo>
                    <a:pt x="2733" y="5814"/>
                  </a:lnTo>
                  <a:lnTo>
                    <a:pt x="2894" y="5787"/>
                  </a:lnTo>
                  <a:lnTo>
                    <a:pt x="3216" y="5787"/>
                  </a:lnTo>
                  <a:lnTo>
                    <a:pt x="3216" y="5680"/>
                  </a:lnTo>
                  <a:lnTo>
                    <a:pt x="3269" y="5546"/>
                  </a:lnTo>
                  <a:lnTo>
                    <a:pt x="3350" y="5412"/>
                  </a:lnTo>
                  <a:lnTo>
                    <a:pt x="3457" y="5332"/>
                  </a:lnTo>
                  <a:lnTo>
                    <a:pt x="3618" y="5305"/>
                  </a:lnTo>
                  <a:lnTo>
                    <a:pt x="3778" y="5332"/>
                  </a:lnTo>
                  <a:lnTo>
                    <a:pt x="3885" y="5412"/>
                  </a:lnTo>
                  <a:lnTo>
                    <a:pt x="3966" y="5546"/>
                  </a:lnTo>
                  <a:lnTo>
                    <a:pt x="3993" y="5680"/>
                  </a:lnTo>
                  <a:lnTo>
                    <a:pt x="3993" y="5787"/>
                  </a:lnTo>
                  <a:lnTo>
                    <a:pt x="5064" y="5787"/>
                  </a:lnTo>
                  <a:lnTo>
                    <a:pt x="5064" y="5680"/>
                  </a:lnTo>
                  <a:lnTo>
                    <a:pt x="5091" y="5546"/>
                  </a:lnTo>
                  <a:lnTo>
                    <a:pt x="5172" y="5412"/>
                  </a:lnTo>
                  <a:lnTo>
                    <a:pt x="5306" y="5332"/>
                  </a:lnTo>
                  <a:lnTo>
                    <a:pt x="5466" y="5305"/>
                  </a:lnTo>
                  <a:close/>
                  <a:moveTo>
                    <a:pt x="1287" y="0"/>
                  </a:moveTo>
                  <a:lnTo>
                    <a:pt x="1045" y="27"/>
                  </a:lnTo>
                  <a:lnTo>
                    <a:pt x="804" y="80"/>
                  </a:lnTo>
                  <a:lnTo>
                    <a:pt x="563" y="214"/>
                  </a:lnTo>
                  <a:lnTo>
                    <a:pt x="376" y="375"/>
                  </a:lnTo>
                  <a:lnTo>
                    <a:pt x="242" y="563"/>
                  </a:lnTo>
                  <a:lnTo>
                    <a:pt x="108" y="777"/>
                  </a:lnTo>
                  <a:lnTo>
                    <a:pt x="27" y="1018"/>
                  </a:lnTo>
                  <a:lnTo>
                    <a:pt x="0" y="1259"/>
                  </a:lnTo>
                  <a:lnTo>
                    <a:pt x="0" y="11950"/>
                  </a:lnTo>
                  <a:lnTo>
                    <a:pt x="27" y="12218"/>
                  </a:lnTo>
                  <a:lnTo>
                    <a:pt x="108" y="12459"/>
                  </a:lnTo>
                  <a:lnTo>
                    <a:pt x="242" y="12673"/>
                  </a:lnTo>
                  <a:lnTo>
                    <a:pt x="376" y="12861"/>
                  </a:lnTo>
                  <a:lnTo>
                    <a:pt x="563" y="13022"/>
                  </a:lnTo>
                  <a:lnTo>
                    <a:pt x="804" y="13129"/>
                  </a:lnTo>
                  <a:lnTo>
                    <a:pt x="1045" y="13209"/>
                  </a:lnTo>
                  <a:lnTo>
                    <a:pt x="1287" y="13236"/>
                  </a:lnTo>
                  <a:lnTo>
                    <a:pt x="7797" y="13236"/>
                  </a:lnTo>
                  <a:lnTo>
                    <a:pt x="8065" y="13209"/>
                  </a:lnTo>
                  <a:lnTo>
                    <a:pt x="8306" y="13129"/>
                  </a:lnTo>
                  <a:lnTo>
                    <a:pt x="8521" y="13022"/>
                  </a:lnTo>
                  <a:lnTo>
                    <a:pt x="8708" y="12861"/>
                  </a:lnTo>
                  <a:lnTo>
                    <a:pt x="8869" y="12673"/>
                  </a:lnTo>
                  <a:lnTo>
                    <a:pt x="8976" y="12459"/>
                  </a:lnTo>
                  <a:lnTo>
                    <a:pt x="9057" y="12218"/>
                  </a:lnTo>
                  <a:lnTo>
                    <a:pt x="9083" y="11950"/>
                  </a:lnTo>
                  <a:lnTo>
                    <a:pt x="9083" y="1259"/>
                  </a:lnTo>
                  <a:lnTo>
                    <a:pt x="9057" y="1018"/>
                  </a:lnTo>
                  <a:lnTo>
                    <a:pt x="8976" y="777"/>
                  </a:lnTo>
                  <a:lnTo>
                    <a:pt x="8869" y="563"/>
                  </a:lnTo>
                  <a:lnTo>
                    <a:pt x="8708" y="375"/>
                  </a:lnTo>
                  <a:lnTo>
                    <a:pt x="8521" y="214"/>
                  </a:lnTo>
                  <a:lnTo>
                    <a:pt x="8306" y="80"/>
                  </a:lnTo>
                  <a:lnTo>
                    <a:pt x="8065" y="27"/>
                  </a:lnTo>
                  <a:lnTo>
                    <a:pt x="7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46"/>
          <p:cNvGrpSpPr/>
          <p:nvPr/>
        </p:nvGrpSpPr>
        <p:grpSpPr>
          <a:xfrm>
            <a:off x="3899865" y="2573955"/>
            <a:ext cx="281232" cy="365744"/>
            <a:chOff x="1790775" y="2029925"/>
            <a:chExt cx="253225" cy="330900"/>
          </a:xfrm>
        </p:grpSpPr>
        <p:sp>
          <p:nvSpPr>
            <p:cNvPr id="709" name="Google Shape;709;p46"/>
            <p:cNvSpPr/>
            <p:nvPr/>
          </p:nvSpPr>
          <p:spPr>
            <a:xfrm>
              <a:off x="1814225" y="2029925"/>
              <a:ext cx="206325" cy="77725"/>
            </a:xfrm>
            <a:custGeom>
              <a:avLst/>
              <a:gdLst/>
              <a:ahLst/>
              <a:cxnLst/>
              <a:rect l="l" t="t" r="r" b="b"/>
              <a:pathLst>
                <a:path w="8253" h="3109" extrusionOk="0">
                  <a:moveTo>
                    <a:pt x="3752" y="0"/>
                  </a:moveTo>
                  <a:lnTo>
                    <a:pt x="3403" y="54"/>
                  </a:lnTo>
                  <a:lnTo>
                    <a:pt x="3055" y="134"/>
                  </a:lnTo>
                  <a:lnTo>
                    <a:pt x="2733" y="214"/>
                  </a:lnTo>
                  <a:lnTo>
                    <a:pt x="2412" y="348"/>
                  </a:lnTo>
                  <a:lnTo>
                    <a:pt x="2090" y="509"/>
                  </a:lnTo>
                  <a:lnTo>
                    <a:pt x="1796" y="670"/>
                  </a:lnTo>
                  <a:lnTo>
                    <a:pt x="1528" y="884"/>
                  </a:lnTo>
                  <a:lnTo>
                    <a:pt x="1260" y="1099"/>
                  </a:lnTo>
                  <a:lnTo>
                    <a:pt x="1019" y="1340"/>
                  </a:lnTo>
                  <a:lnTo>
                    <a:pt x="778" y="1608"/>
                  </a:lnTo>
                  <a:lnTo>
                    <a:pt x="590" y="1876"/>
                  </a:lnTo>
                  <a:lnTo>
                    <a:pt x="402" y="2170"/>
                  </a:lnTo>
                  <a:lnTo>
                    <a:pt x="242" y="2465"/>
                  </a:lnTo>
                  <a:lnTo>
                    <a:pt x="108" y="2787"/>
                  </a:lnTo>
                  <a:lnTo>
                    <a:pt x="1" y="3108"/>
                  </a:lnTo>
                  <a:lnTo>
                    <a:pt x="2546" y="3108"/>
                  </a:lnTo>
                  <a:lnTo>
                    <a:pt x="2707" y="2947"/>
                  </a:lnTo>
                  <a:lnTo>
                    <a:pt x="2867" y="2787"/>
                  </a:lnTo>
                  <a:lnTo>
                    <a:pt x="3028" y="2653"/>
                  </a:lnTo>
                  <a:lnTo>
                    <a:pt x="3243" y="2545"/>
                  </a:lnTo>
                  <a:lnTo>
                    <a:pt x="3430" y="2438"/>
                  </a:lnTo>
                  <a:lnTo>
                    <a:pt x="3671" y="2385"/>
                  </a:lnTo>
                  <a:lnTo>
                    <a:pt x="3886" y="2331"/>
                  </a:lnTo>
                  <a:lnTo>
                    <a:pt x="4368" y="2331"/>
                  </a:lnTo>
                  <a:lnTo>
                    <a:pt x="4582" y="2385"/>
                  </a:lnTo>
                  <a:lnTo>
                    <a:pt x="4797" y="2438"/>
                  </a:lnTo>
                  <a:lnTo>
                    <a:pt x="5011" y="2545"/>
                  </a:lnTo>
                  <a:lnTo>
                    <a:pt x="5198" y="2653"/>
                  </a:lnTo>
                  <a:lnTo>
                    <a:pt x="5386" y="2787"/>
                  </a:lnTo>
                  <a:lnTo>
                    <a:pt x="5547" y="2947"/>
                  </a:lnTo>
                  <a:lnTo>
                    <a:pt x="5681" y="3108"/>
                  </a:lnTo>
                  <a:lnTo>
                    <a:pt x="8253" y="3108"/>
                  </a:lnTo>
                  <a:lnTo>
                    <a:pt x="8146" y="2787"/>
                  </a:lnTo>
                  <a:lnTo>
                    <a:pt x="8012" y="2465"/>
                  </a:lnTo>
                  <a:lnTo>
                    <a:pt x="7851" y="2170"/>
                  </a:lnTo>
                  <a:lnTo>
                    <a:pt x="7663" y="1876"/>
                  </a:lnTo>
                  <a:lnTo>
                    <a:pt x="7449" y="1608"/>
                  </a:lnTo>
                  <a:lnTo>
                    <a:pt x="7235" y="1340"/>
                  </a:lnTo>
                  <a:lnTo>
                    <a:pt x="6994" y="1099"/>
                  </a:lnTo>
                  <a:lnTo>
                    <a:pt x="6726" y="884"/>
                  </a:lnTo>
                  <a:lnTo>
                    <a:pt x="6458" y="670"/>
                  </a:lnTo>
                  <a:lnTo>
                    <a:pt x="6163" y="509"/>
                  </a:lnTo>
                  <a:lnTo>
                    <a:pt x="5841" y="348"/>
                  </a:lnTo>
                  <a:lnTo>
                    <a:pt x="5520" y="214"/>
                  </a:lnTo>
                  <a:lnTo>
                    <a:pt x="5198" y="134"/>
                  </a:lnTo>
                  <a:lnTo>
                    <a:pt x="4850" y="54"/>
                  </a:lnTo>
                  <a:lnTo>
                    <a:pt x="44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6"/>
            <p:cNvSpPr/>
            <p:nvPr/>
          </p:nvSpPr>
          <p:spPr>
            <a:xfrm>
              <a:off x="1790775" y="2127050"/>
              <a:ext cx="253225" cy="233775"/>
            </a:xfrm>
            <a:custGeom>
              <a:avLst/>
              <a:gdLst/>
              <a:ahLst/>
              <a:cxnLst/>
              <a:rect l="l" t="t" r="r" b="b"/>
              <a:pathLst>
                <a:path w="10129" h="9351" extrusionOk="0">
                  <a:moveTo>
                    <a:pt x="6029" y="1929"/>
                  </a:moveTo>
                  <a:lnTo>
                    <a:pt x="6190" y="1956"/>
                  </a:lnTo>
                  <a:lnTo>
                    <a:pt x="6324" y="2036"/>
                  </a:lnTo>
                  <a:lnTo>
                    <a:pt x="6404" y="2170"/>
                  </a:lnTo>
                  <a:lnTo>
                    <a:pt x="6431" y="2331"/>
                  </a:lnTo>
                  <a:lnTo>
                    <a:pt x="6431" y="2572"/>
                  </a:lnTo>
                  <a:lnTo>
                    <a:pt x="6592" y="2679"/>
                  </a:lnTo>
                  <a:lnTo>
                    <a:pt x="6753" y="2787"/>
                  </a:lnTo>
                  <a:lnTo>
                    <a:pt x="6887" y="2921"/>
                  </a:lnTo>
                  <a:lnTo>
                    <a:pt x="6994" y="3081"/>
                  </a:lnTo>
                  <a:lnTo>
                    <a:pt x="7101" y="3269"/>
                  </a:lnTo>
                  <a:lnTo>
                    <a:pt x="7181" y="3430"/>
                  </a:lnTo>
                  <a:lnTo>
                    <a:pt x="7208" y="3644"/>
                  </a:lnTo>
                  <a:lnTo>
                    <a:pt x="7235" y="3831"/>
                  </a:lnTo>
                  <a:lnTo>
                    <a:pt x="7208" y="4126"/>
                  </a:lnTo>
                  <a:lnTo>
                    <a:pt x="7101" y="4394"/>
                  </a:lnTo>
                  <a:lnTo>
                    <a:pt x="6967" y="4662"/>
                  </a:lnTo>
                  <a:lnTo>
                    <a:pt x="6779" y="4850"/>
                  </a:lnTo>
                  <a:lnTo>
                    <a:pt x="6967" y="5064"/>
                  </a:lnTo>
                  <a:lnTo>
                    <a:pt x="7101" y="5305"/>
                  </a:lnTo>
                  <a:lnTo>
                    <a:pt x="7208" y="5573"/>
                  </a:lnTo>
                  <a:lnTo>
                    <a:pt x="7235" y="5868"/>
                  </a:lnTo>
                  <a:lnTo>
                    <a:pt x="7208" y="6082"/>
                  </a:lnTo>
                  <a:lnTo>
                    <a:pt x="7181" y="6270"/>
                  </a:lnTo>
                  <a:lnTo>
                    <a:pt x="7101" y="6457"/>
                  </a:lnTo>
                  <a:lnTo>
                    <a:pt x="6994" y="6645"/>
                  </a:lnTo>
                  <a:lnTo>
                    <a:pt x="6887" y="6779"/>
                  </a:lnTo>
                  <a:lnTo>
                    <a:pt x="6753" y="6939"/>
                  </a:lnTo>
                  <a:lnTo>
                    <a:pt x="6592" y="7047"/>
                  </a:lnTo>
                  <a:lnTo>
                    <a:pt x="6431" y="7154"/>
                  </a:lnTo>
                  <a:lnTo>
                    <a:pt x="6431" y="7395"/>
                  </a:lnTo>
                  <a:lnTo>
                    <a:pt x="6404" y="7556"/>
                  </a:lnTo>
                  <a:lnTo>
                    <a:pt x="6324" y="7663"/>
                  </a:lnTo>
                  <a:lnTo>
                    <a:pt x="6190" y="7770"/>
                  </a:lnTo>
                  <a:lnTo>
                    <a:pt x="6029" y="7797"/>
                  </a:lnTo>
                  <a:lnTo>
                    <a:pt x="5895" y="7770"/>
                  </a:lnTo>
                  <a:lnTo>
                    <a:pt x="5761" y="7663"/>
                  </a:lnTo>
                  <a:lnTo>
                    <a:pt x="5681" y="7556"/>
                  </a:lnTo>
                  <a:lnTo>
                    <a:pt x="5654" y="7395"/>
                  </a:lnTo>
                  <a:lnTo>
                    <a:pt x="5654" y="7288"/>
                  </a:lnTo>
                  <a:lnTo>
                    <a:pt x="4448" y="7288"/>
                  </a:lnTo>
                  <a:lnTo>
                    <a:pt x="4448" y="7395"/>
                  </a:lnTo>
                  <a:lnTo>
                    <a:pt x="4422" y="7556"/>
                  </a:lnTo>
                  <a:lnTo>
                    <a:pt x="4341" y="7663"/>
                  </a:lnTo>
                  <a:lnTo>
                    <a:pt x="4207" y="7770"/>
                  </a:lnTo>
                  <a:lnTo>
                    <a:pt x="4047" y="7797"/>
                  </a:lnTo>
                  <a:lnTo>
                    <a:pt x="3913" y="7770"/>
                  </a:lnTo>
                  <a:lnTo>
                    <a:pt x="3779" y="7663"/>
                  </a:lnTo>
                  <a:lnTo>
                    <a:pt x="3698" y="7556"/>
                  </a:lnTo>
                  <a:lnTo>
                    <a:pt x="3671" y="7395"/>
                  </a:lnTo>
                  <a:lnTo>
                    <a:pt x="3671" y="7288"/>
                  </a:lnTo>
                  <a:lnTo>
                    <a:pt x="3296" y="7288"/>
                  </a:lnTo>
                  <a:lnTo>
                    <a:pt x="3136" y="7261"/>
                  </a:lnTo>
                  <a:lnTo>
                    <a:pt x="3002" y="7154"/>
                  </a:lnTo>
                  <a:lnTo>
                    <a:pt x="2921" y="7047"/>
                  </a:lnTo>
                  <a:lnTo>
                    <a:pt x="2894" y="6886"/>
                  </a:lnTo>
                  <a:lnTo>
                    <a:pt x="2921" y="6752"/>
                  </a:lnTo>
                  <a:lnTo>
                    <a:pt x="3002" y="6618"/>
                  </a:lnTo>
                  <a:lnTo>
                    <a:pt x="3136" y="6538"/>
                  </a:lnTo>
                  <a:lnTo>
                    <a:pt x="3296" y="6511"/>
                  </a:lnTo>
                  <a:lnTo>
                    <a:pt x="3403" y="6511"/>
                  </a:lnTo>
                  <a:lnTo>
                    <a:pt x="3403" y="3215"/>
                  </a:lnTo>
                  <a:lnTo>
                    <a:pt x="3296" y="3215"/>
                  </a:lnTo>
                  <a:lnTo>
                    <a:pt x="3136" y="3188"/>
                  </a:lnTo>
                  <a:lnTo>
                    <a:pt x="3002" y="3108"/>
                  </a:lnTo>
                  <a:lnTo>
                    <a:pt x="2921" y="2974"/>
                  </a:lnTo>
                  <a:lnTo>
                    <a:pt x="2894" y="2840"/>
                  </a:lnTo>
                  <a:lnTo>
                    <a:pt x="2921" y="2679"/>
                  </a:lnTo>
                  <a:lnTo>
                    <a:pt x="3002" y="2545"/>
                  </a:lnTo>
                  <a:lnTo>
                    <a:pt x="3136" y="2465"/>
                  </a:lnTo>
                  <a:lnTo>
                    <a:pt x="3296" y="2438"/>
                  </a:lnTo>
                  <a:lnTo>
                    <a:pt x="3671" y="2438"/>
                  </a:lnTo>
                  <a:lnTo>
                    <a:pt x="3671" y="2331"/>
                  </a:lnTo>
                  <a:lnTo>
                    <a:pt x="3698" y="2170"/>
                  </a:lnTo>
                  <a:lnTo>
                    <a:pt x="3779" y="2036"/>
                  </a:lnTo>
                  <a:lnTo>
                    <a:pt x="3913" y="1956"/>
                  </a:lnTo>
                  <a:lnTo>
                    <a:pt x="4047" y="1929"/>
                  </a:lnTo>
                  <a:lnTo>
                    <a:pt x="4207" y="1956"/>
                  </a:lnTo>
                  <a:lnTo>
                    <a:pt x="4341" y="2036"/>
                  </a:lnTo>
                  <a:lnTo>
                    <a:pt x="4422" y="2170"/>
                  </a:lnTo>
                  <a:lnTo>
                    <a:pt x="4448" y="2331"/>
                  </a:lnTo>
                  <a:lnTo>
                    <a:pt x="4448" y="2438"/>
                  </a:lnTo>
                  <a:lnTo>
                    <a:pt x="5654" y="2438"/>
                  </a:lnTo>
                  <a:lnTo>
                    <a:pt x="5654" y="2331"/>
                  </a:lnTo>
                  <a:lnTo>
                    <a:pt x="5681" y="2170"/>
                  </a:lnTo>
                  <a:lnTo>
                    <a:pt x="5761" y="2036"/>
                  </a:lnTo>
                  <a:lnTo>
                    <a:pt x="5895" y="1956"/>
                  </a:lnTo>
                  <a:lnTo>
                    <a:pt x="6029" y="1929"/>
                  </a:lnTo>
                  <a:close/>
                  <a:moveTo>
                    <a:pt x="1126" y="0"/>
                  </a:moveTo>
                  <a:lnTo>
                    <a:pt x="912" y="27"/>
                  </a:lnTo>
                  <a:lnTo>
                    <a:pt x="697" y="80"/>
                  </a:lnTo>
                  <a:lnTo>
                    <a:pt x="510" y="188"/>
                  </a:lnTo>
                  <a:lnTo>
                    <a:pt x="322" y="322"/>
                  </a:lnTo>
                  <a:lnTo>
                    <a:pt x="188" y="509"/>
                  </a:lnTo>
                  <a:lnTo>
                    <a:pt x="81" y="697"/>
                  </a:lnTo>
                  <a:lnTo>
                    <a:pt x="28" y="911"/>
                  </a:lnTo>
                  <a:lnTo>
                    <a:pt x="1" y="1152"/>
                  </a:lnTo>
                  <a:lnTo>
                    <a:pt x="1" y="8199"/>
                  </a:lnTo>
                  <a:lnTo>
                    <a:pt x="28" y="8440"/>
                  </a:lnTo>
                  <a:lnTo>
                    <a:pt x="81" y="8654"/>
                  </a:lnTo>
                  <a:lnTo>
                    <a:pt x="188" y="8842"/>
                  </a:lnTo>
                  <a:lnTo>
                    <a:pt x="322" y="9003"/>
                  </a:lnTo>
                  <a:lnTo>
                    <a:pt x="510" y="9163"/>
                  </a:lnTo>
                  <a:lnTo>
                    <a:pt x="697" y="9244"/>
                  </a:lnTo>
                  <a:lnTo>
                    <a:pt x="912" y="9324"/>
                  </a:lnTo>
                  <a:lnTo>
                    <a:pt x="1126" y="9351"/>
                  </a:lnTo>
                  <a:lnTo>
                    <a:pt x="8976" y="9351"/>
                  </a:lnTo>
                  <a:lnTo>
                    <a:pt x="9218" y="9324"/>
                  </a:lnTo>
                  <a:lnTo>
                    <a:pt x="9432" y="9244"/>
                  </a:lnTo>
                  <a:lnTo>
                    <a:pt x="9620" y="9163"/>
                  </a:lnTo>
                  <a:lnTo>
                    <a:pt x="9780" y="9003"/>
                  </a:lnTo>
                  <a:lnTo>
                    <a:pt x="9941" y="8842"/>
                  </a:lnTo>
                  <a:lnTo>
                    <a:pt x="10021" y="8654"/>
                  </a:lnTo>
                  <a:lnTo>
                    <a:pt x="10102" y="8440"/>
                  </a:lnTo>
                  <a:lnTo>
                    <a:pt x="10129" y="8199"/>
                  </a:lnTo>
                  <a:lnTo>
                    <a:pt x="10129" y="1152"/>
                  </a:lnTo>
                  <a:lnTo>
                    <a:pt x="10102" y="911"/>
                  </a:lnTo>
                  <a:lnTo>
                    <a:pt x="10021" y="697"/>
                  </a:lnTo>
                  <a:lnTo>
                    <a:pt x="9941" y="509"/>
                  </a:lnTo>
                  <a:lnTo>
                    <a:pt x="9780" y="322"/>
                  </a:lnTo>
                  <a:lnTo>
                    <a:pt x="9620" y="188"/>
                  </a:lnTo>
                  <a:lnTo>
                    <a:pt x="9432" y="80"/>
                  </a:lnTo>
                  <a:lnTo>
                    <a:pt x="9218" y="27"/>
                  </a:lnTo>
                  <a:lnTo>
                    <a:pt x="89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6"/>
            <p:cNvSpPr/>
            <p:nvPr/>
          </p:nvSpPr>
          <p:spPr>
            <a:xfrm>
              <a:off x="1895275" y="2207425"/>
              <a:ext cx="56950" cy="31500"/>
            </a:xfrm>
            <a:custGeom>
              <a:avLst/>
              <a:gdLst/>
              <a:ahLst/>
              <a:cxnLst/>
              <a:rect l="l" t="t" r="r" b="b"/>
              <a:pathLst>
                <a:path w="2278" h="1260" extrusionOk="0">
                  <a:moveTo>
                    <a:pt x="1" y="0"/>
                  </a:moveTo>
                  <a:lnTo>
                    <a:pt x="1" y="1260"/>
                  </a:lnTo>
                  <a:lnTo>
                    <a:pt x="1635" y="1260"/>
                  </a:lnTo>
                  <a:lnTo>
                    <a:pt x="1769" y="1233"/>
                  </a:lnTo>
                  <a:lnTo>
                    <a:pt x="1876" y="1206"/>
                  </a:lnTo>
                  <a:lnTo>
                    <a:pt x="1983" y="1152"/>
                  </a:lnTo>
                  <a:lnTo>
                    <a:pt x="2090" y="1072"/>
                  </a:lnTo>
                  <a:lnTo>
                    <a:pt x="2171" y="992"/>
                  </a:lnTo>
                  <a:lnTo>
                    <a:pt x="2224" y="884"/>
                  </a:lnTo>
                  <a:lnTo>
                    <a:pt x="2251" y="750"/>
                  </a:lnTo>
                  <a:lnTo>
                    <a:pt x="2278" y="616"/>
                  </a:lnTo>
                  <a:lnTo>
                    <a:pt x="2251" y="509"/>
                  </a:lnTo>
                  <a:lnTo>
                    <a:pt x="2224" y="375"/>
                  </a:lnTo>
                  <a:lnTo>
                    <a:pt x="2171" y="268"/>
                  </a:lnTo>
                  <a:lnTo>
                    <a:pt x="2090" y="188"/>
                  </a:lnTo>
                  <a:lnTo>
                    <a:pt x="1983" y="107"/>
                  </a:lnTo>
                  <a:lnTo>
                    <a:pt x="1876" y="54"/>
                  </a:lnTo>
                  <a:lnTo>
                    <a:pt x="1769" y="27"/>
                  </a:lnTo>
                  <a:lnTo>
                    <a:pt x="16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6"/>
            <p:cNvSpPr/>
            <p:nvPr/>
          </p:nvSpPr>
          <p:spPr>
            <a:xfrm>
              <a:off x="1895275" y="2258325"/>
              <a:ext cx="56950" cy="31500"/>
            </a:xfrm>
            <a:custGeom>
              <a:avLst/>
              <a:gdLst/>
              <a:ahLst/>
              <a:cxnLst/>
              <a:rect l="l" t="t" r="r" b="b"/>
              <a:pathLst>
                <a:path w="2278" h="1260" extrusionOk="0">
                  <a:moveTo>
                    <a:pt x="1" y="1"/>
                  </a:moveTo>
                  <a:lnTo>
                    <a:pt x="1" y="1260"/>
                  </a:lnTo>
                  <a:lnTo>
                    <a:pt x="1635" y="1260"/>
                  </a:lnTo>
                  <a:lnTo>
                    <a:pt x="1769" y="1233"/>
                  </a:lnTo>
                  <a:lnTo>
                    <a:pt x="1876" y="1206"/>
                  </a:lnTo>
                  <a:lnTo>
                    <a:pt x="1983" y="1153"/>
                  </a:lnTo>
                  <a:lnTo>
                    <a:pt x="2090" y="1072"/>
                  </a:lnTo>
                  <a:lnTo>
                    <a:pt x="2171" y="965"/>
                  </a:lnTo>
                  <a:lnTo>
                    <a:pt x="2224" y="858"/>
                  </a:lnTo>
                  <a:lnTo>
                    <a:pt x="2251" y="751"/>
                  </a:lnTo>
                  <a:lnTo>
                    <a:pt x="2278" y="617"/>
                  </a:lnTo>
                  <a:lnTo>
                    <a:pt x="2251" y="510"/>
                  </a:lnTo>
                  <a:lnTo>
                    <a:pt x="2224" y="376"/>
                  </a:lnTo>
                  <a:lnTo>
                    <a:pt x="2171" y="268"/>
                  </a:lnTo>
                  <a:lnTo>
                    <a:pt x="2090" y="188"/>
                  </a:lnTo>
                  <a:lnTo>
                    <a:pt x="1983" y="108"/>
                  </a:lnTo>
                  <a:lnTo>
                    <a:pt x="1876" y="54"/>
                  </a:lnTo>
                  <a:lnTo>
                    <a:pt x="17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6"/>
          <p:cNvGrpSpPr/>
          <p:nvPr/>
        </p:nvGrpSpPr>
        <p:grpSpPr>
          <a:xfrm>
            <a:off x="4919505" y="2573955"/>
            <a:ext cx="367498" cy="365744"/>
            <a:chOff x="2508850" y="2029925"/>
            <a:chExt cx="330900" cy="330900"/>
          </a:xfrm>
        </p:grpSpPr>
        <p:sp>
          <p:nvSpPr>
            <p:cNvPr id="714" name="Google Shape;714;p46"/>
            <p:cNvSpPr/>
            <p:nvPr/>
          </p:nvSpPr>
          <p:spPr>
            <a:xfrm>
              <a:off x="2508850" y="2171250"/>
              <a:ext cx="188900" cy="189575"/>
            </a:xfrm>
            <a:custGeom>
              <a:avLst/>
              <a:gdLst/>
              <a:ahLst/>
              <a:cxnLst/>
              <a:rect l="l" t="t" r="r" b="b"/>
              <a:pathLst>
                <a:path w="7556" h="7583" extrusionOk="0">
                  <a:moveTo>
                    <a:pt x="5573" y="0"/>
                  </a:moveTo>
                  <a:lnTo>
                    <a:pt x="107" y="5466"/>
                  </a:lnTo>
                  <a:lnTo>
                    <a:pt x="27" y="5600"/>
                  </a:lnTo>
                  <a:lnTo>
                    <a:pt x="0" y="5761"/>
                  </a:lnTo>
                  <a:lnTo>
                    <a:pt x="0" y="7181"/>
                  </a:lnTo>
                  <a:lnTo>
                    <a:pt x="27" y="7342"/>
                  </a:lnTo>
                  <a:lnTo>
                    <a:pt x="107" y="7476"/>
                  </a:lnTo>
                  <a:lnTo>
                    <a:pt x="241" y="7556"/>
                  </a:lnTo>
                  <a:lnTo>
                    <a:pt x="375" y="7583"/>
                  </a:lnTo>
                  <a:lnTo>
                    <a:pt x="1795" y="7583"/>
                  </a:lnTo>
                  <a:lnTo>
                    <a:pt x="1902" y="7556"/>
                  </a:lnTo>
                  <a:lnTo>
                    <a:pt x="2010" y="7503"/>
                  </a:lnTo>
                  <a:lnTo>
                    <a:pt x="2090" y="7449"/>
                  </a:lnTo>
                  <a:lnTo>
                    <a:pt x="2144" y="7342"/>
                  </a:lnTo>
                  <a:lnTo>
                    <a:pt x="2599" y="6270"/>
                  </a:lnTo>
                  <a:lnTo>
                    <a:pt x="3644" y="5895"/>
                  </a:lnTo>
                  <a:lnTo>
                    <a:pt x="3751" y="5815"/>
                  </a:lnTo>
                  <a:lnTo>
                    <a:pt x="3858" y="5681"/>
                  </a:lnTo>
                  <a:lnTo>
                    <a:pt x="4287" y="4689"/>
                  </a:lnTo>
                  <a:lnTo>
                    <a:pt x="5064" y="4448"/>
                  </a:lnTo>
                  <a:lnTo>
                    <a:pt x="5144" y="4421"/>
                  </a:lnTo>
                  <a:lnTo>
                    <a:pt x="5198" y="4368"/>
                  </a:lnTo>
                  <a:lnTo>
                    <a:pt x="5252" y="4314"/>
                  </a:lnTo>
                  <a:lnTo>
                    <a:pt x="5278" y="4234"/>
                  </a:lnTo>
                  <a:lnTo>
                    <a:pt x="5787" y="3082"/>
                  </a:lnTo>
                  <a:lnTo>
                    <a:pt x="6752" y="2760"/>
                  </a:lnTo>
                  <a:lnTo>
                    <a:pt x="6832" y="2733"/>
                  </a:lnTo>
                  <a:lnTo>
                    <a:pt x="6886" y="2680"/>
                  </a:lnTo>
                  <a:lnTo>
                    <a:pt x="7556" y="2010"/>
                  </a:lnTo>
                  <a:lnTo>
                    <a:pt x="7261" y="1822"/>
                  </a:lnTo>
                  <a:lnTo>
                    <a:pt x="6966" y="1635"/>
                  </a:lnTo>
                  <a:lnTo>
                    <a:pt x="6672" y="1420"/>
                  </a:lnTo>
                  <a:lnTo>
                    <a:pt x="6404" y="1179"/>
                  </a:lnTo>
                  <a:lnTo>
                    <a:pt x="6163" y="911"/>
                  </a:lnTo>
                  <a:lnTo>
                    <a:pt x="5948" y="617"/>
                  </a:lnTo>
                  <a:lnTo>
                    <a:pt x="5734" y="322"/>
                  </a:lnTo>
                  <a:lnTo>
                    <a:pt x="5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6"/>
            <p:cNvSpPr/>
            <p:nvPr/>
          </p:nvSpPr>
          <p:spPr>
            <a:xfrm>
              <a:off x="2655525" y="2029925"/>
              <a:ext cx="184225" cy="183550"/>
            </a:xfrm>
            <a:custGeom>
              <a:avLst/>
              <a:gdLst/>
              <a:ahLst/>
              <a:cxnLst/>
              <a:rect l="l" t="t" r="r" b="b"/>
              <a:pathLst>
                <a:path w="7369" h="7342" extrusionOk="0">
                  <a:moveTo>
                    <a:pt x="2975" y="1447"/>
                  </a:moveTo>
                  <a:lnTo>
                    <a:pt x="3136" y="1474"/>
                  </a:lnTo>
                  <a:lnTo>
                    <a:pt x="3270" y="1581"/>
                  </a:lnTo>
                  <a:lnTo>
                    <a:pt x="3350" y="1661"/>
                  </a:lnTo>
                  <a:lnTo>
                    <a:pt x="3484" y="1608"/>
                  </a:lnTo>
                  <a:lnTo>
                    <a:pt x="3779" y="1608"/>
                  </a:lnTo>
                  <a:lnTo>
                    <a:pt x="3913" y="1634"/>
                  </a:lnTo>
                  <a:lnTo>
                    <a:pt x="4047" y="1688"/>
                  </a:lnTo>
                  <a:lnTo>
                    <a:pt x="4181" y="1742"/>
                  </a:lnTo>
                  <a:lnTo>
                    <a:pt x="4315" y="1822"/>
                  </a:lnTo>
                  <a:lnTo>
                    <a:pt x="4422" y="1929"/>
                  </a:lnTo>
                  <a:lnTo>
                    <a:pt x="4556" y="2090"/>
                  </a:lnTo>
                  <a:lnTo>
                    <a:pt x="4636" y="2251"/>
                  </a:lnTo>
                  <a:lnTo>
                    <a:pt x="4716" y="2438"/>
                  </a:lnTo>
                  <a:lnTo>
                    <a:pt x="4743" y="2626"/>
                  </a:lnTo>
                  <a:lnTo>
                    <a:pt x="4931" y="2653"/>
                  </a:lnTo>
                  <a:lnTo>
                    <a:pt x="5118" y="2706"/>
                  </a:lnTo>
                  <a:lnTo>
                    <a:pt x="5279" y="2813"/>
                  </a:lnTo>
                  <a:lnTo>
                    <a:pt x="5440" y="2947"/>
                  </a:lnTo>
                  <a:lnTo>
                    <a:pt x="5520" y="3054"/>
                  </a:lnTo>
                  <a:lnTo>
                    <a:pt x="5601" y="3188"/>
                  </a:lnTo>
                  <a:lnTo>
                    <a:pt x="5681" y="3322"/>
                  </a:lnTo>
                  <a:lnTo>
                    <a:pt x="5708" y="3456"/>
                  </a:lnTo>
                  <a:lnTo>
                    <a:pt x="5735" y="3590"/>
                  </a:lnTo>
                  <a:lnTo>
                    <a:pt x="5761" y="3751"/>
                  </a:lnTo>
                  <a:lnTo>
                    <a:pt x="5735" y="3885"/>
                  </a:lnTo>
                  <a:lnTo>
                    <a:pt x="5708" y="4019"/>
                  </a:lnTo>
                  <a:lnTo>
                    <a:pt x="5788" y="4099"/>
                  </a:lnTo>
                  <a:lnTo>
                    <a:pt x="5869" y="4233"/>
                  </a:lnTo>
                  <a:lnTo>
                    <a:pt x="5895" y="4367"/>
                  </a:lnTo>
                  <a:lnTo>
                    <a:pt x="5869" y="4528"/>
                  </a:lnTo>
                  <a:lnTo>
                    <a:pt x="5788" y="4662"/>
                  </a:lnTo>
                  <a:lnTo>
                    <a:pt x="5654" y="4742"/>
                  </a:lnTo>
                  <a:lnTo>
                    <a:pt x="5520" y="4769"/>
                  </a:lnTo>
                  <a:lnTo>
                    <a:pt x="5386" y="4742"/>
                  </a:lnTo>
                  <a:lnTo>
                    <a:pt x="5279" y="4662"/>
                  </a:lnTo>
                  <a:lnTo>
                    <a:pt x="4824" y="5118"/>
                  </a:lnTo>
                  <a:lnTo>
                    <a:pt x="4904" y="5225"/>
                  </a:lnTo>
                  <a:lnTo>
                    <a:pt x="4931" y="5385"/>
                  </a:lnTo>
                  <a:lnTo>
                    <a:pt x="4877" y="5519"/>
                  </a:lnTo>
                  <a:lnTo>
                    <a:pt x="4797" y="5627"/>
                  </a:lnTo>
                  <a:lnTo>
                    <a:pt x="4690" y="5734"/>
                  </a:lnTo>
                  <a:lnTo>
                    <a:pt x="4529" y="5761"/>
                  </a:lnTo>
                  <a:lnTo>
                    <a:pt x="4395" y="5734"/>
                  </a:lnTo>
                  <a:lnTo>
                    <a:pt x="4288" y="5653"/>
                  </a:lnTo>
                  <a:lnTo>
                    <a:pt x="4154" y="5761"/>
                  </a:lnTo>
                  <a:lnTo>
                    <a:pt x="4047" y="5868"/>
                  </a:lnTo>
                  <a:lnTo>
                    <a:pt x="3886" y="5895"/>
                  </a:lnTo>
                  <a:lnTo>
                    <a:pt x="3752" y="5868"/>
                  </a:lnTo>
                  <a:lnTo>
                    <a:pt x="3618" y="5761"/>
                  </a:lnTo>
                  <a:lnTo>
                    <a:pt x="3538" y="5653"/>
                  </a:lnTo>
                  <a:lnTo>
                    <a:pt x="3511" y="5519"/>
                  </a:lnTo>
                  <a:lnTo>
                    <a:pt x="3538" y="5359"/>
                  </a:lnTo>
                  <a:lnTo>
                    <a:pt x="3591" y="5252"/>
                  </a:lnTo>
                  <a:lnTo>
                    <a:pt x="2118" y="3778"/>
                  </a:lnTo>
                  <a:lnTo>
                    <a:pt x="2010" y="3831"/>
                  </a:lnTo>
                  <a:lnTo>
                    <a:pt x="1876" y="3858"/>
                  </a:lnTo>
                  <a:lnTo>
                    <a:pt x="1716" y="3831"/>
                  </a:lnTo>
                  <a:lnTo>
                    <a:pt x="1582" y="3751"/>
                  </a:lnTo>
                  <a:lnTo>
                    <a:pt x="1501" y="3617"/>
                  </a:lnTo>
                  <a:lnTo>
                    <a:pt x="1474" y="3483"/>
                  </a:lnTo>
                  <a:lnTo>
                    <a:pt x="1501" y="3322"/>
                  </a:lnTo>
                  <a:lnTo>
                    <a:pt x="1582" y="3188"/>
                  </a:lnTo>
                  <a:lnTo>
                    <a:pt x="1716" y="3081"/>
                  </a:lnTo>
                  <a:lnTo>
                    <a:pt x="1635" y="2947"/>
                  </a:lnTo>
                  <a:lnTo>
                    <a:pt x="1608" y="2813"/>
                  </a:lnTo>
                  <a:lnTo>
                    <a:pt x="1635" y="2679"/>
                  </a:lnTo>
                  <a:lnTo>
                    <a:pt x="1716" y="2545"/>
                  </a:lnTo>
                  <a:lnTo>
                    <a:pt x="1850" y="2465"/>
                  </a:lnTo>
                  <a:lnTo>
                    <a:pt x="1984" y="2438"/>
                  </a:lnTo>
                  <a:lnTo>
                    <a:pt x="2118" y="2465"/>
                  </a:lnTo>
                  <a:lnTo>
                    <a:pt x="2251" y="2545"/>
                  </a:lnTo>
                  <a:lnTo>
                    <a:pt x="2680" y="2090"/>
                  </a:lnTo>
                  <a:lnTo>
                    <a:pt x="2627" y="1983"/>
                  </a:lnTo>
                  <a:lnTo>
                    <a:pt x="2600" y="1822"/>
                  </a:lnTo>
                  <a:lnTo>
                    <a:pt x="2627" y="1688"/>
                  </a:lnTo>
                  <a:lnTo>
                    <a:pt x="2707" y="1581"/>
                  </a:lnTo>
                  <a:lnTo>
                    <a:pt x="2841" y="1474"/>
                  </a:lnTo>
                  <a:lnTo>
                    <a:pt x="2975" y="1447"/>
                  </a:lnTo>
                  <a:close/>
                  <a:moveTo>
                    <a:pt x="3350" y="0"/>
                  </a:moveTo>
                  <a:lnTo>
                    <a:pt x="3002" y="54"/>
                  </a:lnTo>
                  <a:lnTo>
                    <a:pt x="2653" y="134"/>
                  </a:lnTo>
                  <a:lnTo>
                    <a:pt x="2305" y="268"/>
                  </a:lnTo>
                  <a:lnTo>
                    <a:pt x="1984" y="402"/>
                  </a:lnTo>
                  <a:lnTo>
                    <a:pt x="1662" y="590"/>
                  </a:lnTo>
                  <a:lnTo>
                    <a:pt x="1367" y="804"/>
                  </a:lnTo>
                  <a:lnTo>
                    <a:pt x="1099" y="1072"/>
                  </a:lnTo>
                  <a:lnTo>
                    <a:pt x="831" y="1340"/>
                  </a:lnTo>
                  <a:lnTo>
                    <a:pt x="617" y="1634"/>
                  </a:lnTo>
                  <a:lnTo>
                    <a:pt x="430" y="1956"/>
                  </a:lnTo>
                  <a:lnTo>
                    <a:pt x="296" y="2277"/>
                  </a:lnTo>
                  <a:lnTo>
                    <a:pt x="162" y="2626"/>
                  </a:lnTo>
                  <a:lnTo>
                    <a:pt x="81" y="2974"/>
                  </a:lnTo>
                  <a:lnTo>
                    <a:pt x="28" y="3322"/>
                  </a:lnTo>
                  <a:lnTo>
                    <a:pt x="1" y="3671"/>
                  </a:lnTo>
                  <a:lnTo>
                    <a:pt x="28" y="4019"/>
                  </a:lnTo>
                  <a:lnTo>
                    <a:pt x="81" y="4367"/>
                  </a:lnTo>
                  <a:lnTo>
                    <a:pt x="162" y="4716"/>
                  </a:lnTo>
                  <a:lnTo>
                    <a:pt x="296" y="5064"/>
                  </a:lnTo>
                  <a:lnTo>
                    <a:pt x="430" y="5385"/>
                  </a:lnTo>
                  <a:lnTo>
                    <a:pt x="617" y="5707"/>
                  </a:lnTo>
                  <a:lnTo>
                    <a:pt x="831" y="6002"/>
                  </a:lnTo>
                  <a:lnTo>
                    <a:pt x="1099" y="6270"/>
                  </a:lnTo>
                  <a:lnTo>
                    <a:pt x="1367" y="6538"/>
                  </a:lnTo>
                  <a:lnTo>
                    <a:pt x="1662" y="6752"/>
                  </a:lnTo>
                  <a:lnTo>
                    <a:pt x="1984" y="6939"/>
                  </a:lnTo>
                  <a:lnTo>
                    <a:pt x="2305" y="7073"/>
                  </a:lnTo>
                  <a:lnTo>
                    <a:pt x="2653" y="7207"/>
                  </a:lnTo>
                  <a:lnTo>
                    <a:pt x="3002" y="7288"/>
                  </a:lnTo>
                  <a:lnTo>
                    <a:pt x="3350" y="7341"/>
                  </a:lnTo>
                  <a:lnTo>
                    <a:pt x="4047" y="7341"/>
                  </a:lnTo>
                  <a:lnTo>
                    <a:pt x="4395" y="7288"/>
                  </a:lnTo>
                  <a:lnTo>
                    <a:pt x="4743" y="7207"/>
                  </a:lnTo>
                  <a:lnTo>
                    <a:pt x="5092" y="7073"/>
                  </a:lnTo>
                  <a:lnTo>
                    <a:pt x="5413" y="6939"/>
                  </a:lnTo>
                  <a:lnTo>
                    <a:pt x="5708" y="6752"/>
                  </a:lnTo>
                  <a:lnTo>
                    <a:pt x="6029" y="6538"/>
                  </a:lnTo>
                  <a:lnTo>
                    <a:pt x="6297" y="6270"/>
                  </a:lnTo>
                  <a:lnTo>
                    <a:pt x="6538" y="6002"/>
                  </a:lnTo>
                  <a:lnTo>
                    <a:pt x="6780" y="5707"/>
                  </a:lnTo>
                  <a:lnTo>
                    <a:pt x="6940" y="5385"/>
                  </a:lnTo>
                  <a:lnTo>
                    <a:pt x="7101" y="5064"/>
                  </a:lnTo>
                  <a:lnTo>
                    <a:pt x="7208" y="4716"/>
                  </a:lnTo>
                  <a:lnTo>
                    <a:pt x="7315" y="4367"/>
                  </a:lnTo>
                  <a:lnTo>
                    <a:pt x="7342" y="4019"/>
                  </a:lnTo>
                  <a:lnTo>
                    <a:pt x="7369" y="3671"/>
                  </a:lnTo>
                  <a:lnTo>
                    <a:pt x="7342" y="3322"/>
                  </a:lnTo>
                  <a:lnTo>
                    <a:pt x="7315" y="2974"/>
                  </a:lnTo>
                  <a:lnTo>
                    <a:pt x="7208" y="2626"/>
                  </a:lnTo>
                  <a:lnTo>
                    <a:pt x="7101" y="2277"/>
                  </a:lnTo>
                  <a:lnTo>
                    <a:pt x="6940" y="1956"/>
                  </a:lnTo>
                  <a:lnTo>
                    <a:pt x="6780" y="1634"/>
                  </a:lnTo>
                  <a:lnTo>
                    <a:pt x="6538" y="1340"/>
                  </a:lnTo>
                  <a:lnTo>
                    <a:pt x="6297" y="1072"/>
                  </a:lnTo>
                  <a:lnTo>
                    <a:pt x="6029" y="804"/>
                  </a:lnTo>
                  <a:lnTo>
                    <a:pt x="5708" y="590"/>
                  </a:lnTo>
                  <a:lnTo>
                    <a:pt x="5413" y="402"/>
                  </a:lnTo>
                  <a:lnTo>
                    <a:pt x="5092" y="268"/>
                  </a:lnTo>
                  <a:lnTo>
                    <a:pt x="4743" y="134"/>
                  </a:lnTo>
                  <a:lnTo>
                    <a:pt x="4395" y="54"/>
                  </a:lnTo>
                  <a:lnTo>
                    <a:pt x="40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6"/>
            <p:cNvSpPr/>
            <p:nvPr/>
          </p:nvSpPr>
          <p:spPr>
            <a:xfrm>
              <a:off x="2722525" y="2089525"/>
              <a:ext cx="32175" cy="32175"/>
            </a:xfrm>
            <a:custGeom>
              <a:avLst/>
              <a:gdLst/>
              <a:ahLst/>
              <a:cxnLst/>
              <a:rect l="l" t="t" r="r" b="b"/>
              <a:pathLst>
                <a:path w="1287" h="1287" extrusionOk="0">
                  <a:moveTo>
                    <a:pt x="965" y="1"/>
                  </a:moveTo>
                  <a:lnTo>
                    <a:pt x="831" y="27"/>
                  </a:lnTo>
                  <a:lnTo>
                    <a:pt x="724" y="108"/>
                  </a:lnTo>
                  <a:lnTo>
                    <a:pt x="0" y="831"/>
                  </a:lnTo>
                  <a:lnTo>
                    <a:pt x="456" y="1287"/>
                  </a:lnTo>
                  <a:lnTo>
                    <a:pt x="1179" y="563"/>
                  </a:lnTo>
                  <a:lnTo>
                    <a:pt x="1259" y="456"/>
                  </a:lnTo>
                  <a:lnTo>
                    <a:pt x="1286" y="322"/>
                  </a:lnTo>
                  <a:lnTo>
                    <a:pt x="1259" y="215"/>
                  </a:lnTo>
                  <a:lnTo>
                    <a:pt x="1179" y="108"/>
                  </a:lnTo>
                  <a:lnTo>
                    <a:pt x="1072" y="27"/>
                  </a:lnTo>
                  <a:lnTo>
                    <a:pt x="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6"/>
            <p:cNvSpPr/>
            <p:nvPr/>
          </p:nvSpPr>
          <p:spPr>
            <a:xfrm>
              <a:off x="2747300" y="2114975"/>
              <a:ext cx="32850" cy="32175"/>
            </a:xfrm>
            <a:custGeom>
              <a:avLst/>
              <a:gdLst/>
              <a:ahLst/>
              <a:cxnLst/>
              <a:rect l="l" t="t" r="r" b="b"/>
              <a:pathLst>
                <a:path w="1314" h="1287" extrusionOk="0">
                  <a:moveTo>
                    <a:pt x="992" y="1"/>
                  </a:moveTo>
                  <a:lnTo>
                    <a:pt x="858" y="28"/>
                  </a:lnTo>
                  <a:lnTo>
                    <a:pt x="751" y="81"/>
                  </a:lnTo>
                  <a:lnTo>
                    <a:pt x="1" y="831"/>
                  </a:lnTo>
                  <a:lnTo>
                    <a:pt x="483" y="1287"/>
                  </a:lnTo>
                  <a:lnTo>
                    <a:pt x="1206" y="563"/>
                  </a:lnTo>
                  <a:lnTo>
                    <a:pt x="1287" y="456"/>
                  </a:lnTo>
                  <a:lnTo>
                    <a:pt x="1313" y="322"/>
                  </a:lnTo>
                  <a:lnTo>
                    <a:pt x="1287" y="188"/>
                  </a:lnTo>
                  <a:lnTo>
                    <a:pt x="1206" y="81"/>
                  </a:lnTo>
                  <a:lnTo>
                    <a:pt x="1099" y="28"/>
                  </a:lnTo>
                  <a:lnTo>
                    <a:pt x="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46"/>
          <p:cNvGrpSpPr/>
          <p:nvPr/>
        </p:nvGrpSpPr>
        <p:grpSpPr>
          <a:xfrm>
            <a:off x="3943012" y="3718955"/>
            <a:ext cx="194938" cy="365744"/>
            <a:chOff x="3343450" y="2029925"/>
            <a:chExt cx="175525" cy="330900"/>
          </a:xfrm>
        </p:grpSpPr>
        <p:sp>
          <p:nvSpPr>
            <p:cNvPr id="719" name="Google Shape;719;p46"/>
            <p:cNvSpPr/>
            <p:nvPr/>
          </p:nvSpPr>
          <p:spPr>
            <a:xfrm>
              <a:off x="3362875" y="2029925"/>
              <a:ext cx="136675" cy="59625"/>
            </a:xfrm>
            <a:custGeom>
              <a:avLst/>
              <a:gdLst/>
              <a:ahLst/>
              <a:cxnLst/>
              <a:rect l="l" t="t" r="r" b="b"/>
              <a:pathLst>
                <a:path w="5467" h="2385" extrusionOk="0">
                  <a:moveTo>
                    <a:pt x="3510" y="804"/>
                  </a:moveTo>
                  <a:lnTo>
                    <a:pt x="3671" y="831"/>
                  </a:lnTo>
                  <a:lnTo>
                    <a:pt x="3778" y="911"/>
                  </a:lnTo>
                  <a:lnTo>
                    <a:pt x="3886" y="1045"/>
                  </a:lnTo>
                  <a:lnTo>
                    <a:pt x="3912" y="1179"/>
                  </a:lnTo>
                  <a:lnTo>
                    <a:pt x="3886" y="1340"/>
                  </a:lnTo>
                  <a:lnTo>
                    <a:pt x="3778" y="1474"/>
                  </a:lnTo>
                  <a:lnTo>
                    <a:pt x="3671" y="1554"/>
                  </a:lnTo>
                  <a:lnTo>
                    <a:pt x="3510" y="1581"/>
                  </a:lnTo>
                  <a:lnTo>
                    <a:pt x="1930" y="1581"/>
                  </a:lnTo>
                  <a:lnTo>
                    <a:pt x="1769" y="1554"/>
                  </a:lnTo>
                  <a:lnTo>
                    <a:pt x="1635" y="1474"/>
                  </a:lnTo>
                  <a:lnTo>
                    <a:pt x="1555" y="1340"/>
                  </a:lnTo>
                  <a:lnTo>
                    <a:pt x="1528" y="1179"/>
                  </a:lnTo>
                  <a:lnTo>
                    <a:pt x="1555" y="1045"/>
                  </a:lnTo>
                  <a:lnTo>
                    <a:pt x="1635" y="911"/>
                  </a:lnTo>
                  <a:lnTo>
                    <a:pt x="1769" y="831"/>
                  </a:lnTo>
                  <a:lnTo>
                    <a:pt x="1930" y="804"/>
                  </a:lnTo>
                  <a:close/>
                  <a:moveTo>
                    <a:pt x="402" y="0"/>
                  </a:moveTo>
                  <a:lnTo>
                    <a:pt x="242" y="27"/>
                  </a:lnTo>
                  <a:lnTo>
                    <a:pt x="134" y="107"/>
                  </a:lnTo>
                  <a:lnTo>
                    <a:pt x="54" y="241"/>
                  </a:lnTo>
                  <a:lnTo>
                    <a:pt x="1" y="375"/>
                  </a:lnTo>
                  <a:lnTo>
                    <a:pt x="1" y="2385"/>
                  </a:lnTo>
                  <a:lnTo>
                    <a:pt x="242" y="2358"/>
                  </a:lnTo>
                  <a:lnTo>
                    <a:pt x="483" y="2331"/>
                  </a:lnTo>
                  <a:lnTo>
                    <a:pt x="4984" y="2331"/>
                  </a:lnTo>
                  <a:lnTo>
                    <a:pt x="5225" y="2358"/>
                  </a:lnTo>
                  <a:lnTo>
                    <a:pt x="5466" y="2385"/>
                  </a:lnTo>
                  <a:lnTo>
                    <a:pt x="5466" y="375"/>
                  </a:lnTo>
                  <a:lnTo>
                    <a:pt x="5440" y="241"/>
                  </a:lnTo>
                  <a:lnTo>
                    <a:pt x="5359" y="107"/>
                  </a:lnTo>
                  <a:lnTo>
                    <a:pt x="5225" y="27"/>
                  </a:lnTo>
                  <a:lnTo>
                    <a:pt x="5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6"/>
            <p:cNvSpPr/>
            <p:nvPr/>
          </p:nvSpPr>
          <p:spPr>
            <a:xfrm>
              <a:off x="3415125" y="2202725"/>
              <a:ext cx="42900" cy="22125"/>
            </a:xfrm>
            <a:custGeom>
              <a:avLst/>
              <a:gdLst/>
              <a:ahLst/>
              <a:cxnLst/>
              <a:rect l="l" t="t" r="r" b="b"/>
              <a:pathLst>
                <a:path w="1716" h="885" extrusionOk="0">
                  <a:moveTo>
                    <a:pt x="0" y="1"/>
                  </a:moveTo>
                  <a:lnTo>
                    <a:pt x="0" y="885"/>
                  </a:lnTo>
                  <a:lnTo>
                    <a:pt x="1367" y="885"/>
                  </a:lnTo>
                  <a:lnTo>
                    <a:pt x="1447" y="858"/>
                  </a:lnTo>
                  <a:lnTo>
                    <a:pt x="1501" y="804"/>
                  </a:lnTo>
                  <a:lnTo>
                    <a:pt x="1581" y="751"/>
                  </a:lnTo>
                  <a:lnTo>
                    <a:pt x="1635" y="697"/>
                  </a:lnTo>
                  <a:lnTo>
                    <a:pt x="1662" y="617"/>
                  </a:lnTo>
                  <a:lnTo>
                    <a:pt x="1688" y="537"/>
                  </a:lnTo>
                  <a:lnTo>
                    <a:pt x="1715" y="456"/>
                  </a:lnTo>
                  <a:lnTo>
                    <a:pt x="1688" y="349"/>
                  </a:lnTo>
                  <a:lnTo>
                    <a:pt x="1662" y="269"/>
                  </a:lnTo>
                  <a:lnTo>
                    <a:pt x="1635" y="188"/>
                  </a:lnTo>
                  <a:lnTo>
                    <a:pt x="1581" y="135"/>
                  </a:lnTo>
                  <a:lnTo>
                    <a:pt x="1501" y="81"/>
                  </a:lnTo>
                  <a:lnTo>
                    <a:pt x="1447" y="27"/>
                  </a:lnTo>
                  <a:lnTo>
                    <a:pt x="1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6"/>
            <p:cNvSpPr/>
            <p:nvPr/>
          </p:nvSpPr>
          <p:spPr>
            <a:xfrm>
              <a:off x="3415125" y="2244250"/>
              <a:ext cx="42900" cy="22150"/>
            </a:xfrm>
            <a:custGeom>
              <a:avLst/>
              <a:gdLst/>
              <a:ahLst/>
              <a:cxnLst/>
              <a:rect l="l" t="t" r="r" b="b"/>
              <a:pathLst>
                <a:path w="1716" h="886" extrusionOk="0">
                  <a:moveTo>
                    <a:pt x="0" y="1"/>
                  </a:moveTo>
                  <a:lnTo>
                    <a:pt x="0" y="885"/>
                  </a:lnTo>
                  <a:lnTo>
                    <a:pt x="1260" y="885"/>
                  </a:lnTo>
                  <a:lnTo>
                    <a:pt x="1367" y="858"/>
                  </a:lnTo>
                  <a:lnTo>
                    <a:pt x="1447" y="831"/>
                  </a:lnTo>
                  <a:lnTo>
                    <a:pt x="1501" y="805"/>
                  </a:lnTo>
                  <a:lnTo>
                    <a:pt x="1581" y="751"/>
                  </a:lnTo>
                  <a:lnTo>
                    <a:pt x="1635" y="671"/>
                  </a:lnTo>
                  <a:lnTo>
                    <a:pt x="1662" y="617"/>
                  </a:lnTo>
                  <a:lnTo>
                    <a:pt x="1688" y="537"/>
                  </a:lnTo>
                  <a:lnTo>
                    <a:pt x="1715" y="430"/>
                  </a:lnTo>
                  <a:lnTo>
                    <a:pt x="1688" y="349"/>
                  </a:lnTo>
                  <a:lnTo>
                    <a:pt x="1662" y="269"/>
                  </a:lnTo>
                  <a:lnTo>
                    <a:pt x="1635" y="188"/>
                  </a:lnTo>
                  <a:lnTo>
                    <a:pt x="1581" y="135"/>
                  </a:lnTo>
                  <a:lnTo>
                    <a:pt x="1501" y="81"/>
                  </a:lnTo>
                  <a:lnTo>
                    <a:pt x="1447" y="28"/>
                  </a:lnTo>
                  <a:lnTo>
                    <a:pt x="1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6"/>
            <p:cNvSpPr/>
            <p:nvPr/>
          </p:nvSpPr>
          <p:spPr>
            <a:xfrm>
              <a:off x="3343450" y="2107625"/>
              <a:ext cx="175525" cy="253200"/>
            </a:xfrm>
            <a:custGeom>
              <a:avLst/>
              <a:gdLst/>
              <a:ahLst/>
              <a:cxnLst/>
              <a:rect l="l" t="t" r="r" b="b"/>
              <a:pathLst>
                <a:path w="7021" h="10128" extrusionOk="0">
                  <a:moveTo>
                    <a:pt x="4314" y="2626"/>
                  </a:moveTo>
                  <a:lnTo>
                    <a:pt x="4448" y="2653"/>
                  </a:lnTo>
                  <a:lnTo>
                    <a:pt x="4582" y="2733"/>
                  </a:lnTo>
                  <a:lnTo>
                    <a:pt x="4663" y="2867"/>
                  </a:lnTo>
                  <a:lnTo>
                    <a:pt x="4689" y="3001"/>
                  </a:lnTo>
                  <a:lnTo>
                    <a:pt x="4689" y="3162"/>
                  </a:lnTo>
                  <a:lnTo>
                    <a:pt x="4850" y="3269"/>
                  </a:lnTo>
                  <a:lnTo>
                    <a:pt x="4957" y="3349"/>
                  </a:lnTo>
                  <a:lnTo>
                    <a:pt x="5064" y="3483"/>
                  </a:lnTo>
                  <a:lnTo>
                    <a:pt x="5172" y="3617"/>
                  </a:lnTo>
                  <a:lnTo>
                    <a:pt x="5252" y="3751"/>
                  </a:lnTo>
                  <a:lnTo>
                    <a:pt x="5306" y="3912"/>
                  </a:lnTo>
                  <a:lnTo>
                    <a:pt x="5332" y="4073"/>
                  </a:lnTo>
                  <a:lnTo>
                    <a:pt x="5359" y="4260"/>
                  </a:lnTo>
                  <a:lnTo>
                    <a:pt x="5332" y="4475"/>
                  </a:lnTo>
                  <a:lnTo>
                    <a:pt x="5252" y="4689"/>
                  </a:lnTo>
                  <a:lnTo>
                    <a:pt x="5172" y="4903"/>
                  </a:lnTo>
                  <a:lnTo>
                    <a:pt x="5011" y="5064"/>
                  </a:lnTo>
                  <a:lnTo>
                    <a:pt x="5172" y="5252"/>
                  </a:lnTo>
                  <a:lnTo>
                    <a:pt x="5252" y="5439"/>
                  </a:lnTo>
                  <a:lnTo>
                    <a:pt x="5332" y="5680"/>
                  </a:lnTo>
                  <a:lnTo>
                    <a:pt x="5359" y="5895"/>
                  </a:lnTo>
                  <a:lnTo>
                    <a:pt x="5332" y="6082"/>
                  </a:lnTo>
                  <a:lnTo>
                    <a:pt x="5306" y="6243"/>
                  </a:lnTo>
                  <a:lnTo>
                    <a:pt x="5252" y="6404"/>
                  </a:lnTo>
                  <a:lnTo>
                    <a:pt x="5172" y="6538"/>
                  </a:lnTo>
                  <a:lnTo>
                    <a:pt x="5064" y="6672"/>
                  </a:lnTo>
                  <a:lnTo>
                    <a:pt x="4957" y="6779"/>
                  </a:lnTo>
                  <a:lnTo>
                    <a:pt x="4850" y="6886"/>
                  </a:lnTo>
                  <a:lnTo>
                    <a:pt x="4689" y="6966"/>
                  </a:lnTo>
                  <a:lnTo>
                    <a:pt x="4689" y="7127"/>
                  </a:lnTo>
                  <a:lnTo>
                    <a:pt x="4663" y="7288"/>
                  </a:lnTo>
                  <a:lnTo>
                    <a:pt x="4582" y="7422"/>
                  </a:lnTo>
                  <a:lnTo>
                    <a:pt x="4448" y="7502"/>
                  </a:lnTo>
                  <a:lnTo>
                    <a:pt x="4314" y="7529"/>
                  </a:lnTo>
                  <a:lnTo>
                    <a:pt x="4153" y="7502"/>
                  </a:lnTo>
                  <a:lnTo>
                    <a:pt x="4046" y="7422"/>
                  </a:lnTo>
                  <a:lnTo>
                    <a:pt x="3966" y="7288"/>
                  </a:lnTo>
                  <a:lnTo>
                    <a:pt x="3912" y="7127"/>
                  </a:lnTo>
                  <a:lnTo>
                    <a:pt x="3082" y="7127"/>
                  </a:lnTo>
                  <a:lnTo>
                    <a:pt x="3055" y="7288"/>
                  </a:lnTo>
                  <a:lnTo>
                    <a:pt x="2975" y="7422"/>
                  </a:lnTo>
                  <a:lnTo>
                    <a:pt x="2841" y="7502"/>
                  </a:lnTo>
                  <a:lnTo>
                    <a:pt x="2707" y="7529"/>
                  </a:lnTo>
                  <a:lnTo>
                    <a:pt x="2546" y="7502"/>
                  </a:lnTo>
                  <a:lnTo>
                    <a:pt x="2412" y="7422"/>
                  </a:lnTo>
                  <a:lnTo>
                    <a:pt x="2332" y="7288"/>
                  </a:lnTo>
                  <a:lnTo>
                    <a:pt x="2305" y="7127"/>
                  </a:lnTo>
                  <a:lnTo>
                    <a:pt x="2064" y="7127"/>
                  </a:lnTo>
                  <a:lnTo>
                    <a:pt x="1930" y="7073"/>
                  </a:lnTo>
                  <a:lnTo>
                    <a:pt x="1796" y="6993"/>
                  </a:lnTo>
                  <a:lnTo>
                    <a:pt x="1715" y="6886"/>
                  </a:lnTo>
                  <a:lnTo>
                    <a:pt x="1688" y="6725"/>
                  </a:lnTo>
                  <a:lnTo>
                    <a:pt x="1715" y="6564"/>
                  </a:lnTo>
                  <a:lnTo>
                    <a:pt x="1796" y="6457"/>
                  </a:lnTo>
                  <a:lnTo>
                    <a:pt x="1930" y="6377"/>
                  </a:lnTo>
                  <a:lnTo>
                    <a:pt x="2064" y="6350"/>
                  </a:lnTo>
                  <a:lnTo>
                    <a:pt x="2090" y="6350"/>
                  </a:lnTo>
                  <a:lnTo>
                    <a:pt x="2090" y="3805"/>
                  </a:lnTo>
                  <a:lnTo>
                    <a:pt x="2064" y="3805"/>
                  </a:lnTo>
                  <a:lnTo>
                    <a:pt x="1930" y="3778"/>
                  </a:lnTo>
                  <a:lnTo>
                    <a:pt x="1796" y="3698"/>
                  </a:lnTo>
                  <a:lnTo>
                    <a:pt x="1715" y="3564"/>
                  </a:lnTo>
                  <a:lnTo>
                    <a:pt x="1688" y="3430"/>
                  </a:lnTo>
                  <a:lnTo>
                    <a:pt x="1715" y="3269"/>
                  </a:lnTo>
                  <a:lnTo>
                    <a:pt x="1796" y="3135"/>
                  </a:lnTo>
                  <a:lnTo>
                    <a:pt x="1930" y="3054"/>
                  </a:lnTo>
                  <a:lnTo>
                    <a:pt x="2064" y="3028"/>
                  </a:lnTo>
                  <a:lnTo>
                    <a:pt x="2305" y="3028"/>
                  </a:lnTo>
                  <a:lnTo>
                    <a:pt x="2305" y="3001"/>
                  </a:lnTo>
                  <a:lnTo>
                    <a:pt x="2332" y="2867"/>
                  </a:lnTo>
                  <a:lnTo>
                    <a:pt x="2412" y="2733"/>
                  </a:lnTo>
                  <a:lnTo>
                    <a:pt x="2546" y="2653"/>
                  </a:lnTo>
                  <a:lnTo>
                    <a:pt x="2707" y="2626"/>
                  </a:lnTo>
                  <a:lnTo>
                    <a:pt x="2841" y="2653"/>
                  </a:lnTo>
                  <a:lnTo>
                    <a:pt x="2975" y="2733"/>
                  </a:lnTo>
                  <a:lnTo>
                    <a:pt x="3055" y="2867"/>
                  </a:lnTo>
                  <a:lnTo>
                    <a:pt x="3082" y="3001"/>
                  </a:lnTo>
                  <a:lnTo>
                    <a:pt x="3082" y="3028"/>
                  </a:lnTo>
                  <a:lnTo>
                    <a:pt x="3912" y="3028"/>
                  </a:lnTo>
                  <a:lnTo>
                    <a:pt x="3912" y="3001"/>
                  </a:lnTo>
                  <a:lnTo>
                    <a:pt x="3966" y="2867"/>
                  </a:lnTo>
                  <a:lnTo>
                    <a:pt x="4046" y="2733"/>
                  </a:lnTo>
                  <a:lnTo>
                    <a:pt x="4153" y="2653"/>
                  </a:lnTo>
                  <a:lnTo>
                    <a:pt x="4314" y="2626"/>
                  </a:lnTo>
                  <a:close/>
                  <a:moveTo>
                    <a:pt x="1260" y="0"/>
                  </a:moveTo>
                  <a:lnTo>
                    <a:pt x="1019" y="27"/>
                  </a:lnTo>
                  <a:lnTo>
                    <a:pt x="778" y="107"/>
                  </a:lnTo>
                  <a:lnTo>
                    <a:pt x="563" y="214"/>
                  </a:lnTo>
                  <a:lnTo>
                    <a:pt x="376" y="375"/>
                  </a:lnTo>
                  <a:lnTo>
                    <a:pt x="215" y="563"/>
                  </a:lnTo>
                  <a:lnTo>
                    <a:pt x="108" y="777"/>
                  </a:lnTo>
                  <a:lnTo>
                    <a:pt x="27" y="991"/>
                  </a:lnTo>
                  <a:lnTo>
                    <a:pt x="1" y="1259"/>
                  </a:lnTo>
                  <a:lnTo>
                    <a:pt x="1" y="8869"/>
                  </a:lnTo>
                  <a:lnTo>
                    <a:pt x="27" y="9137"/>
                  </a:lnTo>
                  <a:lnTo>
                    <a:pt x="108" y="9351"/>
                  </a:lnTo>
                  <a:lnTo>
                    <a:pt x="215" y="9565"/>
                  </a:lnTo>
                  <a:lnTo>
                    <a:pt x="376" y="9753"/>
                  </a:lnTo>
                  <a:lnTo>
                    <a:pt x="563" y="9914"/>
                  </a:lnTo>
                  <a:lnTo>
                    <a:pt x="778" y="10021"/>
                  </a:lnTo>
                  <a:lnTo>
                    <a:pt x="1019" y="10101"/>
                  </a:lnTo>
                  <a:lnTo>
                    <a:pt x="1260" y="10128"/>
                  </a:lnTo>
                  <a:lnTo>
                    <a:pt x="5761" y="10128"/>
                  </a:lnTo>
                  <a:lnTo>
                    <a:pt x="6029" y="10101"/>
                  </a:lnTo>
                  <a:lnTo>
                    <a:pt x="6243" y="10021"/>
                  </a:lnTo>
                  <a:lnTo>
                    <a:pt x="6458" y="9914"/>
                  </a:lnTo>
                  <a:lnTo>
                    <a:pt x="6645" y="9753"/>
                  </a:lnTo>
                  <a:lnTo>
                    <a:pt x="6806" y="9565"/>
                  </a:lnTo>
                  <a:lnTo>
                    <a:pt x="6913" y="9351"/>
                  </a:lnTo>
                  <a:lnTo>
                    <a:pt x="6994" y="9137"/>
                  </a:lnTo>
                  <a:lnTo>
                    <a:pt x="7020" y="8869"/>
                  </a:lnTo>
                  <a:lnTo>
                    <a:pt x="7020" y="1259"/>
                  </a:lnTo>
                  <a:lnTo>
                    <a:pt x="6994" y="991"/>
                  </a:lnTo>
                  <a:lnTo>
                    <a:pt x="6913" y="777"/>
                  </a:lnTo>
                  <a:lnTo>
                    <a:pt x="6806" y="563"/>
                  </a:lnTo>
                  <a:lnTo>
                    <a:pt x="6645" y="375"/>
                  </a:lnTo>
                  <a:lnTo>
                    <a:pt x="6458" y="214"/>
                  </a:lnTo>
                  <a:lnTo>
                    <a:pt x="6243" y="107"/>
                  </a:lnTo>
                  <a:lnTo>
                    <a:pt x="6029" y="27"/>
                  </a:lnTo>
                  <a:lnTo>
                    <a:pt x="57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23" name="Google Shape;723;p46"/>
          <p:cNvPicPr preferRelativeResize="0"/>
          <p:nvPr/>
        </p:nvPicPr>
        <p:blipFill>
          <a:blip r:embed="rId3">
            <a:alphaModFix/>
          </a:blip>
          <a:stretch>
            <a:fillRect/>
          </a:stretch>
        </p:blipFill>
        <p:spPr>
          <a:xfrm>
            <a:off x="172350" y="187060"/>
            <a:ext cx="2028725" cy="1909215"/>
          </a:xfrm>
          <a:prstGeom prst="rect">
            <a:avLst/>
          </a:prstGeom>
          <a:noFill/>
          <a:ln>
            <a:noFill/>
          </a:ln>
        </p:spPr>
      </p:pic>
      <p:pic>
        <p:nvPicPr>
          <p:cNvPr id="724" name="Google Shape;724;p46"/>
          <p:cNvPicPr preferRelativeResize="0"/>
          <p:nvPr/>
        </p:nvPicPr>
        <p:blipFill>
          <a:blip r:embed="rId4">
            <a:alphaModFix/>
          </a:blip>
          <a:stretch>
            <a:fillRect/>
          </a:stretch>
        </p:blipFill>
        <p:spPr>
          <a:xfrm>
            <a:off x="8045013" y="3767051"/>
            <a:ext cx="771525" cy="1174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47"/>
          <p:cNvSpPr/>
          <p:nvPr/>
        </p:nvSpPr>
        <p:spPr>
          <a:xfrm>
            <a:off x="2321700" y="2865500"/>
            <a:ext cx="4500600" cy="548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7"/>
          <p:cNvSpPr txBox="1">
            <a:spLocks noGrp="1"/>
          </p:cNvSpPr>
          <p:nvPr>
            <p:ph type="title"/>
          </p:nvPr>
        </p:nvSpPr>
        <p:spPr>
          <a:xfrm>
            <a:off x="855900" y="1729300"/>
            <a:ext cx="7432200" cy="113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4,498,300,000</a:t>
            </a:r>
            <a:endParaRPr/>
          </a:p>
        </p:txBody>
      </p:sp>
      <p:sp>
        <p:nvSpPr>
          <p:cNvPr id="731" name="Google Shape;731;p47"/>
          <p:cNvSpPr txBox="1">
            <a:spLocks noGrp="1"/>
          </p:cNvSpPr>
          <p:nvPr>
            <p:ph type="subTitle" idx="1"/>
          </p:nvPr>
        </p:nvSpPr>
        <p:spPr>
          <a:xfrm>
            <a:off x="2139150" y="2891300"/>
            <a:ext cx="4865700" cy="49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pic>
        <p:nvPicPr>
          <p:cNvPr id="732" name="Google Shape;732;p47"/>
          <p:cNvPicPr preferRelativeResize="0"/>
          <p:nvPr/>
        </p:nvPicPr>
        <p:blipFill>
          <a:blip r:embed="rId3">
            <a:alphaModFix/>
          </a:blip>
          <a:stretch>
            <a:fillRect/>
          </a:stretch>
        </p:blipFill>
        <p:spPr>
          <a:xfrm flipH="1">
            <a:off x="308824" y="3025275"/>
            <a:ext cx="1651033" cy="1909225"/>
          </a:xfrm>
          <a:prstGeom prst="rect">
            <a:avLst/>
          </a:prstGeom>
          <a:noFill/>
          <a:ln>
            <a:noFill/>
          </a:ln>
        </p:spPr>
      </p:pic>
      <p:pic>
        <p:nvPicPr>
          <p:cNvPr id="733" name="Google Shape;733;p47"/>
          <p:cNvPicPr preferRelativeResize="0"/>
          <p:nvPr/>
        </p:nvPicPr>
        <p:blipFill>
          <a:blip r:embed="rId4">
            <a:alphaModFix/>
          </a:blip>
          <a:stretch>
            <a:fillRect/>
          </a:stretch>
        </p:blipFill>
        <p:spPr>
          <a:xfrm flipH="1">
            <a:off x="5449748" y="88851"/>
            <a:ext cx="3388226" cy="2674350"/>
          </a:xfrm>
          <a:prstGeom prst="rect">
            <a:avLst/>
          </a:prstGeom>
          <a:noFill/>
          <a:ln>
            <a:noFill/>
          </a:ln>
        </p:spPr>
      </p:pic>
      <p:pic>
        <p:nvPicPr>
          <p:cNvPr id="734" name="Google Shape;734;p47"/>
          <p:cNvPicPr preferRelativeResize="0"/>
          <p:nvPr/>
        </p:nvPicPr>
        <p:blipFill>
          <a:blip r:embed="rId5">
            <a:alphaModFix/>
          </a:blip>
          <a:stretch>
            <a:fillRect/>
          </a:stretch>
        </p:blipFill>
        <p:spPr>
          <a:xfrm>
            <a:off x="5772775" y="3874920"/>
            <a:ext cx="2186305" cy="994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8"/>
        <p:cNvGrpSpPr/>
        <p:nvPr/>
      </p:nvGrpSpPr>
      <p:grpSpPr>
        <a:xfrm>
          <a:off x="0" y="0"/>
          <a:ext cx="0" cy="0"/>
          <a:chOff x="0" y="0"/>
          <a:chExt cx="0" cy="0"/>
        </a:xfrm>
      </p:grpSpPr>
      <p:sp>
        <p:nvSpPr>
          <p:cNvPr id="739" name="Google Shape;739;p48"/>
          <p:cNvSpPr txBox="1">
            <a:spLocks noGrp="1"/>
          </p:cNvSpPr>
          <p:nvPr>
            <p:ph type="title"/>
          </p:nvPr>
        </p:nvSpPr>
        <p:spPr>
          <a:xfrm>
            <a:off x="789425" y="3167450"/>
            <a:ext cx="4489500" cy="142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43"/>
        <p:cNvGrpSpPr/>
        <p:nvPr/>
      </p:nvGrpSpPr>
      <p:grpSpPr>
        <a:xfrm>
          <a:off x="0" y="0"/>
          <a:ext cx="0" cy="0"/>
          <a:chOff x="0" y="0"/>
          <a:chExt cx="0" cy="0"/>
        </a:xfrm>
      </p:grpSpPr>
      <p:sp>
        <p:nvSpPr>
          <p:cNvPr id="744" name="Google Shape;744;p49"/>
          <p:cNvSpPr txBox="1">
            <a:spLocks noGrp="1"/>
          </p:cNvSpPr>
          <p:nvPr>
            <p:ph type="title"/>
          </p:nvPr>
        </p:nvSpPr>
        <p:spPr>
          <a:xfrm>
            <a:off x="5268374" y="2927056"/>
            <a:ext cx="29133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745" name="Google Shape;745;p49"/>
          <p:cNvSpPr txBox="1">
            <a:spLocks noGrp="1"/>
          </p:cNvSpPr>
          <p:nvPr>
            <p:ph type="title" idx="4"/>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BEST SELLERS</a:t>
            </a:r>
            <a:endParaRPr/>
          </a:p>
        </p:txBody>
      </p:sp>
      <p:sp>
        <p:nvSpPr>
          <p:cNvPr id="746" name="Google Shape;746;p49"/>
          <p:cNvSpPr txBox="1">
            <a:spLocks noGrp="1"/>
          </p:cNvSpPr>
          <p:nvPr>
            <p:ph type="subTitle" idx="3"/>
          </p:nvPr>
        </p:nvSpPr>
        <p:spPr>
          <a:xfrm>
            <a:off x="5268074" y="3296110"/>
            <a:ext cx="29139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a:t>
            </a:r>
            <a:endParaRPr/>
          </a:p>
        </p:txBody>
      </p:sp>
      <p:sp>
        <p:nvSpPr>
          <p:cNvPr id="747" name="Google Shape;747;p49"/>
          <p:cNvSpPr txBox="1">
            <a:spLocks noGrp="1"/>
          </p:cNvSpPr>
          <p:nvPr>
            <p:ph type="title" idx="2"/>
          </p:nvPr>
        </p:nvSpPr>
        <p:spPr>
          <a:xfrm>
            <a:off x="1057574" y="2927073"/>
            <a:ext cx="29133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748" name="Google Shape;748;p49"/>
          <p:cNvSpPr txBox="1">
            <a:spLocks noGrp="1"/>
          </p:cNvSpPr>
          <p:nvPr>
            <p:ph type="subTitle" idx="1"/>
          </p:nvPr>
        </p:nvSpPr>
        <p:spPr>
          <a:xfrm>
            <a:off x="1057574" y="3296098"/>
            <a:ext cx="29133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a:t>
            </a:r>
            <a:endParaRPr/>
          </a:p>
        </p:txBody>
      </p:sp>
      <p:sp>
        <p:nvSpPr>
          <p:cNvPr id="749" name="Google Shape;749;p49"/>
          <p:cNvSpPr/>
          <p:nvPr/>
        </p:nvSpPr>
        <p:spPr>
          <a:xfrm>
            <a:off x="6176324" y="1678713"/>
            <a:ext cx="1097400" cy="1097400"/>
          </a:xfrm>
          <a:prstGeom prst="roundRect">
            <a:avLst>
              <a:gd name="adj" fmla="val 2737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9"/>
          <p:cNvSpPr/>
          <p:nvPr/>
        </p:nvSpPr>
        <p:spPr>
          <a:xfrm>
            <a:off x="1965524" y="1678713"/>
            <a:ext cx="1097400" cy="1097400"/>
          </a:xfrm>
          <a:prstGeom prst="roundRect">
            <a:avLst>
              <a:gd name="adj" fmla="val 2737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1" name="Google Shape;751;p49"/>
          <p:cNvPicPr preferRelativeResize="0"/>
          <p:nvPr/>
        </p:nvPicPr>
        <p:blipFill>
          <a:blip r:embed="rId3">
            <a:alphaModFix/>
          </a:blip>
          <a:stretch>
            <a:fillRect/>
          </a:stretch>
        </p:blipFill>
        <p:spPr>
          <a:xfrm>
            <a:off x="7392225" y="178748"/>
            <a:ext cx="1624099" cy="2182075"/>
          </a:xfrm>
          <a:prstGeom prst="rect">
            <a:avLst/>
          </a:prstGeom>
          <a:noFill/>
          <a:ln>
            <a:noFill/>
          </a:ln>
        </p:spPr>
      </p:pic>
      <p:pic>
        <p:nvPicPr>
          <p:cNvPr id="752" name="Google Shape;752;p49"/>
          <p:cNvPicPr preferRelativeResize="0"/>
          <p:nvPr/>
        </p:nvPicPr>
        <p:blipFill>
          <a:blip r:embed="rId4">
            <a:alphaModFix/>
          </a:blip>
          <a:stretch>
            <a:fillRect/>
          </a:stretch>
        </p:blipFill>
        <p:spPr>
          <a:xfrm>
            <a:off x="114925" y="315176"/>
            <a:ext cx="1850599" cy="1741592"/>
          </a:xfrm>
          <a:prstGeom prst="rect">
            <a:avLst/>
          </a:prstGeom>
          <a:noFill/>
          <a:ln>
            <a:noFill/>
          </a:ln>
        </p:spPr>
      </p:pic>
      <p:grpSp>
        <p:nvGrpSpPr>
          <p:cNvPr id="753" name="Google Shape;753;p49"/>
          <p:cNvGrpSpPr/>
          <p:nvPr/>
        </p:nvGrpSpPr>
        <p:grpSpPr>
          <a:xfrm>
            <a:off x="2285993" y="1998829"/>
            <a:ext cx="456447" cy="457205"/>
            <a:chOff x="5537825" y="1272350"/>
            <a:chExt cx="328900" cy="330900"/>
          </a:xfrm>
        </p:grpSpPr>
        <p:sp>
          <p:nvSpPr>
            <p:cNvPr id="754" name="Google Shape;754;p49"/>
            <p:cNvSpPr/>
            <p:nvPr/>
          </p:nvSpPr>
          <p:spPr>
            <a:xfrm>
              <a:off x="5557250" y="1272350"/>
              <a:ext cx="290050" cy="77050"/>
            </a:xfrm>
            <a:custGeom>
              <a:avLst/>
              <a:gdLst/>
              <a:ahLst/>
              <a:cxnLst/>
              <a:rect l="l" t="t" r="r" b="b"/>
              <a:pathLst>
                <a:path w="11602" h="3082" extrusionOk="0">
                  <a:moveTo>
                    <a:pt x="2706" y="0"/>
                  </a:moveTo>
                  <a:lnTo>
                    <a:pt x="2385" y="27"/>
                  </a:lnTo>
                  <a:lnTo>
                    <a:pt x="2036" y="107"/>
                  </a:lnTo>
                  <a:lnTo>
                    <a:pt x="1742" y="268"/>
                  </a:lnTo>
                  <a:lnTo>
                    <a:pt x="1474" y="429"/>
                  </a:lnTo>
                  <a:lnTo>
                    <a:pt x="1259" y="670"/>
                  </a:lnTo>
                  <a:lnTo>
                    <a:pt x="1072" y="938"/>
                  </a:lnTo>
                  <a:lnTo>
                    <a:pt x="911" y="1232"/>
                  </a:lnTo>
                  <a:lnTo>
                    <a:pt x="831" y="1554"/>
                  </a:lnTo>
                  <a:lnTo>
                    <a:pt x="402" y="1554"/>
                  </a:lnTo>
                  <a:lnTo>
                    <a:pt x="241" y="1581"/>
                  </a:lnTo>
                  <a:lnTo>
                    <a:pt x="134" y="1661"/>
                  </a:lnTo>
                  <a:lnTo>
                    <a:pt x="27" y="1795"/>
                  </a:lnTo>
                  <a:lnTo>
                    <a:pt x="0" y="1929"/>
                  </a:lnTo>
                  <a:lnTo>
                    <a:pt x="0" y="3081"/>
                  </a:lnTo>
                  <a:lnTo>
                    <a:pt x="2331" y="3081"/>
                  </a:lnTo>
                  <a:lnTo>
                    <a:pt x="2331" y="1929"/>
                  </a:lnTo>
                  <a:lnTo>
                    <a:pt x="2304" y="1795"/>
                  </a:lnTo>
                  <a:lnTo>
                    <a:pt x="2224" y="1661"/>
                  </a:lnTo>
                  <a:lnTo>
                    <a:pt x="2090" y="1581"/>
                  </a:lnTo>
                  <a:lnTo>
                    <a:pt x="1929" y="1554"/>
                  </a:lnTo>
                  <a:lnTo>
                    <a:pt x="1635" y="1554"/>
                  </a:lnTo>
                  <a:lnTo>
                    <a:pt x="1688" y="1393"/>
                  </a:lnTo>
                  <a:lnTo>
                    <a:pt x="1795" y="1232"/>
                  </a:lnTo>
                  <a:lnTo>
                    <a:pt x="1903" y="1099"/>
                  </a:lnTo>
                  <a:lnTo>
                    <a:pt x="2036" y="991"/>
                  </a:lnTo>
                  <a:lnTo>
                    <a:pt x="2197" y="911"/>
                  </a:lnTo>
                  <a:lnTo>
                    <a:pt x="2358" y="831"/>
                  </a:lnTo>
                  <a:lnTo>
                    <a:pt x="2519" y="777"/>
                  </a:lnTo>
                  <a:lnTo>
                    <a:pt x="2894" y="777"/>
                  </a:lnTo>
                  <a:lnTo>
                    <a:pt x="3081" y="831"/>
                  </a:lnTo>
                  <a:lnTo>
                    <a:pt x="3242" y="911"/>
                  </a:lnTo>
                  <a:lnTo>
                    <a:pt x="3376" y="991"/>
                  </a:lnTo>
                  <a:lnTo>
                    <a:pt x="3510" y="1099"/>
                  </a:lnTo>
                  <a:lnTo>
                    <a:pt x="3644" y="1232"/>
                  </a:lnTo>
                  <a:lnTo>
                    <a:pt x="3724" y="1393"/>
                  </a:lnTo>
                  <a:lnTo>
                    <a:pt x="3805" y="1554"/>
                  </a:lnTo>
                  <a:lnTo>
                    <a:pt x="3483" y="1554"/>
                  </a:lnTo>
                  <a:lnTo>
                    <a:pt x="3323" y="1581"/>
                  </a:lnTo>
                  <a:lnTo>
                    <a:pt x="3215" y="1661"/>
                  </a:lnTo>
                  <a:lnTo>
                    <a:pt x="3135" y="1795"/>
                  </a:lnTo>
                  <a:lnTo>
                    <a:pt x="3108" y="1929"/>
                  </a:lnTo>
                  <a:lnTo>
                    <a:pt x="3108" y="3081"/>
                  </a:lnTo>
                  <a:lnTo>
                    <a:pt x="5412" y="3081"/>
                  </a:lnTo>
                  <a:lnTo>
                    <a:pt x="5412" y="1929"/>
                  </a:lnTo>
                  <a:lnTo>
                    <a:pt x="5386" y="1795"/>
                  </a:lnTo>
                  <a:lnTo>
                    <a:pt x="5305" y="1661"/>
                  </a:lnTo>
                  <a:lnTo>
                    <a:pt x="5171" y="1581"/>
                  </a:lnTo>
                  <a:lnTo>
                    <a:pt x="5037" y="1554"/>
                  </a:lnTo>
                  <a:lnTo>
                    <a:pt x="4716" y="1554"/>
                  </a:lnTo>
                  <a:lnTo>
                    <a:pt x="4796" y="1393"/>
                  </a:lnTo>
                  <a:lnTo>
                    <a:pt x="4877" y="1232"/>
                  </a:lnTo>
                  <a:lnTo>
                    <a:pt x="4984" y="1099"/>
                  </a:lnTo>
                  <a:lnTo>
                    <a:pt x="5118" y="991"/>
                  </a:lnTo>
                  <a:lnTo>
                    <a:pt x="5278" y="911"/>
                  </a:lnTo>
                  <a:lnTo>
                    <a:pt x="5439" y="831"/>
                  </a:lnTo>
                  <a:lnTo>
                    <a:pt x="5627" y="777"/>
                  </a:lnTo>
                  <a:lnTo>
                    <a:pt x="6002" y="777"/>
                  </a:lnTo>
                  <a:lnTo>
                    <a:pt x="6163" y="831"/>
                  </a:lnTo>
                  <a:lnTo>
                    <a:pt x="6323" y="911"/>
                  </a:lnTo>
                  <a:lnTo>
                    <a:pt x="6484" y="991"/>
                  </a:lnTo>
                  <a:lnTo>
                    <a:pt x="6618" y="1099"/>
                  </a:lnTo>
                  <a:lnTo>
                    <a:pt x="6725" y="1232"/>
                  </a:lnTo>
                  <a:lnTo>
                    <a:pt x="6832" y="1393"/>
                  </a:lnTo>
                  <a:lnTo>
                    <a:pt x="6886" y="1554"/>
                  </a:lnTo>
                  <a:lnTo>
                    <a:pt x="6565" y="1554"/>
                  </a:lnTo>
                  <a:lnTo>
                    <a:pt x="6431" y="1581"/>
                  </a:lnTo>
                  <a:lnTo>
                    <a:pt x="6297" y="1661"/>
                  </a:lnTo>
                  <a:lnTo>
                    <a:pt x="6216" y="1795"/>
                  </a:lnTo>
                  <a:lnTo>
                    <a:pt x="6189" y="1929"/>
                  </a:lnTo>
                  <a:lnTo>
                    <a:pt x="6189" y="3081"/>
                  </a:lnTo>
                  <a:lnTo>
                    <a:pt x="8520" y="3081"/>
                  </a:lnTo>
                  <a:lnTo>
                    <a:pt x="8520" y="1929"/>
                  </a:lnTo>
                  <a:lnTo>
                    <a:pt x="8467" y="1795"/>
                  </a:lnTo>
                  <a:lnTo>
                    <a:pt x="8386" y="1661"/>
                  </a:lnTo>
                  <a:lnTo>
                    <a:pt x="8279" y="1581"/>
                  </a:lnTo>
                  <a:lnTo>
                    <a:pt x="8119" y="1554"/>
                  </a:lnTo>
                  <a:lnTo>
                    <a:pt x="7797" y="1554"/>
                  </a:lnTo>
                  <a:lnTo>
                    <a:pt x="7877" y="1393"/>
                  </a:lnTo>
                  <a:lnTo>
                    <a:pt x="7985" y="1232"/>
                  </a:lnTo>
                  <a:lnTo>
                    <a:pt x="8092" y="1099"/>
                  </a:lnTo>
                  <a:lnTo>
                    <a:pt x="8226" y="991"/>
                  </a:lnTo>
                  <a:lnTo>
                    <a:pt x="8360" y="911"/>
                  </a:lnTo>
                  <a:lnTo>
                    <a:pt x="8547" y="831"/>
                  </a:lnTo>
                  <a:lnTo>
                    <a:pt x="8708" y="777"/>
                  </a:lnTo>
                  <a:lnTo>
                    <a:pt x="9083" y="777"/>
                  </a:lnTo>
                  <a:lnTo>
                    <a:pt x="9244" y="831"/>
                  </a:lnTo>
                  <a:lnTo>
                    <a:pt x="9431" y="911"/>
                  </a:lnTo>
                  <a:lnTo>
                    <a:pt x="9565" y="991"/>
                  </a:lnTo>
                  <a:lnTo>
                    <a:pt x="9699" y="1099"/>
                  </a:lnTo>
                  <a:lnTo>
                    <a:pt x="9807" y="1232"/>
                  </a:lnTo>
                  <a:lnTo>
                    <a:pt x="9914" y="1393"/>
                  </a:lnTo>
                  <a:lnTo>
                    <a:pt x="9994" y="1554"/>
                  </a:lnTo>
                  <a:lnTo>
                    <a:pt x="9673" y="1554"/>
                  </a:lnTo>
                  <a:lnTo>
                    <a:pt x="9512" y="1581"/>
                  </a:lnTo>
                  <a:lnTo>
                    <a:pt x="9405" y="1661"/>
                  </a:lnTo>
                  <a:lnTo>
                    <a:pt x="9297" y="1795"/>
                  </a:lnTo>
                  <a:lnTo>
                    <a:pt x="9271" y="1929"/>
                  </a:lnTo>
                  <a:lnTo>
                    <a:pt x="9271" y="3081"/>
                  </a:lnTo>
                  <a:lnTo>
                    <a:pt x="11602" y="3081"/>
                  </a:lnTo>
                  <a:lnTo>
                    <a:pt x="11602" y="1929"/>
                  </a:lnTo>
                  <a:lnTo>
                    <a:pt x="11575" y="1795"/>
                  </a:lnTo>
                  <a:lnTo>
                    <a:pt x="11495" y="1661"/>
                  </a:lnTo>
                  <a:lnTo>
                    <a:pt x="11361" y="1581"/>
                  </a:lnTo>
                  <a:lnTo>
                    <a:pt x="11200" y="1554"/>
                  </a:lnTo>
                  <a:lnTo>
                    <a:pt x="10798" y="1554"/>
                  </a:lnTo>
                  <a:lnTo>
                    <a:pt x="10691" y="1232"/>
                  </a:lnTo>
                  <a:lnTo>
                    <a:pt x="10557" y="938"/>
                  </a:lnTo>
                  <a:lnTo>
                    <a:pt x="10369" y="670"/>
                  </a:lnTo>
                  <a:lnTo>
                    <a:pt x="10128" y="429"/>
                  </a:lnTo>
                  <a:lnTo>
                    <a:pt x="9860" y="268"/>
                  </a:lnTo>
                  <a:lnTo>
                    <a:pt x="9565" y="107"/>
                  </a:lnTo>
                  <a:lnTo>
                    <a:pt x="9244" y="27"/>
                  </a:lnTo>
                  <a:lnTo>
                    <a:pt x="8896" y="0"/>
                  </a:lnTo>
                  <a:lnTo>
                    <a:pt x="8654" y="27"/>
                  </a:lnTo>
                  <a:lnTo>
                    <a:pt x="8440" y="54"/>
                  </a:lnTo>
                  <a:lnTo>
                    <a:pt x="8226" y="107"/>
                  </a:lnTo>
                  <a:lnTo>
                    <a:pt x="8011" y="214"/>
                  </a:lnTo>
                  <a:lnTo>
                    <a:pt x="7824" y="322"/>
                  </a:lnTo>
                  <a:lnTo>
                    <a:pt x="7663" y="455"/>
                  </a:lnTo>
                  <a:lnTo>
                    <a:pt x="7502" y="616"/>
                  </a:lnTo>
                  <a:lnTo>
                    <a:pt x="7342" y="777"/>
                  </a:lnTo>
                  <a:lnTo>
                    <a:pt x="7208" y="616"/>
                  </a:lnTo>
                  <a:lnTo>
                    <a:pt x="7047" y="455"/>
                  </a:lnTo>
                  <a:lnTo>
                    <a:pt x="6859" y="322"/>
                  </a:lnTo>
                  <a:lnTo>
                    <a:pt x="6672" y="214"/>
                  </a:lnTo>
                  <a:lnTo>
                    <a:pt x="6484" y="107"/>
                  </a:lnTo>
                  <a:lnTo>
                    <a:pt x="6270" y="54"/>
                  </a:lnTo>
                  <a:lnTo>
                    <a:pt x="6029" y="27"/>
                  </a:lnTo>
                  <a:lnTo>
                    <a:pt x="5814" y="0"/>
                  </a:lnTo>
                  <a:lnTo>
                    <a:pt x="5573" y="27"/>
                  </a:lnTo>
                  <a:lnTo>
                    <a:pt x="5359" y="54"/>
                  </a:lnTo>
                  <a:lnTo>
                    <a:pt x="5145" y="107"/>
                  </a:lnTo>
                  <a:lnTo>
                    <a:pt x="4930" y="214"/>
                  </a:lnTo>
                  <a:lnTo>
                    <a:pt x="4743" y="322"/>
                  </a:lnTo>
                  <a:lnTo>
                    <a:pt x="4555" y="455"/>
                  </a:lnTo>
                  <a:lnTo>
                    <a:pt x="4394" y="616"/>
                  </a:lnTo>
                  <a:lnTo>
                    <a:pt x="4260" y="777"/>
                  </a:lnTo>
                  <a:lnTo>
                    <a:pt x="4126" y="616"/>
                  </a:lnTo>
                  <a:lnTo>
                    <a:pt x="3966" y="455"/>
                  </a:lnTo>
                  <a:lnTo>
                    <a:pt x="3778" y="322"/>
                  </a:lnTo>
                  <a:lnTo>
                    <a:pt x="3590" y="214"/>
                  </a:lnTo>
                  <a:lnTo>
                    <a:pt x="3376" y="107"/>
                  </a:lnTo>
                  <a:lnTo>
                    <a:pt x="3162" y="54"/>
                  </a:lnTo>
                  <a:lnTo>
                    <a:pt x="2947" y="27"/>
                  </a:lnTo>
                  <a:lnTo>
                    <a:pt x="2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5634950" y="1368800"/>
              <a:ext cx="57625" cy="115900"/>
            </a:xfrm>
            <a:custGeom>
              <a:avLst/>
              <a:gdLst/>
              <a:ahLst/>
              <a:cxnLst/>
              <a:rect l="l" t="t" r="r" b="b"/>
              <a:pathLst>
                <a:path w="2305" h="4636" extrusionOk="0">
                  <a:moveTo>
                    <a:pt x="0" y="0"/>
                  </a:moveTo>
                  <a:lnTo>
                    <a:pt x="0" y="4260"/>
                  </a:lnTo>
                  <a:lnTo>
                    <a:pt x="27" y="4394"/>
                  </a:lnTo>
                  <a:lnTo>
                    <a:pt x="107" y="4528"/>
                  </a:lnTo>
                  <a:lnTo>
                    <a:pt x="215" y="4609"/>
                  </a:lnTo>
                  <a:lnTo>
                    <a:pt x="375" y="4635"/>
                  </a:lnTo>
                  <a:lnTo>
                    <a:pt x="1929" y="4635"/>
                  </a:lnTo>
                  <a:lnTo>
                    <a:pt x="2063" y="4609"/>
                  </a:lnTo>
                  <a:lnTo>
                    <a:pt x="2197" y="4528"/>
                  </a:lnTo>
                  <a:lnTo>
                    <a:pt x="2278" y="4394"/>
                  </a:lnTo>
                  <a:lnTo>
                    <a:pt x="2304" y="4260"/>
                  </a:lnTo>
                  <a:lnTo>
                    <a:pt x="23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9"/>
            <p:cNvSpPr/>
            <p:nvPr/>
          </p:nvSpPr>
          <p:spPr>
            <a:xfrm>
              <a:off x="5711975" y="1368800"/>
              <a:ext cx="58300" cy="115900"/>
            </a:xfrm>
            <a:custGeom>
              <a:avLst/>
              <a:gdLst/>
              <a:ahLst/>
              <a:cxnLst/>
              <a:rect l="l" t="t" r="r" b="b"/>
              <a:pathLst>
                <a:path w="2332" h="4636" extrusionOk="0">
                  <a:moveTo>
                    <a:pt x="0" y="0"/>
                  </a:moveTo>
                  <a:lnTo>
                    <a:pt x="0" y="4260"/>
                  </a:lnTo>
                  <a:lnTo>
                    <a:pt x="27" y="4394"/>
                  </a:lnTo>
                  <a:lnTo>
                    <a:pt x="108" y="4528"/>
                  </a:lnTo>
                  <a:lnTo>
                    <a:pt x="242" y="4609"/>
                  </a:lnTo>
                  <a:lnTo>
                    <a:pt x="376" y="4635"/>
                  </a:lnTo>
                  <a:lnTo>
                    <a:pt x="1930" y="4635"/>
                  </a:lnTo>
                  <a:lnTo>
                    <a:pt x="2090" y="4609"/>
                  </a:lnTo>
                  <a:lnTo>
                    <a:pt x="2197" y="4528"/>
                  </a:lnTo>
                  <a:lnTo>
                    <a:pt x="2278" y="4394"/>
                  </a:lnTo>
                  <a:lnTo>
                    <a:pt x="2331" y="4260"/>
                  </a:lnTo>
                  <a:lnTo>
                    <a:pt x="23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9"/>
            <p:cNvSpPr/>
            <p:nvPr/>
          </p:nvSpPr>
          <p:spPr>
            <a:xfrm>
              <a:off x="5789000" y="1368800"/>
              <a:ext cx="58300" cy="174175"/>
            </a:xfrm>
            <a:custGeom>
              <a:avLst/>
              <a:gdLst/>
              <a:ahLst/>
              <a:cxnLst/>
              <a:rect l="l" t="t" r="r" b="b"/>
              <a:pathLst>
                <a:path w="2332" h="6967" extrusionOk="0">
                  <a:moveTo>
                    <a:pt x="1" y="0"/>
                  </a:moveTo>
                  <a:lnTo>
                    <a:pt x="1" y="4260"/>
                  </a:lnTo>
                  <a:lnTo>
                    <a:pt x="27" y="4394"/>
                  </a:lnTo>
                  <a:lnTo>
                    <a:pt x="135" y="4528"/>
                  </a:lnTo>
                  <a:lnTo>
                    <a:pt x="242" y="4609"/>
                  </a:lnTo>
                  <a:lnTo>
                    <a:pt x="403" y="4635"/>
                  </a:lnTo>
                  <a:lnTo>
                    <a:pt x="1555" y="4635"/>
                  </a:lnTo>
                  <a:lnTo>
                    <a:pt x="1555" y="6966"/>
                  </a:lnTo>
                  <a:lnTo>
                    <a:pt x="2332" y="6966"/>
                  </a:lnTo>
                  <a:lnTo>
                    <a:pt x="2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9"/>
            <p:cNvSpPr/>
            <p:nvPr/>
          </p:nvSpPr>
          <p:spPr>
            <a:xfrm>
              <a:off x="5537825" y="1562375"/>
              <a:ext cx="328900" cy="40875"/>
            </a:xfrm>
            <a:custGeom>
              <a:avLst/>
              <a:gdLst/>
              <a:ahLst/>
              <a:cxnLst/>
              <a:rect l="l" t="t" r="r" b="b"/>
              <a:pathLst>
                <a:path w="13156" h="1635" extrusionOk="0">
                  <a:moveTo>
                    <a:pt x="402" y="0"/>
                  </a:moveTo>
                  <a:lnTo>
                    <a:pt x="241" y="27"/>
                  </a:lnTo>
                  <a:lnTo>
                    <a:pt x="134" y="108"/>
                  </a:lnTo>
                  <a:lnTo>
                    <a:pt x="54" y="215"/>
                  </a:lnTo>
                  <a:lnTo>
                    <a:pt x="0" y="376"/>
                  </a:lnTo>
                  <a:lnTo>
                    <a:pt x="0" y="1260"/>
                  </a:lnTo>
                  <a:lnTo>
                    <a:pt x="54" y="1394"/>
                  </a:lnTo>
                  <a:lnTo>
                    <a:pt x="134" y="1528"/>
                  </a:lnTo>
                  <a:lnTo>
                    <a:pt x="241" y="1608"/>
                  </a:lnTo>
                  <a:lnTo>
                    <a:pt x="402" y="1635"/>
                  </a:lnTo>
                  <a:lnTo>
                    <a:pt x="12754" y="1635"/>
                  </a:lnTo>
                  <a:lnTo>
                    <a:pt x="12915" y="1608"/>
                  </a:lnTo>
                  <a:lnTo>
                    <a:pt x="13049" y="1528"/>
                  </a:lnTo>
                  <a:lnTo>
                    <a:pt x="13129" y="1394"/>
                  </a:lnTo>
                  <a:lnTo>
                    <a:pt x="13156" y="1260"/>
                  </a:lnTo>
                  <a:lnTo>
                    <a:pt x="13156" y="376"/>
                  </a:lnTo>
                  <a:lnTo>
                    <a:pt x="13129" y="215"/>
                  </a:lnTo>
                  <a:lnTo>
                    <a:pt x="13049" y="108"/>
                  </a:lnTo>
                  <a:lnTo>
                    <a:pt x="12915" y="27"/>
                  </a:lnTo>
                  <a:lnTo>
                    <a:pt x="127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9"/>
            <p:cNvSpPr/>
            <p:nvPr/>
          </p:nvSpPr>
          <p:spPr>
            <a:xfrm>
              <a:off x="5596100" y="1504100"/>
              <a:ext cx="19450" cy="38875"/>
            </a:xfrm>
            <a:custGeom>
              <a:avLst/>
              <a:gdLst/>
              <a:ahLst/>
              <a:cxnLst/>
              <a:rect l="l" t="t" r="r" b="b"/>
              <a:pathLst>
                <a:path w="778" h="1555" extrusionOk="0">
                  <a:moveTo>
                    <a:pt x="375" y="0"/>
                  </a:moveTo>
                  <a:lnTo>
                    <a:pt x="241" y="27"/>
                  </a:lnTo>
                  <a:lnTo>
                    <a:pt x="107" y="108"/>
                  </a:lnTo>
                  <a:lnTo>
                    <a:pt x="27" y="242"/>
                  </a:lnTo>
                  <a:lnTo>
                    <a:pt x="0" y="402"/>
                  </a:lnTo>
                  <a:lnTo>
                    <a:pt x="0" y="1554"/>
                  </a:lnTo>
                  <a:lnTo>
                    <a:pt x="777" y="1554"/>
                  </a:lnTo>
                  <a:lnTo>
                    <a:pt x="777" y="402"/>
                  </a:lnTo>
                  <a:lnTo>
                    <a:pt x="750" y="242"/>
                  </a:lnTo>
                  <a:lnTo>
                    <a:pt x="670" y="108"/>
                  </a:lnTo>
                  <a:lnTo>
                    <a:pt x="536" y="27"/>
                  </a:lnTo>
                  <a:lnTo>
                    <a:pt x="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9"/>
            <p:cNvSpPr/>
            <p:nvPr/>
          </p:nvSpPr>
          <p:spPr>
            <a:xfrm>
              <a:off x="5789000" y="1504100"/>
              <a:ext cx="19450" cy="38875"/>
            </a:xfrm>
            <a:custGeom>
              <a:avLst/>
              <a:gdLst/>
              <a:ahLst/>
              <a:cxnLst/>
              <a:rect l="l" t="t" r="r" b="b"/>
              <a:pathLst>
                <a:path w="778" h="1555" extrusionOk="0">
                  <a:moveTo>
                    <a:pt x="403" y="0"/>
                  </a:moveTo>
                  <a:lnTo>
                    <a:pt x="242" y="27"/>
                  </a:lnTo>
                  <a:lnTo>
                    <a:pt x="135" y="108"/>
                  </a:lnTo>
                  <a:lnTo>
                    <a:pt x="27" y="242"/>
                  </a:lnTo>
                  <a:lnTo>
                    <a:pt x="1" y="402"/>
                  </a:lnTo>
                  <a:lnTo>
                    <a:pt x="1" y="1554"/>
                  </a:lnTo>
                  <a:lnTo>
                    <a:pt x="778" y="1554"/>
                  </a:lnTo>
                  <a:lnTo>
                    <a:pt x="778" y="402"/>
                  </a:lnTo>
                  <a:lnTo>
                    <a:pt x="751" y="242"/>
                  </a:lnTo>
                  <a:lnTo>
                    <a:pt x="670" y="108"/>
                  </a:lnTo>
                  <a:lnTo>
                    <a:pt x="537" y="27"/>
                  </a:lnTo>
                  <a:lnTo>
                    <a:pt x="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9"/>
            <p:cNvSpPr/>
            <p:nvPr/>
          </p:nvSpPr>
          <p:spPr>
            <a:xfrm>
              <a:off x="5634950" y="1504100"/>
              <a:ext cx="19450" cy="38875"/>
            </a:xfrm>
            <a:custGeom>
              <a:avLst/>
              <a:gdLst/>
              <a:ahLst/>
              <a:cxnLst/>
              <a:rect l="l" t="t" r="r" b="b"/>
              <a:pathLst>
                <a:path w="778" h="1555" extrusionOk="0">
                  <a:moveTo>
                    <a:pt x="375" y="0"/>
                  </a:moveTo>
                  <a:lnTo>
                    <a:pt x="215" y="27"/>
                  </a:lnTo>
                  <a:lnTo>
                    <a:pt x="107" y="108"/>
                  </a:lnTo>
                  <a:lnTo>
                    <a:pt x="27" y="242"/>
                  </a:lnTo>
                  <a:lnTo>
                    <a:pt x="0" y="402"/>
                  </a:lnTo>
                  <a:lnTo>
                    <a:pt x="0" y="1554"/>
                  </a:lnTo>
                  <a:lnTo>
                    <a:pt x="777" y="1554"/>
                  </a:lnTo>
                  <a:lnTo>
                    <a:pt x="777" y="402"/>
                  </a:lnTo>
                  <a:lnTo>
                    <a:pt x="724" y="242"/>
                  </a:lnTo>
                  <a:lnTo>
                    <a:pt x="643" y="108"/>
                  </a:lnTo>
                  <a:lnTo>
                    <a:pt x="536" y="27"/>
                  </a:lnTo>
                  <a:lnTo>
                    <a:pt x="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9"/>
            <p:cNvSpPr/>
            <p:nvPr/>
          </p:nvSpPr>
          <p:spPr>
            <a:xfrm>
              <a:off x="5750825" y="1504100"/>
              <a:ext cx="19450" cy="38875"/>
            </a:xfrm>
            <a:custGeom>
              <a:avLst/>
              <a:gdLst/>
              <a:ahLst/>
              <a:cxnLst/>
              <a:rect l="l" t="t" r="r" b="b"/>
              <a:pathLst>
                <a:path w="778" h="1555" extrusionOk="0">
                  <a:moveTo>
                    <a:pt x="376" y="0"/>
                  </a:moveTo>
                  <a:lnTo>
                    <a:pt x="215" y="27"/>
                  </a:lnTo>
                  <a:lnTo>
                    <a:pt x="108" y="108"/>
                  </a:lnTo>
                  <a:lnTo>
                    <a:pt x="27" y="242"/>
                  </a:lnTo>
                  <a:lnTo>
                    <a:pt x="0" y="402"/>
                  </a:lnTo>
                  <a:lnTo>
                    <a:pt x="0" y="1554"/>
                  </a:lnTo>
                  <a:lnTo>
                    <a:pt x="777" y="1554"/>
                  </a:lnTo>
                  <a:lnTo>
                    <a:pt x="777" y="402"/>
                  </a:lnTo>
                  <a:lnTo>
                    <a:pt x="724" y="242"/>
                  </a:lnTo>
                  <a:lnTo>
                    <a:pt x="643" y="108"/>
                  </a:lnTo>
                  <a:lnTo>
                    <a:pt x="536" y="27"/>
                  </a:lnTo>
                  <a:lnTo>
                    <a:pt x="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9"/>
            <p:cNvSpPr/>
            <p:nvPr/>
          </p:nvSpPr>
          <p:spPr>
            <a:xfrm>
              <a:off x="5673125" y="1504100"/>
              <a:ext cx="58300" cy="38875"/>
            </a:xfrm>
            <a:custGeom>
              <a:avLst/>
              <a:gdLst/>
              <a:ahLst/>
              <a:cxnLst/>
              <a:rect l="l" t="t" r="r" b="b"/>
              <a:pathLst>
                <a:path w="2332" h="1555" extrusionOk="0">
                  <a:moveTo>
                    <a:pt x="402" y="0"/>
                  </a:moveTo>
                  <a:lnTo>
                    <a:pt x="242" y="27"/>
                  </a:lnTo>
                  <a:lnTo>
                    <a:pt x="134" y="108"/>
                  </a:lnTo>
                  <a:lnTo>
                    <a:pt x="27" y="242"/>
                  </a:lnTo>
                  <a:lnTo>
                    <a:pt x="0" y="402"/>
                  </a:lnTo>
                  <a:lnTo>
                    <a:pt x="0" y="1554"/>
                  </a:lnTo>
                  <a:lnTo>
                    <a:pt x="2331" y="1554"/>
                  </a:lnTo>
                  <a:lnTo>
                    <a:pt x="2331" y="402"/>
                  </a:lnTo>
                  <a:lnTo>
                    <a:pt x="2305" y="242"/>
                  </a:lnTo>
                  <a:lnTo>
                    <a:pt x="2224" y="108"/>
                  </a:lnTo>
                  <a:lnTo>
                    <a:pt x="2090" y="27"/>
                  </a:lnTo>
                  <a:lnTo>
                    <a:pt x="19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9"/>
            <p:cNvSpPr/>
            <p:nvPr/>
          </p:nvSpPr>
          <p:spPr>
            <a:xfrm>
              <a:off x="5557250" y="1368800"/>
              <a:ext cx="58300" cy="174175"/>
            </a:xfrm>
            <a:custGeom>
              <a:avLst/>
              <a:gdLst/>
              <a:ahLst/>
              <a:cxnLst/>
              <a:rect l="l" t="t" r="r" b="b"/>
              <a:pathLst>
                <a:path w="2332" h="6967" extrusionOk="0">
                  <a:moveTo>
                    <a:pt x="0" y="0"/>
                  </a:moveTo>
                  <a:lnTo>
                    <a:pt x="0" y="6966"/>
                  </a:lnTo>
                  <a:lnTo>
                    <a:pt x="777" y="6966"/>
                  </a:lnTo>
                  <a:lnTo>
                    <a:pt x="777" y="4635"/>
                  </a:lnTo>
                  <a:lnTo>
                    <a:pt x="1929" y="4635"/>
                  </a:lnTo>
                  <a:lnTo>
                    <a:pt x="2090" y="4609"/>
                  </a:lnTo>
                  <a:lnTo>
                    <a:pt x="2224" y="4528"/>
                  </a:lnTo>
                  <a:lnTo>
                    <a:pt x="2304" y="4394"/>
                  </a:lnTo>
                  <a:lnTo>
                    <a:pt x="2331" y="4260"/>
                  </a:lnTo>
                  <a:lnTo>
                    <a:pt x="23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49"/>
          <p:cNvGrpSpPr/>
          <p:nvPr/>
        </p:nvGrpSpPr>
        <p:grpSpPr>
          <a:xfrm>
            <a:off x="6495394" y="1998829"/>
            <a:ext cx="459258" cy="457205"/>
            <a:chOff x="6294050" y="1272350"/>
            <a:chExt cx="330925" cy="330900"/>
          </a:xfrm>
        </p:grpSpPr>
        <p:sp>
          <p:nvSpPr>
            <p:cNvPr id="766" name="Google Shape;766;p49"/>
            <p:cNvSpPr/>
            <p:nvPr/>
          </p:nvSpPr>
          <p:spPr>
            <a:xfrm>
              <a:off x="6371750" y="1272350"/>
              <a:ext cx="58300" cy="38875"/>
            </a:xfrm>
            <a:custGeom>
              <a:avLst/>
              <a:gdLst/>
              <a:ahLst/>
              <a:cxnLst/>
              <a:rect l="l" t="t" r="r" b="b"/>
              <a:pathLst>
                <a:path w="2332" h="1555" extrusionOk="0">
                  <a:moveTo>
                    <a:pt x="376" y="0"/>
                  </a:moveTo>
                  <a:lnTo>
                    <a:pt x="242" y="27"/>
                  </a:lnTo>
                  <a:lnTo>
                    <a:pt x="108" y="107"/>
                  </a:lnTo>
                  <a:lnTo>
                    <a:pt x="28" y="241"/>
                  </a:lnTo>
                  <a:lnTo>
                    <a:pt x="1" y="375"/>
                  </a:lnTo>
                  <a:lnTo>
                    <a:pt x="1" y="1554"/>
                  </a:lnTo>
                  <a:lnTo>
                    <a:pt x="2332" y="1554"/>
                  </a:lnTo>
                  <a:lnTo>
                    <a:pt x="2332" y="375"/>
                  </a:lnTo>
                  <a:lnTo>
                    <a:pt x="2305" y="241"/>
                  </a:lnTo>
                  <a:lnTo>
                    <a:pt x="2225" y="107"/>
                  </a:lnTo>
                  <a:lnTo>
                    <a:pt x="2091" y="27"/>
                  </a:lnTo>
                  <a:lnTo>
                    <a:pt x="19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9"/>
            <p:cNvSpPr/>
            <p:nvPr/>
          </p:nvSpPr>
          <p:spPr>
            <a:xfrm>
              <a:off x="6488300" y="1272350"/>
              <a:ext cx="58975" cy="38875"/>
            </a:xfrm>
            <a:custGeom>
              <a:avLst/>
              <a:gdLst/>
              <a:ahLst/>
              <a:cxnLst/>
              <a:rect l="l" t="t" r="r" b="b"/>
              <a:pathLst>
                <a:path w="2359" h="1555" extrusionOk="0">
                  <a:moveTo>
                    <a:pt x="403" y="0"/>
                  </a:moveTo>
                  <a:lnTo>
                    <a:pt x="242" y="27"/>
                  </a:lnTo>
                  <a:lnTo>
                    <a:pt x="135" y="107"/>
                  </a:lnTo>
                  <a:lnTo>
                    <a:pt x="54" y="241"/>
                  </a:lnTo>
                  <a:lnTo>
                    <a:pt x="1" y="375"/>
                  </a:lnTo>
                  <a:lnTo>
                    <a:pt x="1" y="1554"/>
                  </a:lnTo>
                  <a:lnTo>
                    <a:pt x="2359" y="1554"/>
                  </a:lnTo>
                  <a:lnTo>
                    <a:pt x="2359" y="375"/>
                  </a:lnTo>
                  <a:lnTo>
                    <a:pt x="2305" y="241"/>
                  </a:lnTo>
                  <a:lnTo>
                    <a:pt x="2225" y="107"/>
                  </a:lnTo>
                  <a:lnTo>
                    <a:pt x="2117" y="27"/>
                  </a:lnTo>
                  <a:lnTo>
                    <a:pt x="19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9"/>
            <p:cNvSpPr/>
            <p:nvPr/>
          </p:nvSpPr>
          <p:spPr>
            <a:xfrm>
              <a:off x="6371750" y="1564375"/>
              <a:ext cx="58300" cy="38875"/>
            </a:xfrm>
            <a:custGeom>
              <a:avLst/>
              <a:gdLst/>
              <a:ahLst/>
              <a:cxnLst/>
              <a:rect l="l" t="t" r="r" b="b"/>
              <a:pathLst>
                <a:path w="2332" h="1555" extrusionOk="0">
                  <a:moveTo>
                    <a:pt x="1" y="1"/>
                  </a:moveTo>
                  <a:lnTo>
                    <a:pt x="1" y="1180"/>
                  </a:lnTo>
                  <a:lnTo>
                    <a:pt x="28" y="1314"/>
                  </a:lnTo>
                  <a:lnTo>
                    <a:pt x="108" y="1448"/>
                  </a:lnTo>
                  <a:lnTo>
                    <a:pt x="242" y="1528"/>
                  </a:lnTo>
                  <a:lnTo>
                    <a:pt x="376" y="1555"/>
                  </a:lnTo>
                  <a:lnTo>
                    <a:pt x="1957" y="1555"/>
                  </a:lnTo>
                  <a:lnTo>
                    <a:pt x="2091" y="1528"/>
                  </a:lnTo>
                  <a:lnTo>
                    <a:pt x="2225" y="1448"/>
                  </a:lnTo>
                  <a:lnTo>
                    <a:pt x="2305" y="1314"/>
                  </a:lnTo>
                  <a:lnTo>
                    <a:pt x="2332" y="1180"/>
                  </a:lnTo>
                  <a:lnTo>
                    <a:pt x="23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9"/>
            <p:cNvSpPr/>
            <p:nvPr/>
          </p:nvSpPr>
          <p:spPr>
            <a:xfrm>
              <a:off x="6488300" y="1564375"/>
              <a:ext cx="58975" cy="38875"/>
            </a:xfrm>
            <a:custGeom>
              <a:avLst/>
              <a:gdLst/>
              <a:ahLst/>
              <a:cxnLst/>
              <a:rect l="l" t="t" r="r" b="b"/>
              <a:pathLst>
                <a:path w="2359" h="1555" extrusionOk="0">
                  <a:moveTo>
                    <a:pt x="1" y="1"/>
                  </a:moveTo>
                  <a:lnTo>
                    <a:pt x="1" y="1180"/>
                  </a:lnTo>
                  <a:lnTo>
                    <a:pt x="54" y="1314"/>
                  </a:lnTo>
                  <a:lnTo>
                    <a:pt x="135" y="1448"/>
                  </a:lnTo>
                  <a:lnTo>
                    <a:pt x="242" y="1528"/>
                  </a:lnTo>
                  <a:lnTo>
                    <a:pt x="403" y="1555"/>
                  </a:lnTo>
                  <a:lnTo>
                    <a:pt x="1957" y="1555"/>
                  </a:lnTo>
                  <a:lnTo>
                    <a:pt x="2117" y="1528"/>
                  </a:lnTo>
                  <a:lnTo>
                    <a:pt x="2225" y="1448"/>
                  </a:lnTo>
                  <a:lnTo>
                    <a:pt x="2305" y="1314"/>
                  </a:lnTo>
                  <a:lnTo>
                    <a:pt x="2359" y="1180"/>
                  </a:lnTo>
                  <a:lnTo>
                    <a:pt x="23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9"/>
            <p:cNvSpPr/>
            <p:nvPr/>
          </p:nvSpPr>
          <p:spPr>
            <a:xfrm>
              <a:off x="6294050" y="1467250"/>
              <a:ext cx="38875" cy="58300"/>
            </a:xfrm>
            <a:custGeom>
              <a:avLst/>
              <a:gdLst/>
              <a:ahLst/>
              <a:cxnLst/>
              <a:rect l="l" t="t" r="r" b="b"/>
              <a:pathLst>
                <a:path w="1555" h="2332" extrusionOk="0">
                  <a:moveTo>
                    <a:pt x="376" y="1"/>
                  </a:moveTo>
                  <a:lnTo>
                    <a:pt x="242" y="28"/>
                  </a:lnTo>
                  <a:lnTo>
                    <a:pt x="108" y="108"/>
                  </a:lnTo>
                  <a:lnTo>
                    <a:pt x="28" y="242"/>
                  </a:lnTo>
                  <a:lnTo>
                    <a:pt x="1" y="376"/>
                  </a:lnTo>
                  <a:lnTo>
                    <a:pt x="1" y="1930"/>
                  </a:lnTo>
                  <a:lnTo>
                    <a:pt x="28" y="2091"/>
                  </a:lnTo>
                  <a:lnTo>
                    <a:pt x="108" y="2225"/>
                  </a:lnTo>
                  <a:lnTo>
                    <a:pt x="242" y="2305"/>
                  </a:lnTo>
                  <a:lnTo>
                    <a:pt x="376" y="2332"/>
                  </a:lnTo>
                  <a:lnTo>
                    <a:pt x="1555" y="2332"/>
                  </a:lnTo>
                  <a:lnTo>
                    <a:pt x="15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9"/>
            <p:cNvSpPr/>
            <p:nvPr/>
          </p:nvSpPr>
          <p:spPr>
            <a:xfrm>
              <a:off x="6294050" y="1350050"/>
              <a:ext cx="38875" cy="58300"/>
            </a:xfrm>
            <a:custGeom>
              <a:avLst/>
              <a:gdLst/>
              <a:ahLst/>
              <a:cxnLst/>
              <a:rect l="l" t="t" r="r" b="b"/>
              <a:pathLst>
                <a:path w="1555" h="2332" extrusionOk="0">
                  <a:moveTo>
                    <a:pt x="376" y="0"/>
                  </a:moveTo>
                  <a:lnTo>
                    <a:pt x="242" y="27"/>
                  </a:lnTo>
                  <a:lnTo>
                    <a:pt x="108" y="134"/>
                  </a:lnTo>
                  <a:lnTo>
                    <a:pt x="28" y="241"/>
                  </a:lnTo>
                  <a:lnTo>
                    <a:pt x="1" y="402"/>
                  </a:lnTo>
                  <a:lnTo>
                    <a:pt x="1" y="1956"/>
                  </a:lnTo>
                  <a:lnTo>
                    <a:pt x="28" y="2117"/>
                  </a:lnTo>
                  <a:lnTo>
                    <a:pt x="108" y="2224"/>
                  </a:lnTo>
                  <a:lnTo>
                    <a:pt x="242" y="2304"/>
                  </a:lnTo>
                  <a:lnTo>
                    <a:pt x="376" y="2331"/>
                  </a:lnTo>
                  <a:lnTo>
                    <a:pt x="1555" y="2331"/>
                  </a:lnTo>
                  <a:lnTo>
                    <a:pt x="15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9"/>
            <p:cNvSpPr/>
            <p:nvPr/>
          </p:nvSpPr>
          <p:spPr>
            <a:xfrm>
              <a:off x="6586100" y="1467250"/>
              <a:ext cx="38875" cy="58300"/>
            </a:xfrm>
            <a:custGeom>
              <a:avLst/>
              <a:gdLst/>
              <a:ahLst/>
              <a:cxnLst/>
              <a:rect l="l" t="t" r="r" b="b"/>
              <a:pathLst>
                <a:path w="1555" h="2332" extrusionOk="0">
                  <a:moveTo>
                    <a:pt x="1" y="1"/>
                  </a:moveTo>
                  <a:lnTo>
                    <a:pt x="1" y="2332"/>
                  </a:lnTo>
                  <a:lnTo>
                    <a:pt x="1153" y="2332"/>
                  </a:lnTo>
                  <a:lnTo>
                    <a:pt x="1314" y="2305"/>
                  </a:lnTo>
                  <a:lnTo>
                    <a:pt x="1447" y="2225"/>
                  </a:lnTo>
                  <a:lnTo>
                    <a:pt x="1528" y="2091"/>
                  </a:lnTo>
                  <a:lnTo>
                    <a:pt x="1555" y="1930"/>
                  </a:lnTo>
                  <a:lnTo>
                    <a:pt x="1555" y="376"/>
                  </a:lnTo>
                  <a:lnTo>
                    <a:pt x="1528" y="242"/>
                  </a:lnTo>
                  <a:lnTo>
                    <a:pt x="1447" y="108"/>
                  </a:lnTo>
                  <a:lnTo>
                    <a:pt x="1314" y="28"/>
                  </a:lnTo>
                  <a:lnTo>
                    <a:pt x="11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9"/>
            <p:cNvSpPr/>
            <p:nvPr/>
          </p:nvSpPr>
          <p:spPr>
            <a:xfrm>
              <a:off x="6586100" y="1350050"/>
              <a:ext cx="38875" cy="58300"/>
            </a:xfrm>
            <a:custGeom>
              <a:avLst/>
              <a:gdLst/>
              <a:ahLst/>
              <a:cxnLst/>
              <a:rect l="l" t="t" r="r" b="b"/>
              <a:pathLst>
                <a:path w="1555" h="2332" extrusionOk="0">
                  <a:moveTo>
                    <a:pt x="1" y="0"/>
                  </a:moveTo>
                  <a:lnTo>
                    <a:pt x="1" y="2331"/>
                  </a:lnTo>
                  <a:lnTo>
                    <a:pt x="1153" y="2331"/>
                  </a:lnTo>
                  <a:lnTo>
                    <a:pt x="1314" y="2304"/>
                  </a:lnTo>
                  <a:lnTo>
                    <a:pt x="1447" y="2224"/>
                  </a:lnTo>
                  <a:lnTo>
                    <a:pt x="1528" y="2117"/>
                  </a:lnTo>
                  <a:lnTo>
                    <a:pt x="1555" y="1956"/>
                  </a:lnTo>
                  <a:lnTo>
                    <a:pt x="1555" y="402"/>
                  </a:lnTo>
                  <a:lnTo>
                    <a:pt x="1528" y="241"/>
                  </a:lnTo>
                  <a:lnTo>
                    <a:pt x="1447" y="134"/>
                  </a:lnTo>
                  <a:lnTo>
                    <a:pt x="1314" y="27"/>
                  </a:lnTo>
                  <a:lnTo>
                    <a:pt x="11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9"/>
            <p:cNvSpPr/>
            <p:nvPr/>
          </p:nvSpPr>
          <p:spPr>
            <a:xfrm>
              <a:off x="6437400" y="1396925"/>
              <a:ext cx="56950" cy="31500"/>
            </a:xfrm>
            <a:custGeom>
              <a:avLst/>
              <a:gdLst/>
              <a:ahLst/>
              <a:cxnLst/>
              <a:rect l="l" t="t" r="r" b="b"/>
              <a:pathLst>
                <a:path w="2278" h="1260" extrusionOk="0">
                  <a:moveTo>
                    <a:pt x="1" y="1"/>
                  </a:moveTo>
                  <a:lnTo>
                    <a:pt x="1" y="1260"/>
                  </a:lnTo>
                  <a:lnTo>
                    <a:pt x="1635" y="1260"/>
                  </a:lnTo>
                  <a:lnTo>
                    <a:pt x="1769" y="1233"/>
                  </a:lnTo>
                  <a:lnTo>
                    <a:pt x="1876" y="1206"/>
                  </a:lnTo>
                  <a:lnTo>
                    <a:pt x="1983" y="1153"/>
                  </a:lnTo>
                  <a:lnTo>
                    <a:pt x="2090" y="1072"/>
                  </a:lnTo>
                  <a:lnTo>
                    <a:pt x="2171" y="965"/>
                  </a:lnTo>
                  <a:lnTo>
                    <a:pt x="2224" y="858"/>
                  </a:lnTo>
                  <a:lnTo>
                    <a:pt x="2251" y="751"/>
                  </a:lnTo>
                  <a:lnTo>
                    <a:pt x="2278" y="617"/>
                  </a:lnTo>
                  <a:lnTo>
                    <a:pt x="2251" y="483"/>
                  </a:lnTo>
                  <a:lnTo>
                    <a:pt x="2224" y="376"/>
                  </a:lnTo>
                  <a:lnTo>
                    <a:pt x="2171" y="268"/>
                  </a:lnTo>
                  <a:lnTo>
                    <a:pt x="2090" y="188"/>
                  </a:lnTo>
                  <a:lnTo>
                    <a:pt x="1983" y="108"/>
                  </a:lnTo>
                  <a:lnTo>
                    <a:pt x="1876" y="54"/>
                  </a:lnTo>
                  <a:lnTo>
                    <a:pt x="17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9"/>
            <p:cNvSpPr/>
            <p:nvPr/>
          </p:nvSpPr>
          <p:spPr>
            <a:xfrm>
              <a:off x="6437400" y="1447825"/>
              <a:ext cx="56950" cy="30850"/>
            </a:xfrm>
            <a:custGeom>
              <a:avLst/>
              <a:gdLst/>
              <a:ahLst/>
              <a:cxnLst/>
              <a:rect l="l" t="t" r="r" b="b"/>
              <a:pathLst>
                <a:path w="2278" h="1234" extrusionOk="0">
                  <a:moveTo>
                    <a:pt x="1" y="1"/>
                  </a:moveTo>
                  <a:lnTo>
                    <a:pt x="1" y="1233"/>
                  </a:lnTo>
                  <a:lnTo>
                    <a:pt x="1769" y="1233"/>
                  </a:lnTo>
                  <a:lnTo>
                    <a:pt x="1876" y="1207"/>
                  </a:lnTo>
                  <a:lnTo>
                    <a:pt x="1983" y="1126"/>
                  </a:lnTo>
                  <a:lnTo>
                    <a:pt x="2090" y="1073"/>
                  </a:lnTo>
                  <a:lnTo>
                    <a:pt x="2171" y="965"/>
                  </a:lnTo>
                  <a:lnTo>
                    <a:pt x="2224" y="858"/>
                  </a:lnTo>
                  <a:lnTo>
                    <a:pt x="2251" y="751"/>
                  </a:lnTo>
                  <a:lnTo>
                    <a:pt x="2278" y="617"/>
                  </a:lnTo>
                  <a:lnTo>
                    <a:pt x="2251" y="483"/>
                  </a:lnTo>
                  <a:lnTo>
                    <a:pt x="2224" y="376"/>
                  </a:lnTo>
                  <a:lnTo>
                    <a:pt x="2171" y="269"/>
                  </a:lnTo>
                  <a:lnTo>
                    <a:pt x="2090" y="162"/>
                  </a:lnTo>
                  <a:lnTo>
                    <a:pt x="1983" y="108"/>
                  </a:lnTo>
                  <a:lnTo>
                    <a:pt x="1876" y="28"/>
                  </a:lnTo>
                  <a:lnTo>
                    <a:pt x="17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9"/>
            <p:cNvSpPr/>
            <p:nvPr/>
          </p:nvSpPr>
          <p:spPr>
            <a:xfrm>
              <a:off x="6352325" y="1330625"/>
              <a:ext cx="214375" cy="214350"/>
            </a:xfrm>
            <a:custGeom>
              <a:avLst/>
              <a:gdLst/>
              <a:ahLst/>
              <a:cxnLst/>
              <a:rect l="l" t="t" r="r" b="b"/>
              <a:pathLst>
                <a:path w="8575" h="8574" extrusionOk="0">
                  <a:moveTo>
                    <a:pt x="5252" y="1366"/>
                  </a:moveTo>
                  <a:lnTo>
                    <a:pt x="5413" y="1393"/>
                  </a:lnTo>
                  <a:lnTo>
                    <a:pt x="5520" y="1474"/>
                  </a:lnTo>
                  <a:lnTo>
                    <a:pt x="5627" y="1608"/>
                  </a:lnTo>
                  <a:lnTo>
                    <a:pt x="5654" y="1742"/>
                  </a:lnTo>
                  <a:lnTo>
                    <a:pt x="5654" y="2009"/>
                  </a:lnTo>
                  <a:lnTo>
                    <a:pt x="5815" y="2090"/>
                  </a:lnTo>
                  <a:lnTo>
                    <a:pt x="5976" y="2224"/>
                  </a:lnTo>
                  <a:lnTo>
                    <a:pt x="6110" y="2358"/>
                  </a:lnTo>
                  <a:lnTo>
                    <a:pt x="6217" y="2519"/>
                  </a:lnTo>
                  <a:lnTo>
                    <a:pt x="6324" y="2679"/>
                  </a:lnTo>
                  <a:lnTo>
                    <a:pt x="6378" y="2867"/>
                  </a:lnTo>
                  <a:lnTo>
                    <a:pt x="6431" y="3054"/>
                  </a:lnTo>
                  <a:lnTo>
                    <a:pt x="6458" y="3269"/>
                  </a:lnTo>
                  <a:lnTo>
                    <a:pt x="6404" y="3563"/>
                  </a:lnTo>
                  <a:lnTo>
                    <a:pt x="6324" y="3831"/>
                  </a:lnTo>
                  <a:lnTo>
                    <a:pt x="6190" y="4073"/>
                  </a:lnTo>
                  <a:lnTo>
                    <a:pt x="6002" y="4287"/>
                  </a:lnTo>
                  <a:lnTo>
                    <a:pt x="6190" y="4501"/>
                  </a:lnTo>
                  <a:lnTo>
                    <a:pt x="6324" y="4742"/>
                  </a:lnTo>
                  <a:lnTo>
                    <a:pt x="6404" y="5010"/>
                  </a:lnTo>
                  <a:lnTo>
                    <a:pt x="6458" y="5305"/>
                  </a:lnTo>
                  <a:lnTo>
                    <a:pt x="6431" y="5519"/>
                  </a:lnTo>
                  <a:lnTo>
                    <a:pt x="6378" y="5707"/>
                  </a:lnTo>
                  <a:lnTo>
                    <a:pt x="6324" y="5895"/>
                  </a:lnTo>
                  <a:lnTo>
                    <a:pt x="6217" y="6055"/>
                  </a:lnTo>
                  <a:lnTo>
                    <a:pt x="6110" y="6216"/>
                  </a:lnTo>
                  <a:lnTo>
                    <a:pt x="5976" y="6350"/>
                  </a:lnTo>
                  <a:lnTo>
                    <a:pt x="5815" y="6484"/>
                  </a:lnTo>
                  <a:lnTo>
                    <a:pt x="5654" y="6564"/>
                  </a:lnTo>
                  <a:lnTo>
                    <a:pt x="5654" y="6832"/>
                  </a:lnTo>
                  <a:lnTo>
                    <a:pt x="5627" y="6966"/>
                  </a:lnTo>
                  <a:lnTo>
                    <a:pt x="5520" y="7100"/>
                  </a:lnTo>
                  <a:lnTo>
                    <a:pt x="5413" y="7181"/>
                  </a:lnTo>
                  <a:lnTo>
                    <a:pt x="5252" y="7207"/>
                  </a:lnTo>
                  <a:lnTo>
                    <a:pt x="5118" y="7181"/>
                  </a:lnTo>
                  <a:lnTo>
                    <a:pt x="4984" y="7100"/>
                  </a:lnTo>
                  <a:lnTo>
                    <a:pt x="4904" y="6966"/>
                  </a:lnTo>
                  <a:lnTo>
                    <a:pt x="4877" y="6832"/>
                  </a:lnTo>
                  <a:lnTo>
                    <a:pt x="4877" y="6698"/>
                  </a:lnTo>
                  <a:lnTo>
                    <a:pt x="3671" y="6698"/>
                  </a:lnTo>
                  <a:lnTo>
                    <a:pt x="3671" y="6832"/>
                  </a:lnTo>
                  <a:lnTo>
                    <a:pt x="3645" y="6966"/>
                  </a:lnTo>
                  <a:lnTo>
                    <a:pt x="3564" y="7100"/>
                  </a:lnTo>
                  <a:lnTo>
                    <a:pt x="3430" y="7181"/>
                  </a:lnTo>
                  <a:lnTo>
                    <a:pt x="3270" y="7207"/>
                  </a:lnTo>
                  <a:lnTo>
                    <a:pt x="3136" y="7181"/>
                  </a:lnTo>
                  <a:lnTo>
                    <a:pt x="3002" y="7100"/>
                  </a:lnTo>
                  <a:lnTo>
                    <a:pt x="2921" y="6966"/>
                  </a:lnTo>
                  <a:lnTo>
                    <a:pt x="2894" y="6832"/>
                  </a:lnTo>
                  <a:lnTo>
                    <a:pt x="2894" y="6698"/>
                  </a:lnTo>
                  <a:lnTo>
                    <a:pt x="2493" y="6698"/>
                  </a:lnTo>
                  <a:lnTo>
                    <a:pt x="2359" y="6672"/>
                  </a:lnTo>
                  <a:lnTo>
                    <a:pt x="2225" y="6591"/>
                  </a:lnTo>
                  <a:lnTo>
                    <a:pt x="2144" y="6484"/>
                  </a:lnTo>
                  <a:lnTo>
                    <a:pt x="2117" y="6323"/>
                  </a:lnTo>
                  <a:lnTo>
                    <a:pt x="2144" y="6162"/>
                  </a:lnTo>
                  <a:lnTo>
                    <a:pt x="2225" y="6055"/>
                  </a:lnTo>
                  <a:lnTo>
                    <a:pt x="2359" y="5975"/>
                  </a:lnTo>
                  <a:lnTo>
                    <a:pt x="2493" y="5921"/>
                  </a:lnTo>
                  <a:lnTo>
                    <a:pt x="2627" y="5921"/>
                  </a:lnTo>
                  <a:lnTo>
                    <a:pt x="2627" y="2653"/>
                  </a:lnTo>
                  <a:lnTo>
                    <a:pt x="2493" y="2653"/>
                  </a:lnTo>
                  <a:lnTo>
                    <a:pt x="2359" y="2626"/>
                  </a:lnTo>
                  <a:lnTo>
                    <a:pt x="2225" y="2519"/>
                  </a:lnTo>
                  <a:lnTo>
                    <a:pt x="2144" y="2411"/>
                  </a:lnTo>
                  <a:lnTo>
                    <a:pt x="2117" y="2251"/>
                  </a:lnTo>
                  <a:lnTo>
                    <a:pt x="2144" y="2117"/>
                  </a:lnTo>
                  <a:lnTo>
                    <a:pt x="2225" y="1983"/>
                  </a:lnTo>
                  <a:lnTo>
                    <a:pt x="2359" y="1902"/>
                  </a:lnTo>
                  <a:lnTo>
                    <a:pt x="2493" y="1876"/>
                  </a:lnTo>
                  <a:lnTo>
                    <a:pt x="2894" y="1876"/>
                  </a:lnTo>
                  <a:lnTo>
                    <a:pt x="2894" y="1742"/>
                  </a:lnTo>
                  <a:lnTo>
                    <a:pt x="2921" y="1608"/>
                  </a:lnTo>
                  <a:lnTo>
                    <a:pt x="3002" y="1474"/>
                  </a:lnTo>
                  <a:lnTo>
                    <a:pt x="3136" y="1393"/>
                  </a:lnTo>
                  <a:lnTo>
                    <a:pt x="3270" y="1366"/>
                  </a:lnTo>
                  <a:lnTo>
                    <a:pt x="3430" y="1393"/>
                  </a:lnTo>
                  <a:lnTo>
                    <a:pt x="3564" y="1474"/>
                  </a:lnTo>
                  <a:lnTo>
                    <a:pt x="3645" y="1608"/>
                  </a:lnTo>
                  <a:lnTo>
                    <a:pt x="3671" y="1742"/>
                  </a:lnTo>
                  <a:lnTo>
                    <a:pt x="3671" y="1876"/>
                  </a:lnTo>
                  <a:lnTo>
                    <a:pt x="4877" y="1876"/>
                  </a:lnTo>
                  <a:lnTo>
                    <a:pt x="4877" y="1742"/>
                  </a:lnTo>
                  <a:lnTo>
                    <a:pt x="4904" y="1608"/>
                  </a:lnTo>
                  <a:lnTo>
                    <a:pt x="4984" y="1474"/>
                  </a:lnTo>
                  <a:lnTo>
                    <a:pt x="5118" y="1393"/>
                  </a:lnTo>
                  <a:lnTo>
                    <a:pt x="5252" y="1366"/>
                  </a:lnTo>
                  <a:close/>
                  <a:moveTo>
                    <a:pt x="349" y="0"/>
                  </a:moveTo>
                  <a:lnTo>
                    <a:pt x="215" y="27"/>
                  </a:lnTo>
                  <a:lnTo>
                    <a:pt x="108" y="107"/>
                  </a:lnTo>
                  <a:lnTo>
                    <a:pt x="28" y="214"/>
                  </a:lnTo>
                  <a:lnTo>
                    <a:pt x="1" y="348"/>
                  </a:lnTo>
                  <a:lnTo>
                    <a:pt x="1" y="8226"/>
                  </a:lnTo>
                  <a:lnTo>
                    <a:pt x="28" y="8359"/>
                  </a:lnTo>
                  <a:lnTo>
                    <a:pt x="108" y="8467"/>
                  </a:lnTo>
                  <a:lnTo>
                    <a:pt x="215" y="8547"/>
                  </a:lnTo>
                  <a:lnTo>
                    <a:pt x="349" y="8574"/>
                  </a:lnTo>
                  <a:lnTo>
                    <a:pt x="8226" y="8574"/>
                  </a:lnTo>
                  <a:lnTo>
                    <a:pt x="8360" y="8547"/>
                  </a:lnTo>
                  <a:lnTo>
                    <a:pt x="8467" y="8467"/>
                  </a:lnTo>
                  <a:lnTo>
                    <a:pt x="8548" y="8359"/>
                  </a:lnTo>
                  <a:lnTo>
                    <a:pt x="8575" y="8226"/>
                  </a:lnTo>
                  <a:lnTo>
                    <a:pt x="8575" y="348"/>
                  </a:lnTo>
                  <a:lnTo>
                    <a:pt x="8548" y="214"/>
                  </a:lnTo>
                  <a:lnTo>
                    <a:pt x="8467" y="107"/>
                  </a:lnTo>
                  <a:lnTo>
                    <a:pt x="8360" y="27"/>
                  </a:lnTo>
                  <a:lnTo>
                    <a:pt x="8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0"/>
          <p:cNvSpPr/>
          <p:nvPr/>
        </p:nvSpPr>
        <p:spPr>
          <a:xfrm flipH="1">
            <a:off x="2377911" y="4155501"/>
            <a:ext cx="411600" cy="4116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82" name="Google Shape;782;p50"/>
          <p:cNvSpPr/>
          <p:nvPr/>
        </p:nvSpPr>
        <p:spPr>
          <a:xfrm flipH="1">
            <a:off x="2377911" y="3622280"/>
            <a:ext cx="411600" cy="4116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83" name="Google Shape;783;p50"/>
          <p:cNvSpPr/>
          <p:nvPr/>
        </p:nvSpPr>
        <p:spPr>
          <a:xfrm flipH="1">
            <a:off x="1186883" y="1902577"/>
            <a:ext cx="759000" cy="7590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84" name="Google Shape;784;p50"/>
          <p:cNvSpPr/>
          <p:nvPr/>
        </p:nvSpPr>
        <p:spPr>
          <a:xfrm flipH="1">
            <a:off x="2291232" y="1902577"/>
            <a:ext cx="759000" cy="7590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85" name="Google Shape;785;p50"/>
          <p:cNvSpPr/>
          <p:nvPr/>
        </p:nvSpPr>
        <p:spPr>
          <a:xfrm flipH="1">
            <a:off x="3397347" y="1902577"/>
            <a:ext cx="759000" cy="7590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86" name="Google Shape;786;p50"/>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CUSTOMER PROFILE</a:t>
            </a:r>
            <a:endParaRPr/>
          </a:p>
        </p:txBody>
      </p:sp>
      <p:sp>
        <p:nvSpPr>
          <p:cNvPr id="787" name="Google Shape;787;p50"/>
          <p:cNvSpPr txBox="1"/>
          <p:nvPr/>
        </p:nvSpPr>
        <p:spPr>
          <a:xfrm>
            <a:off x="1078561" y="1161717"/>
            <a:ext cx="3129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Manrope"/>
                <a:ea typeface="Manrope"/>
                <a:cs typeface="Manrope"/>
                <a:sym typeface="Manrope"/>
              </a:rPr>
              <a:t>HOBBIES</a:t>
            </a:r>
            <a:endParaRPr sz="2500">
              <a:solidFill>
                <a:schemeClr val="lt1"/>
              </a:solidFill>
              <a:latin typeface="Manrope"/>
              <a:ea typeface="Manrope"/>
              <a:cs typeface="Manrope"/>
              <a:sym typeface="Manrope"/>
            </a:endParaRPr>
          </a:p>
        </p:txBody>
      </p:sp>
      <p:sp>
        <p:nvSpPr>
          <p:cNvPr id="788" name="Google Shape;788;p50"/>
          <p:cNvSpPr txBox="1"/>
          <p:nvPr/>
        </p:nvSpPr>
        <p:spPr>
          <a:xfrm>
            <a:off x="1200083" y="1535504"/>
            <a:ext cx="7326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Manrope"/>
                <a:ea typeface="Manrope"/>
                <a:cs typeface="Manrope"/>
                <a:sym typeface="Manrope"/>
              </a:rPr>
              <a:t>30%</a:t>
            </a:r>
            <a:endParaRPr sz="1800">
              <a:solidFill>
                <a:srgbClr val="FFFFFF"/>
              </a:solidFill>
              <a:latin typeface="Manrope"/>
              <a:ea typeface="Manrope"/>
              <a:cs typeface="Manrope"/>
              <a:sym typeface="Manrope"/>
            </a:endParaRPr>
          </a:p>
        </p:txBody>
      </p:sp>
      <p:sp>
        <p:nvSpPr>
          <p:cNvPr id="789" name="Google Shape;789;p50"/>
          <p:cNvSpPr txBox="1"/>
          <p:nvPr/>
        </p:nvSpPr>
        <p:spPr>
          <a:xfrm>
            <a:off x="2305032" y="1535505"/>
            <a:ext cx="731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Manrope"/>
                <a:ea typeface="Manrope"/>
                <a:cs typeface="Manrope"/>
                <a:sym typeface="Manrope"/>
              </a:rPr>
              <a:t>30%</a:t>
            </a:r>
            <a:endParaRPr sz="1800">
              <a:solidFill>
                <a:srgbClr val="FFFFFF"/>
              </a:solidFill>
              <a:latin typeface="Manrope"/>
              <a:ea typeface="Manrope"/>
              <a:cs typeface="Manrope"/>
              <a:sym typeface="Manrope"/>
            </a:endParaRPr>
          </a:p>
        </p:txBody>
      </p:sp>
      <p:sp>
        <p:nvSpPr>
          <p:cNvPr id="790" name="Google Shape;790;p50"/>
          <p:cNvSpPr/>
          <p:nvPr/>
        </p:nvSpPr>
        <p:spPr>
          <a:xfrm flipH="1">
            <a:off x="1287533" y="2003227"/>
            <a:ext cx="557700" cy="557700"/>
          </a:xfrm>
          <a:prstGeom prst="donut">
            <a:avLst>
              <a:gd name="adj" fmla="val 1193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0"/>
          <p:cNvSpPr/>
          <p:nvPr/>
        </p:nvSpPr>
        <p:spPr>
          <a:xfrm flipH="1">
            <a:off x="1284533" y="2000227"/>
            <a:ext cx="563700" cy="563700"/>
          </a:xfrm>
          <a:prstGeom prst="blockArc">
            <a:avLst>
              <a:gd name="adj1" fmla="val 9285200"/>
              <a:gd name="adj2" fmla="val 16256715"/>
              <a:gd name="adj3" fmla="val 1271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0"/>
          <p:cNvSpPr/>
          <p:nvPr/>
        </p:nvSpPr>
        <p:spPr>
          <a:xfrm flipH="1">
            <a:off x="2391882" y="2003227"/>
            <a:ext cx="557700" cy="557700"/>
          </a:xfrm>
          <a:prstGeom prst="donut">
            <a:avLst>
              <a:gd name="adj" fmla="val 1193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0"/>
          <p:cNvSpPr/>
          <p:nvPr/>
        </p:nvSpPr>
        <p:spPr>
          <a:xfrm flipH="1">
            <a:off x="2388882" y="2000227"/>
            <a:ext cx="563700" cy="563700"/>
          </a:xfrm>
          <a:prstGeom prst="blockArc">
            <a:avLst>
              <a:gd name="adj1" fmla="val 9153456"/>
              <a:gd name="adj2" fmla="val 16256715"/>
              <a:gd name="adj3" fmla="val 1271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0"/>
          <p:cNvSpPr txBox="1"/>
          <p:nvPr/>
        </p:nvSpPr>
        <p:spPr>
          <a:xfrm>
            <a:off x="4567513" y="1161717"/>
            <a:ext cx="38616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Manrope"/>
                <a:ea typeface="Manrope"/>
                <a:cs typeface="Manrope"/>
                <a:sym typeface="Manrope"/>
              </a:rPr>
              <a:t>AGE RATE</a:t>
            </a:r>
            <a:endParaRPr sz="2500">
              <a:solidFill>
                <a:schemeClr val="lt1"/>
              </a:solidFill>
              <a:latin typeface="Manrope"/>
              <a:ea typeface="Manrope"/>
              <a:cs typeface="Manrope"/>
              <a:sym typeface="Manrope"/>
            </a:endParaRPr>
          </a:p>
        </p:txBody>
      </p:sp>
      <p:sp>
        <p:nvSpPr>
          <p:cNvPr id="795" name="Google Shape;795;p50"/>
          <p:cNvSpPr txBox="1">
            <a:spLocks noGrp="1"/>
          </p:cNvSpPr>
          <p:nvPr>
            <p:ph type="subTitle" idx="4294967295"/>
          </p:nvPr>
        </p:nvSpPr>
        <p:spPr>
          <a:xfrm>
            <a:off x="854430" y="3645230"/>
            <a:ext cx="1472100" cy="365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Real estate</a:t>
            </a:r>
            <a:endParaRPr/>
          </a:p>
        </p:txBody>
      </p:sp>
      <p:sp>
        <p:nvSpPr>
          <p:cNvPr id="796" name="Google Shape;796;p50"/>
          <p:cNvSpPr txBox="1">
            <a:spLocks noGrp="1"/>
          </p:cNvSpPr>
          <p:nvPr>
            <p:ph type="subTitle" idx="4294967295"/>
          </p:nvPr>
        </p:nvSpPr>
        <p:spPr>
          <a:xfrm>
            <a:off x="854430" y="4178451"/>
            <a:ext cx="1475100" cy="365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Investments</a:t>
            </a:r>
            <a:endParaRPr/>
          </a:p>
        </p:txBody>
      </p:sp>
      <p:sp>
        <p:nvSpPr>
          <p:cNvPr id="797" name="Google Shape;797;p50"/>
          <p:cNvSpPr txBox="1"/>
          <p:nvPr/>
        </p:nvSpPr>
        <p:spPr>
          <a:xfrm>
            <a:off x="1159990" y="3142917"/>
            <a:ext cx="29778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Manrope"/>
                <a:ea typeface="Manrope"/>
                <a:cs typeface="Manrope"/>
                <a:sym typeface="Manrope"/>
              </a:rPr>
              <a:t>INTERESTS</a:t>
            </a:r>
            <a:endParaRPr sz="2500">
              <a:solidFill>
                <a:schemeClr val="lt1"/>
              </a:solidFill>
              <a:latin typeface="Manrope"/>
              <a:ea typeface="Manrope"/>
              <a:cs typeface="Manrope"/>
              <a:sym typeface="Manrope"/>
            </a:endParaRPr>
          </a:p>
        </p:txBody>
      </p:sp>
      <p:sp>
        <p:nvSpPr>
          <p:cNvPr id="798" name="Google Shape;798;p50"/>
          <p:cNvSpPr txBox="1"/>
          <p:nvPr/>
        </p:nvSpPr>
        <p:spPr>
          <a:xfrm>
            <a:off x="1132583" y="2659543"/>
            <a:ext cx="867600" cy="365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500">
                <a:solidFill>
                  <a:schemeClr val="lt1"/>
                </a:solidFill>
                <a:latin typeface="Mulish"/>
                <a:ea typeface="Mulish"/>
                <a:cs typeface="Mulish"/>
                <a:sym typeface="Mulish"/>
              </a:rPr>
              <a:t>Reading</a:t>
            </a:r>
            <a:endParaRPr sz="1500">
              <a:solidFill>
                <a:schemeClr val="lt1"/>
              </a:solidFill>
              <a:latin typeface="Mulish"/>
              <a:ea typeface="Mulish"/>
              <a:cs typeface="Mulish"/>
              <a:sym typeface="Mulish"/>
            </a:endParaRPr>
          </a:p>
        </p:txBody>
      </p:sp>
      <p:sp>
        <p:nvSpPr>
          <p:cNvPr id="799" name="Google Shape;799;p50"/>
          <p:cNvSpPr txBox="1"/>
          <p:nvPr/>
        </p:nvSpPr>
        <p:spPr>
          <a:xfrm>
            <a:off x="2236932" y="2659543"/>
            <a:ext cx="867600" cy="365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500">
                <a:solidFill>
                  <a:schemeClr val="lt1"/>
                </a:solidFill>
                <a:latin typeface="Mulish"/>
                <a:ea typeface="Mulish"/>
                <a:cs typeface="Mulish"/>
                <a:sym typeface="Mulish"/>
              </a:rPr>
              <a:t>Running</a:t>
            </a:r>
            <a:endParaRPr sz="1500">
              <a:solidFill>
                <a:schemeClr val="lt1"/>
              </a:solidFill>
              <a:latin typeface="Mulish"/>
              <a:ea typeface="Mulish"/>
              <a:cs typeface="Mulish"/>
              <a:sym typeface="Mulish"/>
            </a:endParaRPr>
          </a:p>
        </p:txBody>
      </p:sp>
      <p:sp>
        <p:nvSpPr>
          <p:cNvPr id="800" name="Google Shape;800;p50"/>
          <p:cNvSpPr txBox="1"/>
          <p:nvPr/>
        </p:nvSpPr>
        <p:spPr>
          <a:xfrm>
            <a:off x="3411147" y="1535505"/>
            <a:ext cx="7314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Manrope"/>
                <a:ea typeface="Manrope"/>
                <a:cs typeface="Manrope"/>
                <a:sym typeface="Manrope"/>
              </a:rPr>
              <a:t>60%</a:t>
            </a:r>
            <a:endParaRPr sz="1800">
              <a:solidFill>
                <a:srgbClr val="FFFFFF"/>
              </a:solidFill>
              <a:latin typeface="Manrope"/>
              <a:ea typeface="Manrope"/>
              <a:cs typeface="Manrope"/>
              <a:sym typeface="Manrope"/>
            </a:endParaRPr>
          </a:p>
        </p:txBody>
      </p:sp>
      <p:sp>
        <p:nvSpPr>
          <p:cNvPr id="801" name="Google Shape;801;p50"/>
          <p:cNvSpPr/>
          <p:nvPr/>
        </p:nvSpPr>
        <p:spPr>
          <a:xfrm flipH="1">
            <a:off x="3497997" y="2003227"/>
            <a:ext cx="557700" cy="557700"/>
          </a:xfrm>
          <a:prstGeom prst="donut">
            <a:avLst>
              <a:gd name="adj" fmla="val 1193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0"/>
          <p:cNvSpPr/>
          <p:nvPr/>
        </p:nvSpPr>
        <p:spPr>
          <a:xfrm flipH="1">
            <a:off x="3494997" y="2000227"/>
            <a:ext cx="563700" cy="563700"/>
          </a:xfrm>
          <a:prstGeom prst="blockArc">
            <a:avLst>
              <a:gd name="adj1" fmla="val 2302165"/>
              <a:gd name="adj2" fmla="val 16256715"/>
              <a:gd name="adj3" fmla="val 1271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0"/>
          <p:cNvSpPr txBox="1"/>
          <p:nvPr/>
        </p:nvSpPr>
        <p:spPr>
          <a:xfrm>
            <a:off x="3398547" y="2659543"/>
            <a:ext cx="756600" cy="365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500">
                <a:solidFill>
                  <a:schemeClr val="lt1"/>
                </a:solidFill>
                <a:latin typeface="Mulish"/>
                <a:ea typeface="Mulish"/>
                <a:cs typeface="Mulish"/>
                <a:sym typeface="Mulish"/>
              </a:rPr>
              <a:t>Yoga</a:t>
            </a:r>
            <a:endParaRPr sz="1500">
              <a:solidFill>
                <a:schemeClr val="lt1"/>
              </a:solidFill>
              <a:latin typeface="Mulish"/>
              <a:ea typeface="Mulish"/>
              <a:cs typeface="Mulish"/>
              <a:sym typeface="Mulish"/>
            </a:endParaRPr>
          </a:p>
        </p:txBody>
      </p:sp>
      <p:sp>
        <p:nvSpPr>
          <p:cNvPr id="804" name="Google Shape;804;p50"/>
          <p:cNvSpPr txBox="1">
            <a:spLocks noGrp="1"/>
          </p:cNvSpPr>
          <p:nvPr>
            <p:ph type="subTitle" idx="4294967295"/>
          </p:nvPr>
        </p:nvSpPr>
        <p:spPr>
          <a:xfrm>
            <a:off x="5109163" y="3934325"/>
            <a:ext cx="2778300" cy="66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Follow the link in the graph to modify its data and then paste the new one here. </a:t>
            </a:r>
            <a:r>
              <a:rPr lang="en" sz="1200" b="1">
                <a:uFill>
                  <a:noFill/>
                </a:uFill>
                <a:hlinkClick r:id="rId3"/>
              </a:rPr>
              <a:t>For more info, click here</a:t>
            </a:r>
            <a:endParaRPr sz="1200"/>
          </a:p>
        </p:txBody>
      </p:sp>
      <p:sp>
        <p:nvSpPr>
          <p:cNvPr id="805" name="Google Shape;805;p50"/>
          <p:cNvSpPr txBox="1"/>
          <p:nvPr/>
        </p:nvSpPr>
        <p:spPr>
          <a:xfrm>
            <a:off x="5604575" y="3477117"/>
            <a:ext cx="819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Comfortaa"/>
                <a:ea typeface="Comfortaa"/>
                <a:cs typeface="Comfortaa"/>
                <a:sym typeface="Comfortaa"/>
              </a:rPr>
              <a:t>20-30</a:t>
            </a:r>
            <a:endParaRPr>
              <a:solidFill>
                <a:schemeClr val="dk2"/>
              </a:solidFill>
              <a:latin typeface="Comfortaa"/>
              <a:ea typeface="Comfortaa"/>
              <a:cs typeface="Comfortaa"/>
              <a:sym typeface="Comfortaa"/>
            </a:endParaRPr>
          </a:p>
        </p:txBody>
      </p:sp>
      <p:sp>
        <p:nvSpPr>
          <p:cNvPr id="806" name="Google Shape;806;p50"/>
          <p:cNvSpPr txBox="1"/>
          <p:nvPr/>
        </p:nvSpPr>
        <p:spPr>
          <a:xfrm>
            <a:off x="5604575" y="3477117"/>
            <a:ext cx="819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Comfortaa"/>
                <a:ea typeface="Comfortaa"/>
                <a:cs typeface="Comfortaa"/>
                <a:sym typeface="Comfortaa"/>
              </a:rPr>
              <a:t>40-50</a:t>
            </a:r>
            <a:endParaRPr>
              <a:solidFill>
                <a:schemeClr val="dk2"/>
              </a:solidFill>
              <a:latin typeface="Comfortaa"/>
              <a:ea typeface="Comfortaa"/>
              <a:cs typeface="Comfortaa"/>
              <a:sym typeface="Comfortaa"/>
            </a:endParaRPr>
          </a:p>
        </p:txBody>
      </p:sp>
      <p:sp>
        <p:nvSpPr>
          <p:cNvPr id="807" name="Google Shape;807;p50"/>
          <p:cNvSpPr txBox="1"/>
          <p:nvPr/>
        </p:nvSpPr>
        <p:spPr>
          <a:xfrm>
            <a:off x="5604575" y="3477117"/>
            <a:ext cx="819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Mulish"/>
                <a:ea typeface="Mulish"/>
                <a:cs typeface="Mulish"/>
                <a:sym typeface="Mulish"/>
              </a:rPr>
              <a:t>20-30</a:t>
            </a:r>
            <a:endParaRPr sz="1500">
              <a:solidFill>
                <a:schemeClr val="lt1"/>
              </a:solidFill>
              <a:latin typeface="Mulish"/>
              <a:ea typeface="Mulish"/>
              <a:cs typeface="Mulish"/>
              <a:sym typeface="Mulish"/>
            </a:endParaRPr>
          </a:p>
        </p:txBody>
      </p:sp>
      <p:sp>
        <p:nvSpPr>
          <p:cNvPr id="808" name="Google Shape;808;p50"/>
          <p:cNvSpPr txBox="1">
            <a:spLocks noGrp="1"/>
          </p:cNvSpPr>
          <p:nvPr>
            <p:ph type="subTitle" idx="4294967295"/>
          </p:nvPr>
        </p:nvSpPr>
        <p:spPr>
          <a:xfrm>
            <a:off x="3927643" y="3645230"/>
            <a:ext cx="5100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4/5</a:t>
            </a:r>
            <a:endParaRPr/>
          </a:p>
        </p:txBody>
      </p:sp>
      <p:sp>
        <p:nvSpPr>
          <p:cNvPr id="809" name="Google Shape;809;p50"/>
          <p:cNvSpPr txBox="1">
            <a:spLocks noGrp="1"/>
          </p:cNvSpPr>
          <p:nvPr>
            <p:ph type="subTitle" idx="4294967295"/>
          </p:nvPr>
        </p:nvSpPr>
        <p:spPr>
          <a:xfrm>
            <a:off x="3927643" y="4178451"/>
            <a:ext cx="5100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1/5</a:t>
            </a:r>
            <a:endParaRPr/>
          </a:p>
        </p:txBody>
      </p:sp>
      <p:sp>
        <p:nvSpPr>
          <p:cNvPr id="810" name="Google Shape;810;p50"/>
          <p:cNvSpPr/>
          <p:nvPr/>
        </p:nvSpPr>
        <p:spPr>
          <a:xfrm flipH="1">
            <a:off x="2901936" y="4301901"/>
            <a:ext cx="118800" cy="118800"/>
          </a:xfrm>
          <a:prstGeom prst="roundRect">
            <a:avLst>
              <a:gd name="adj" fmla="val 2737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11" name="Google Shape;811;p50"/>
          <p:cNvSpPr/>
          <p:nvPr/>
        </p:nvSpPr>
        <p:spPr>
          <a:xfrm flipH="1">
            <a:off x="3134024" y="4301901"/>
            <a:ext cx="118800" cy="118800"/>
          </a:xfrm>
          <a:prstGeom prst="roundRect">
            <a:avLst>
              <a:gd name="adj" fmla="val 27377"/>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12" name="Google Shape;812;p50"/>
          <p:cNvSpPr/>
          <p:nvPr/>
        </p:nvSpPr>
        <p:spPr>
          <a:xfrm flipH="1">
            <a:off x="3364361" y="4301901"/>
            <a:ext cx="118800" cy="118800"/>
          </a:xfrm>
          <a:prstGeom prst="roundRect">
            <a:avLst>
              <a:gd name="adj" fmla="val 27377"/>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13" name="Google Shape;813;p50"/>
          <p:cNvSpPr/>
          <p:nvPr/>
        </p:nvSpPr>
        <p:spPr>
          <a:xfrm flipH="1">
            <a:off x="3594711" y="4301901"/>
            <a:ext cx="118800" cy="118800"/>
          </a:xfrm>
          <a:prstGeom prst="roundRect">
            <a:avLst>
              <a:gd name="adj" fmla="val 27377"/>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14" name="Google Shape;814;p50"/>
          <p:cNvSpPr/>
          <p:nvPr/>
        </p:nvSpPr>
        <p:spPr>
          <a:xfrm flipH="1">
            <a:off x="3823311" y="4301901"/>
            <a:ext cx="118800" cy="118800"/>
          </a:xfrm>
          <a:prstGeom prst="roundRect">
            <a:avLst>
              <a:gd name="adj" fmla="val 27377"/>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15" name="Google Shape;815;p50"/>
          <p:cNvSpPr/>
          <p:nvPr/>
        </p:nvSpPr>
        <p:spPr>
          <a:xfrm flipH="1">
            <a:off x="2901936" y="3768680"/>
            <a:ext cx="118800" cy="118800"/>
          </a:xfrm>
          <a:prstGeom prst="roundRect">
            <a:avLst>
              <a:gd name="adj" fmla="val 2737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16" name="Google Shape;816;p50"/>
          <p:cNvSpPr/>
          <p:nvPr/>
        </p:nvSpPr>
        <p:spPr>
          <a:xfrm flipH="1">
            <a:off x="3134024" y="3768680"/>
            <a:ext cx="118800" cy="118800"/>
          </a:xfrm>
          <a:prstGeom prst="roundRect">
            <a:avLst>
              <a:gd name="adj" fmla="val 2737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17" name="Google Shape;817;p50"/>
          <p:cNvSpPr/>
          <p:nvPr/>
        </p:nvSpPr>
        <p:spPr>
          <a:xfrm flipH="1">
            <a:off x="3364361" y="3768680"/>
            <a:ext cx="118800" cy="118800"/>
          </a:xfrm>
          <a:prstGeom prst="roundRect">
            <a:avLst>
              <a:gd name="adj" fmla="val 2737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18" name="Google Shape;818;p50"/>
          <p:cNvSpPr/>
          <p:nvPr/>
        </p:nvSpPr>
        <p:spPr>
          <a:xfrm flipH="1">
            <a:off x="3594711" y="3768680"/>
            <a:ext cx="118800" cy="118800"/>
          </a:xfrm>
          <a:prstGeom prst="roundRect">
            <a:avLst>
              <a:gd name="adj" fmla="val 27377"/>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19" name="Google Shape;819;p50"/>
          <p:cNvSpPr/>
          <p:nvPr/>
        </p:nvSpPr>
        <p:spPr>
          <a:xfrm flipH="1">
            <a:off x="3823311" y="3768680"/>
            <a:ext cx="118800" cy="118800"/>
          </a:xfrm>
          <a:prstGeom prst="roundRect">
            <a:avLst>
              <a:gd name="adj" fmla="val 27377"/>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20" name="Google Shape;820;p50"/>
          <p:cNvSpPr/>
          <p:nvPr/>
        </p:nvSpPr>
        <p:spPr>
          <a:xfrm flipH="1">
            <a:off x="5582461" y="3600580"/>
            <a:ext cx="118800" cy="118800"/>
          </a:xfrm>
          <a:prstGeom prst="roundRect">
            <a:avLst>
              <a:gd name="adj" fmla="val 27377"/>
            </a:avLst>
          </a:prstGeom>
          <a:solidFill>
            <a:schemeClr val="l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21" name="Google Shape;821;p50"/>
          <p:cNvSpPr txBox="1"/>
          <p:nvPr/>
        </p:nvSpPr>
        <p:spPr>
          <a:xfrm>
            <a:off x="6595175" y="3477117"/>
            <a:ext cx="819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Comfortaa"/>
                <a:ea typeface="Comfortaa"/>
                <a:cs typeface="Comfortaa"/>
                <a:sym typeface="Comfortaa"/>
              </a:rPr>
              <a:t>20-30</a:t>
            </a:r>
            <a:endParaRPr>
              <a:solidFill>
                <a:schemeClr val="dk2"/>
              </a:solidFill>
              <a:latin typeface="Comfortaa"/>
              <a:ea typeface="Comfortaa"/>
              <a:cs typeface="Comfortaa"/>
              <a:sym typeface="Comfortaa"/>
            </a:endParaRPr>
          </a:p>
        </p:txBody>
      </p:sp>
      <p:sp>
        <p:nvSpPr>
          <p:cNvPr id="822" name="Google Shape;822;p50"/>
          <p:cNvSpPr txBox="1"/>
          <p:nvPr/>
        </p:nvSpPr>
        <p:spPr>
          <a:xfrm>
            <a:off x="6595175" y="3477117"/>
            <a:ext cx="819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Comfortaa"/>
                <a:ea typeface="Comfortaa"/>
                <a:cs typeface="Comfortaa"/>
                <a:sym typeface="Comfortaa"/>
              </a:rPr>
              <a:t>40-50</a:t>
            </a:r>
            <a:endParaRPr>
              <a:solidFill>
                <a:schemeClr val="dk2"/>
              </a:solidFill>
              <a:latin typeface="Comfortaa"/>
              <a:ea typeface="Comfortaa"/>
              <a:cs typeface="Comfortaa"/>
              <a:sym typeface="Comfortaa"/>
            </a:endParaRPr>
          </a:p>
        </p:txBody>
      </p:sp>
      <p:sp>
        <p:nvSpPr>
          <p:cNvPr id="823" name="Google Shape;823;p50"/>
          <p:cNvSpPr txBox="1"/>
          <p:nvPr/>
        </p:nvSpPr>
        <p:spPr>
          <a:xfrm>
            <a:off x="6595175" y="3477117"/>
            <a:ext cx="819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Mulish"/>
                <a:ea typeface="Mulish"/>
                <a:cs typeface="Mulish"/>
                <a:sym typeface="Mulish"/>
              </a:rPr>
              <a:t>30-40</a:t>
            </a:r>
            <a:endParaRPr sz="1500">
              <a:solidFill>
                <a:schemeClr val="lt1"/>
              </a:solidFill>
              <a:latin typeface="Mulish"/>
              <a:ea typeface="Mulish"/>
              <a:cs typeface="Mulish"/>
              <a:sym typeface="Mulish"/>
            </a:endParaRPr>
          </a:p>
        </p:txBody>
      </p:sp>
      <p:sp>
        <p:nvSpPr>
          <p:cNvPr id="824" name="Google Shape;824;p50"/>
          <p:cNvSpPr/>
          <p:nvPr/>
        </p:nvSpPr>
        <p:spPr>
          <a:xfrm flipH="1">
            <a:off x="6573061" y="3600580"/>
            <a:ext cx="118800" cy="1188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825" name="Google Shape;825;p50"/>
          <p:cNvGrpSpPr/>
          <p:nvPr/>
        </p:nvGrpSpPr>
        <p:grpSpPr>
          <a:xfrm>
            <a:off x="2488620" y="4269858"/>
            <a:ext cx="190183" cy="182886"/>
            <a:chOff x="5537150" y="2040625"/>
            <a:chExt cx="330925" cy="308825"/>
          </a:xfrm>
        </p:grpSpPr>
        <p:sp>
          <p:nvSpPr>
            <p:cNvPr id="826" name="Google Shape;826;p50"/>
            <p:cNvSpPr/>
            <p:nvPr/>
          </p:nvSpPr>
          <p:spPr>
            <a:xfrm>
              <a:off x="5684500" y="2218125"/>
              <a:ext cx="46925" cy="24825"/>
            </a:xfrm>
            <a:custGeom>
              <a:avLst/>
              <a:gdLst/>
              <a:ahLst/>
              <a:cxnLst/>
              <a:rect l="l" t="t" r="r" b="b"/>
              <a:pathLst>
                <a:path w="1877" h="993" extrusionOk="0">
                  <a:moveTo>
                    <a:pt x="1" y="1"/>
                  </a:moveTo>
                  <a:lnTo>
                    <a:pt x="1" y="992"/>
                  </a:lnTo>
                  <a:lnTo>
                    <a:pt x="1475" y="992"/>
                  </a:lnTo>
                  <a:lnTo>
                    <a:pt x="1582" y="965"/>
                  </a:lnTo>
                  <a:lnTo>
                    <a:pt x="1662" y="912"/>
                  </a:lnTo>
                  <a:lnTo>
                    <a:pt x="1742" y="858"/>
                  </a:lnTo>
                  <a:lnTo>
                    <a:pt x="1796" y="778"/>
                  </a:lnTo>
                  <a:lnTo>
                    <a:pt x="1850" y="698"/>
                  </a:lnTo>
                  <a:lnTo>
                    <a:pt x="1876" y="590"/>
                  </a:lnTo>
                  <a:lnTo>
                    <a:pt x="1876" y="483"/>
                  </a:lnTo>
                  <a:lnTo>
                    <a:pt x="1876" y="403"/>
                  </a:lnTo>
                  <a:lnTo>
                    <a:pt x="1850" y="296"/>
                  </a:lnTo>
                  <a:lnTo>
                    <a:pt x="1796" y="215"/>
                  </a:lnTo>
                  <a:lnTo>
                    <a:pt x="1742" y="135"/>
                  </a:lnTo>
                  <a:lnTo>
                    <a:pt x="1662" y="81"/>
                  </a:lnTo>
                  <a:lnTo>
                    <a:pt x="1582" y="28"/>
                  </a:lnTo>
                  <a:lnTo>
                    <a:pt x="14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0"/>
            <p:cNvSpPr/>
            <p:nvPr/>
          </p:nvSpPr>
          <p:spPr>
            <a:xfrm>
              <a:off x="5684500" y="2262350"/>
              <a:ext cx="46925" cy="24800"/>
            </a:xfrm>
            <a:custGeom>
              <a:avLst/>
              <a:gdLst/>
              <a:ahLst/>
              <a:cxnLst/>
              <a:rect l="l" t="t" r="r" b="b"/>
              <a:pathLst>
                <a:path w="1877" h="992" extrusionOk="0">
                  <a:moveTo>
                    <a:pt x="1" y="0"/>
                  </a:moveTo>
                  <a:lnTo>
                    <a:pt x="1" y="992"/>
                  </a:lnTo>
                  <a:lnTo>
                    <a:pt x="1475" y="992"/>
                  </a:lnTo>
                  <a:lnTo>
                    <a:pt x="1582" y="965"/>
                  </a:lnTo>
                  <a:lnTo>
                    <a:pt x="1662" y="911"/>
                  </a:lnTo>
                  <a:lnTo>
                    <a:pt x="1742" y="858"/>
                  </a:lnTo>
                  <a:lnTo>
                    <a:pt x="1796" y="777"/>
                  </a:lnTo>
                  <a:lnTo>
                    <a:pt x="1850" y="697"/>
                  </a:lnTo>
                  <a:lnTo>
                    <a:pt x="1876" y="590"/>
                  </a:lnTo>
                  <a:lnTo>
                    <a:pt x="1876" y="509"/>
                  </a:lnTo>
                  <a:lnTo>
                    <a:pt x="1876" y="402"/>
                  </a:lnTo>
                  <a:lnTo>
                    <a:pt x="1850" y="295"/>
                  </a:lnTo>
                  <a:lnTo>
                    <a:pt x="1796" y="215"/>
                  </a:lnTo>
                  <a:lnTo>
                    <a:pt x="1742" y="134"/>
                  </a:lnTo>
                  <a:lnTo>
                    <a:pt x="1662" y="81"/>
                  </a:lnTo>
                  <a:lnTo>
                    <a:pt x="1582" y="27"/>
                  </a:lnTo>
                  <a:lnTo>
                    <a:pt x="1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0"/>
            <p:cNvSpPr/>
            <p:nvPr/>
          </p:nvSpPr>
          <p:spPr>
            <a:xfrm>
              <a:off x="5537150" y="2149825"/>
              <a:ext cx="330925" cy="199625"/>
            </a:xfrm>
            <a:custGeom>
              <a:avLst/>
              <a:gdLst/>
              <a:ahLst/>
              <a:cxnLst/>
              <a:rect l="l" t="t" r="r" b="b"/>
              <a:pathLst>
                <a:path w="13237" h="7985" extrusionOk="0">
                  <a:moveTo>
                    <a:pt x="7476" y="1500"/>
                  </a:moveTo>
                  <a:lnTo>
                    <a:pt x="7610" y="1527"/>
                  </a:lnTo>
                  <a:lnTo>
                    <a:pt x="7744" y="1608"/>
                  </a:lnTo>
                  <a:lnTo>
                    <a:pt x="7824" y="1742"/>
                  </a:lnTo>
                  <a:lnTo>
                    <a:pt x="7851" y="1876"/>
                  </a:lnTo>
                  <a:lnTo>
                    <a:pt x="7851" y="2090"/>
                  </a:lnTo>
                  <a:lnTo>
                    <a:pt x="8012" y="2170"/>
                  </a:lnTo>
                  <a:lnTo>
                    <a:pt x="8146" y="2277"/>
                  </a:lnTo>
                  <a:lnTo>
                    <a:pt x="8253" y="2411"/>
                  </a:lnTo>
                  <a:lnTo>
                    <a:pt x="8360" y="2545"/>
                  </a:lnTo>
                  <a:lnTo>
                    <a:pt x="8440" y="2706"/>
                  </a:lnTo>
                  <a:lnTo>
                    <a:pt x="8494" y="2867"/>
                  </a:lnTo>
                  <a:lnTo>
                    <a:pt x="8547" y="3028"/>
                  </a:lnTo>
                  <a:lnTo>
                    <a:pt x="8547" y="3215"/>
                  </a:lnTo>
                  <a:lnTo>
                    <a:pt x="8521" y="3483"/>
                  </a:lnTo>
                  <a:lnTo>
                    <a:pt x="8467" y="3697"/>
                  </a:lnTo>
                  <a:lnTo>
                    <a:pt x="8333" y="3912"/>
                  </a:lnTo>
                  <a:lnTo>
                    <a:pt x="8199" y="4099"/>
                  </a:lnTo>
                  <a:lnTo>
                    <a:pt x="8333" y="4287"/>
                  </a:lnTo>
                  <a:lnTo>
                    <a:pt x="8467" y="4501"/>
                  </a:lnTo>
                  <a:lnTo>
                    <a:pt x="8521" y="4742"/>
                  </a:lnTo>
                  <a:lnTo>
                    <a:pt x="8547" y="5010"/>
                  </a:lnTo>
                  <a:lnTo>
                    <a:pt x="8547" y="5198"/>
                  </a:lnTo>
                  <a:lnTo>
                    <a:pt x="8494" y="5359"/>
                  </a:lnTo>
                  <a:lnTo>
                    <a:pt x="8440" y="5519"/>
                  </a:lnTo>
                  <a:lnTo>
                    <a:pt x="8360" y="5680"/>
                  </a:lnTo>
                  <a:lnTo>
                    <a:pt x="8253" y="5814"/>
                  </a:lnTo>
                  <a:lnTo>
                    <a:pt x="8146" y="5948"/>
                  </a:lnTo>
                  <a:lnTo>
                    <a:pt x="8012" y="6055"/>
                  </a:lnTo>
                  <a:lnTo>
                    <a:pt x="7851" y="6136"/>
                  </a:lnTo>
                  <a:lnTo>
                    <a:pt x="7851" y="6323"/>
                  </a:lnTo>
                  <a:lnTo>
                    <a:pt x="7824" y="6484"/>
                  </a:lnTo>
                  <a:lnTo>
                    <a:pt x="7744" y="6618"/>
                  </a:lnTo>
                  <a:lnTo>
                    <a:pt x="7610" y="6698"/>
                  </a:lnTo>
                  <a:lnTo>
                    <a:pt x="7476" y="6725"/>
                  </a:lnTo>
                  <a:lnTo>
                    <a:pt x="7315" y="6698"/>
                  </a:lnTo>
                  <a:lnTo>
                    <a:pt x="7181" y="6618"/>
                  </a:lnTo>
                  <a:lnTo>
                    <a:pt x="7101" y="6484"/>
                  </a:lnTo>
                  <a:lnTo>
                    <a:pt x="7074" y="6323"/>
                  </a:lnTo>
                  <a:lnTo>
                    <a:pt x="7074" y="6270"/>
                  </a:lnTo>
                  <a:lnTo>
                    <a:pt x="6109" y="6270"/>
                  </a:lnTo>
                  <a:lnTo>
                    <a:pt x="6109" y="6323"/>
                  </a:lnTo>
                  <a:lnTo>
                    <a:pt x="6082" y="6484"/>
                  </a:lnTo>
                  <a:lnTo>
                    <a:pt x="6002" y="6618"/>
                  </a:lnTo>
                  <a:lnTo>
                    <a:pt x="5868" y="6698"/>
                  </a:lnTo>
                  <a:lnTo>
                    <a:pt x="5734" y="6725"/>
                  </a:lnTo>
                  <a:lnTo>
                    <a:pt x="5573" y="6698"/>
                  </a:lnTo>
                  <a:lnTo>
                    <a:pt x="5466" y="6618"/>
                  </a:lnTo>
                  <a:lnTo>
                    <a:pt x="5359" y="6484"/>
                  </a:lnTo>
                  <a:lnTo>
                    <a:pt x="5332" y="6323"/>
                  </a:lnTo>
                  <a:lnTo>
                    <a:pt x="5332" y="6270"/>
                  </a:lnTo>
                  <a:lnTo>
                    <a:pt x="5064" y="6270"/>
                  </a:lnTo>
                  <a:lnTo>
                    <a:pt x="4904" y="6243"/>
                  </a:lnTo>
                  <a:lnTo>
                    <a:pt x="4770" y="6162"/>
                  </a:lnTo>
                  <a:lnTo>
                    <a:pt x="4689" y="6055"/>
                  </a:lnTo>
                  <a:lnTo>
                    <a:pt x="4662" y="5895"/>
                  </a:lnTo>
                  <a:lnTo>
                    <a:pt x="4689" y="5734"/>
                  </a:lnTo>
                  <a:lnTo>
                    <a:pt x="4770" y="5627"/>
                  </a:lnTo>
                  <a:lnTo>
                    <a:pt x="4904" y="5546"/>
                  </a:lnTo>
                  <a:lnTo>
                    <a:pt x="5064" y="5493"/>
                  </a:lnTo>
                  <a:lnTo>
                    <a:pt x="5118" y="5493"/>
                  </a:lnTo>
                  <a:lnTo>
                    <a:pt x="5118" y="2733"/>
                  </a:lnTo>
                  <a:lnTo>
                    <a:pt x="5064" y="2733"/>
                  </a:lnTo>
                  <a:lnTo>
                    <a:pt x="4904" y="2679"/>
                  </a:lnTo>
                  <a:lnTo>
                    <a:pt x="4770" y="2599"/>
                  </a:lnTo>
                  <a:lnTo>
                    <a:pt x="4689" y="2492"/>
                  </a:lnTo>
                  <a:lnTo>
                    <a:pt x="4662" y="2331"/>
                  </a:lnTo>
                  <a:lnTo>
                    <a:pt x="4689" y="2170"/>
                  </a:lnTo>
                  <a:lnTo>
                    <a:pt x="4770" y="2063"/>
                  </a:lnTo>
                  <a:lnTo>
                    <a:pt x="4904" y="1983"/>
                  </a:lnTo>
                  <a:lnTo>
                    <a:pt x="5064" y="1956"/>
                  </a:lnTo>
                  <a:lnTo>
                    <a:pt x="5332" y="1956"/>
                  </a:lnTo>
                  <a:lnTo>
                    <a:pt x="5332" y="1876"/>
                  </a:lnTo>
                  <a:lnTo>
                    <a:pt x="5359" y="1742"/>
                  </a:lnTo>
                  <a:lnTo>
                    <a:pt x="5466" y="1608"/>
                  </a:lnTo>
                  <a:lnTo>
                    <a:pt x="5573" y="1527"/>
                  </a:lnTo>
                  <a:lnTo>
                    <a:pt x="5734" y="1500"/>
                  </a:lnTo>
                  <a:lnTo>
                    <a:pt x="5868" y="1527"/>
                  </a:lnTo>
                  <a:lnTo>
                    <a:pt x="6002" y="1608"/>
                  </a:lnTo>
                  <a:lnTo>
                    <a:pt x="6082" y="1742"/>
                  </a:lnTo>
                  <a:lnTo>
                    <a:pt x="6109" y="1876"/>
                  </a:lnTo>
                  <a:lnTo>
                    <a:pt x="6109" y="1956"/>
                  </a:lnTo>
                  <a:lnTo>
                    <a:pt x="7074" y="1956"/>
                  </a:lnTo>
                  <a:lnTo>
                    <a:pt x="7074" y="1876"/>
                  </a:lnTo>
                  <a:lnTo>
                    <a:pt x="7101" y="1742"/>
                  </a:lnTo>
                  <a:lnTo>
                    <a:pt x="7181" y="1608"/>
                  </a:lnTo>
                  <a:lnTo>
                    <a:pt x="7315" y="1527"/>
                  </a:lnTo>
                  <a:lnTo>
                    <a:pt x="7476" y="1500"/>
                  </a:lnTo>
                  <a:close/>
                  <a:moveTo>
                    <a:pt x="0" y="0"/>
                  </a:moveTo>
                  <a:lnTo>
                    <a:pt x="0" y="6484"/>
                  </a:lnTo>
                  <a:lnTo>
                    <a:pt x="27" y="6779"/>
                  </a:lnTo>
                  <a:lnTo>
                    <a:pt x="108" y="7073"/>
                  </a:lnTo>
                  <a:lnTo>
                    <a:pt x="242" y="7341"/>
                  </a:lnTo>
                  <a:lnTo>
                    <a:pt x="429" y="7556"/>
                  </a:lnTo>
                  <a:lnTo>
                    <a:pt x="643" y="7743"/>
                  </a:lnTo>
                  <a:lnTo>
                    <a:pt x="911" y="7877"/>
                  </a:lnTo>
                  <a:lnTo>
                    <a:pt x="1179" y="7958"/>
                  </a:lnTo>
                  <a:lnTo>
                    <a:pt x="1501" y="7984"/>
                  </a:lnTo>
                  <a:lnTo>
                    <a:pt x="11736" y="7984"/>
                  </a:lnTo>
                  <a:lnTo>
                    <a:pt x="12031" y="7958"/>
                  </a:lnTo>
                  <a:lnTo>
                    <a:pt x="12299" y="7877"/>
                  </a:lnTo>
                  <a:lnTo>
                    <a:pt x="12566" y="7743"/>
                  </a:lnTo>
                  <a:lnTo>
                    <a:pt x="12781" y="7556"/>
                  </a:lnTo>
                  <a:lnTo>
                    <a:pt x="12968" y="7341"/>
                  </a:lnTo>
                  <a:lnTo>
                    <a:pt x="13102" y="7073"/>
                  </a:lnTo>
                  <a:lnTo>
                    <a:pt x="13209" y="6779"/>
                  </a:lnTo>
                  <a:lnTo>
                    <a:pt x="13236" y="6484"/>
                  </a:lnTo>
                  <a:lnTo>
                    <a:pt x="13236" y="0"/>
                  </a:lnTo>
                  <a:lnTo>
                    <a:pt x="6645" y="643"/>
                  </a:lnTo>
                  <a:lnTo>
                    <a:pt x="6565" y="643"/>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0"/>
            <p:cNvSpPr/>
            <p:nvPr/>
          </p:nvSpPr>
          <p:spPr>
            <a:xfrm>
              <a:off x="5537150" y="2040625"/>
              <a:ext cx="330925" cy="105875"/>
            </a:xfrm>
            <a:custGeom>
              <a:avLst/>
              <a:gdLst/>
              <a:ahLst/>
              <a:cxnLst/>
              <a:rect l="l" t="t" r="r" b="b"/>
              <a:pathLst>
                <a:path w="13237" h="4235" extrusionOk="0">
                  <a:moveTo>
                    <a:pt x="7717" y="778"/>
                  </a:moveTo>
                  <a:lnTo>
                    <a:pt x="7824" y="805"/>
                  </a:lnTo>
                  <a:lnTo>
                    <a:pt x="7904" y="858"/>
                  </a:lnTo>
                  <a:lnTo>
                    <a:pt x="7985" y="965"/>
                  </a:lnTo>
                  <a:lnTo>
                    <a:pt x="8012" y="1072"/>
                  </a:lnTo>
                  <a:lnTo>
                    <a:pt x="8012" y="1796"/>
                  </a:lnTo>
                  <a:lnTo>
                    <a:pt x="5225" y="1796"/>
                  </a:lnTo>
                  <a:lnTo>
                    <a:pt x="5225" y="1072"/>
                  </a:lnTo>
                  <a:lnTo>
                    <a:pt x="5225" y="965"/>
                  </a:lnTo>
                  <a:lnTo>
                    <a:pt x="5305" y="858"/>
                  </a:lnTo>
                  <a:lnTo>
                    <a:pt x="5386" y="805"/>
                  </a:lnTo>
                  <a:lnTo>
                    <a:pt x="5493" y="778"/>
                  </a:lnTo>
                  <a:close/>
                  <a:moveTo>
                    <a:pt x="5493" y="1"/>
                  </a:moveTo>
                  <a:lnTo>
                    <a:pt x="5279" y="28"/>
                  </a:lnTo>
                  <a:lnTo>
                    <a:pt x="5091" y="81"/>
                  </a:lnTo>
                  <a:lnTo>
                    <a:pt x="4904" y="188"/>
                  </a:lnTo>
                  <a:lnTo>
                    <a:pt x="4743" y="322"/>
                  </a:lnTo>
                  <a:lnTo>
                    <a:pt x="4609" y="483"/>
                  </a:lnTo>
                  <a:lnTo>
                    <a:pt x="4528" y="671"/>
                  </a:lnTo>
                  <a:lnTo>
                    <a:pt x="4448" y="858"/>
                  </a:lnTo>
                  <a:lnTo>
                    <a:pt x="4448" y="1072"/>
                  </a:lnTo>
                  <a:lnTo>
                    <a:pt x="4448" y="1796"/>
                  </a:lnTo>
                  <a:lnTo>
                    <a:pt x="1501" y="1796"/>
                  </a:lnTo>
                  <a:lnTo>
                    <a:pt x="1179" y="1823"/>
                  </a:lnTo>
                  <a:lnTo>
                    <a:pt x="911" y="1903"/>
                  </a:lnTo>
                  <a:lnTo>
                    <a:pt x="643" y="2037"/>
                  </a:lnTo>
                  <a:lnTo>
                    <a:pt x="429" y="2225"/>
                  </a:lnTo>
                  <a:lnTo>
                    <a:pt x="242" y="2439"/>
                  </a:lnTo>
                  <a:lnTo>
                    <a:pt x="108" y="2707"/>
                  </a:lnTo>
                  <a:lnTo>
                    <a:pt x="27" y="2975"/>
                  </a:lnTo>
                  <a:lnTo>
                    <a:pt x="0" y="3296"/>
                  </a:lnTo>
                  <a:lnTo>
                    <a:pt x="0" y="3591"/>
                  </a:lnTo>
                  <a:lnTo>
                    <a:pt x="6618" y="4234"/>
                  </a:lnTo>
                  <a:lnTo>
                    <a:pt x="13236" y="3591"/>
                  </a:lnTo>
                  <a:lnTo>
                    <a:pt x="13236" y="3296"/>
                  </a:lnTo>
                  <a:lnTo>
                    <a:pt x="13209" y="2975"/>
                  </a:lnTo>
                  <a:lnTo>
                    <a:pt x="13102" y="2707"/>
                  </a:lnTo>
                  <a:lnTo>
                    <a:pt x="12968" y="2439"/>
                  </a:lnTo>
                  <a:lnTo>
                    <a:pt x="12781" y="2225"/>
                  </a:lnTo>
                  <a:lnTo>
                    <a:pt x="12566" y="2037"/>
                  </a:lnTo>
                  <a:lnTo>
                    <a:pt x="12299" y="1903"/>
                  </a:lnTo>
                  <a:lnTo>
                    <a:pt x="12031" y="1823"/>
                  </a:lnTo>
                  <a:lnTo>
                    <a:pt x="11736" y="1796"/>
                  </a:lnTo>
                  <a:lnTo>
                    <a:pt x="8789" y="1796"/>
                  </a:lnTo>
                  <a:lnTo>
                    <a:pt x="8789" y="1072"/>
                  </a:lnTo>
                  <a:lnTo>
                    <a:pt x="8762" y="858"/>
                  </a:lnTo>
                  <a:lnTo>
                    <a:pt x="8681" y="671"/>
                  </a:lnTo>
                  <a:lnTo>
                    <a:pt x="8601" y="483"/>
                  </a:lnTo>
                  <a:lnTo>
                    <a:pt x="8467" y="322"/>
                  </a:lnTo>
                  <a:lnTo>
                    <a:pt x="8306" y="188"/>
                  </a:lnTo>
                  <a:lnTo>
                    <a:pt x="8119" y="81"/>
                  </a:lnTo>
                  <a:lnTo>
                    <a:pt x="7931" y="28"/>
                  </a:lnTo>
                  <a:lnTo>
                    <a:pt x="7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50"/>
          <p:cNvGrpSpPr/>
          <p:nvPr/>
        </p:nvGrpSpPr>
        <p:grpSpPr>
          <a:xfrm>
            <a:off x="2484650" y="3690928"/>
            <a:ext cx="198122" cy="274304"/>
            <a:chOff x="1043250" y="2709125"/>
            <a:chExt cx="233800" cy="330925"/>
          </a:xfrm>
        </p:grpSpPr>
        <p:sp>
          <p:nvSpPr>
            <p:cNvPr id="831" name="Google Shape;831;p50"/>
            <p:cNvSpPr/>
            <p:nvPr/>
          </p:nvSpPr>
          <p:spPr>
            <a:xfrm>
              <a:off x="1092150" y="2956950"/>
              <a:ext cx="136000" cy="83100"/>
            </a:xfrm>
            <a:custGeom>
              <a:avLst/>
              <a:gdLst/>
              <a:ahLst/>
              <a:cxnLst/>
              <a:rect l="l" t="t" r="r" b="b"/>
              <a:pathLst>
                <a:path w="5440" h="3324" extrusionOk="0">
                  <a:moveTo>
                    <a:pt x="1286" y="1"/>
                  </a:moveTo>
                  <a:lnTo>
                    <a:pt x="1286" y="215"/>
                  </a:lnTo>
                  <a:lnTo>
                    <a:pt x="268" y="215"/>
                  </a:lnTo>
                  <a:lnTo>
                    <a:pt x="161" y="269"/>
                  </a:lnTo>
                  <a:lnTo>
                    <a:pt x="81" y="349"/>
                  </a:lnTo>
                  <a:lnTo>
                    <a:pt x="27" y="456"/>
                  </a:lnTo>
                  <a:lnTo>
                    <a:pt x="0" y="563"/>
                  </a:lnTo>
                  <a:lnTo>
                    <a:pt x="0" y="671"/>
                  </a:lnTo>
                  <a:lnTo>
                    <a:pt x="54" y="778"/>
                  </a:lnTo>
                  <a:lnTo>
                    <a:pt x="108" y="858"/>
                  </a:lnTo>
                  <a:lnTo>
                    <a:pt x="2439" y="3216"/>
                  </a:lnTo>
                  <a:lnTo>
                    <a:pt x="2573" y="3296"/>
                  </a:lnTo>
                  <a:lnTo>
                    <a:pt x="2733" y="3323"/>
                  </a:lnTo>
                  <a:lnTo>
                    <a:pt x="2867" y="3296"/>
                  </a:lnTo>
                  <a:lnTo>
                    <a:pt x="3001" y="3216"/>
                  </a:lnTo>
                  <a:lnTo>
                    <a:pt x="5332" y="858"/>
                  </a:lnTo>
                  <a:lnTo>
                    <a:pt x="5413" y="778"/>
                  </a:lnTo>
                  <a:lnTo>
                    <a:pt x="5439" y="671"/>
                  </a:lnTo>
                  <a:lnTo>
                    <a:pt x="5439" y="563"/>
                  </a:lnTo>
                  <a:lnTo>
                    <a:pt x="5413" y="456"/>
                  </a:lnTo>
                  <a:lnTo>
                    <a:pt x="5359" y="349"/>
                  </a:lnTo>
                  <a:lnTo>
                    <a:pt x="5279" y="269"/>
                  </a:lnTo>
                  <a:lnTo>
                    <a:pt x="5171" y="215"/>
                  </a:lnTo>
                  <a:lnTo>
                    <a:pt x="4153" y="215"/>
                  </a:lnTo>
                  <a:lnTo>
                    <a:pt x="4153" y="1"/>
                  </a:lnTo>
                  <a:lnTo>
                    <a:pt x="3805" y="81"/>
                  </a:lnTo>
                  <a:lnTo>
                    <a:pt x="3457" y="162"/>
                  </a:lnTo>
                  <a:lnTo>
                    <a:pt x="3082" y="188"/>
                  </a:lnTo>
                  <a:lnTo>
                    <a:pt x="2358" y="188"/>
                  </a:lnTo>
                  <a:lnTo>
                    <a:pt x="2010" y="162"/>
                  </a:lnTo>
                  <a:lnTo>
                    <a:pt x="1635" y="81"/>
                  </a:lnTo>
                  <a:lnTo>
                    <a:pt x="1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0"/>
            <p:cNvSpPr/>
            <p:nvPr/>
          </p:nvSpPr>
          <p:spPr>
            <a:xfrm>
              <a:off x="1136350" y="2835050"/>
              <a:ext cx="60975" cy="34175"/>
            </a:xfrm>
            <a:custGeom>
              <a:avLst/>
              <a:gdLst/>
              <a:ahLst/>
              <a:cxnLst/>
              <a:rect l="l" t="t" r="r" b="b"/>
              <a:pathLst>
                <a:path w="2439" h="1367" extrusionOk="0">
                  <a:moveTo>
                    <a:pt x="1" y="0"/>
                  </a:moveTo>
                  <a:lnTo>
                    <a:pt x="1" y="1367"/>
                  </a:lnTo>
                  <a:lnTo>
                    <a:pt x="1903" y="1367"/>
                  </a:lnTo>
                  <a:lnTo>
                    <a:pt x="2037" y="1313"/>
                  </a:lnTo>
                  <a:lnTo>
                    <a:pt x="2144" y="1260"/>
                  </a:lnTo>
                  <a:lnTo>
                    <a:pt x="2251" y="1179"/>
                  </a:lnTo>
                  <a:lnTo>
                    <a:pt x="2332" y="1072"/>
                  </a:lnTo>
                  <a:lnTo>
                    <a:pt x="2385" y="965"/>
                  </a:lnTo>
                  <a:lnTo>
                    <a:pt x="2439" y="831"/>
                  </a:lnTo>
                  <a:lnTo>
                    <a:pt x="2439" y="697"/>
                  </a:lnTo>
                  <a:lnTo>
                    <a:pt x="2439" y="563"/>
                  </a:lnTo>
                  <a:lnTo>
                    <a:pt x="2385" y="429"/>
                  </a:lnTo>
                  <a:lnTo>
                    <a:pt x="2332" y="322"/>
                  </a:lnTo>
                  <a:lnTo>
                    <a:pt x="2251" y="215"/>
                  </a:lnTo>
                  <a:lnTo>
                    <a:pt x="2144" y="134"/>
                  </a:lnTo>
                  <a:lnTo>
                    <a:pt x="2037" y="54"/>
                  </a:lnTo>
                  <a:lnTo>
                    <a:pt x="1903" y="27"/>
                  </a:lnTo>
                  <a:lnTo>
                    <a:pt x="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0"/>
            <p:cNvSpPr/>
            <p:nvPr/>
          </p:nvSpPr>
          <p:spPr>
            <a:xfrm>
              <a:off x="1136350" y="2782125"/>
              <a:ext cx="60975" cy="34200"/>
            </a:xfrm>
            <a:custGeom>
              <a:avLst/>
              <a:gdLst/>
              <a:ahLst/>
              <a:cxnLst/>
              <a:rect l="l" t="t" r="r" b="b"/>
              <a:pathLst>
                <a:path w="2439" h="1368" extrusionOk="0">
                  <a:moveTo>
                    <a:pt x="1" y="1"/>
                  </a:moveTo>
                  <a:lnTo>
                    <a:pt x="1" y="1367"/>
                  </a:lnTo>
                  <a:lnTo>
                    <a:pt x="1769" y="1367"/>
                  </a:lnTo>
                  <a:lnTo>
                    <a:pt x="1903" y="1340"/>
                  </a:lnTo>
                  <a:lnTo>
                    <a:pt x="2037" y="1314"/>
                  </a:lnTo>
                  <a:lnTo>
                    <a:pt x="2144" y="1233"/>
                  </a:lnTo>
                  <a:lnTo>
                    <a:pt x="2251" y="1153"/>
                  </a:lnTo>
                  <a:lnTo>
                    <a:pt x="2332" y="1046"/>
                  </a:lnTo>
                  <a:lnTo>
                    <a:pt x="2385" y="939"/>
                  </a:lnTo>
                  <a:lnTo>
                    <a:pt x="2439" y="805"/>
                  </a:lnTo>
                  <a:lnTo>
                    <a:pt x="2439" y="671"/>
                  </a:lnTo>
                  <a:lnTo>
                    <a:pt x="2439" y="537"/>
                  </a:lnTo>
                  <a:lnTo>
                    <a:pt x="2385" y="403"/>
                  </a:lnTo>
                  <a:lnTo>
                    <a:pt x="2332" y="295"/>
                  </a:lnTo>
                  <a:lnTo>
                    <a:pt x="2251" y="188"/>
                  </a:lnTo>
                  <a:lnTo>
                    <a:pt x="2144" y="108"/>
                  </a:lnTo>
                  <a:lnTo>
                    <a:pt x="2037" y="54"/>
                  </a:lnTo>
                  <a:lnTo>
                    <a:pt x="19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0"/>
            <p:cNvSpPr/>
            <p:nvPr/>
          </p:nvSpPr>
          <p:spPr>
            <a:xfrm>
              <a:off x="1043250" y="2709125"/>
              <a:ext cx="233800" cy="233125"/>
            </a:xfrm>
            <a:custGeom>
              <a:avLst/>
              <a:gdLst/>
              <a:ahLst/>
              <a:cxnLst/>
              <a:rect l="l" t="t" r="r" b="b"/>
              <a:pathLst>
                <a:path w="9352" h="9325" extrusionOk="0">
                  <a:moveTo>
                    <a:pt x="5413" y="1608"/>
                  </a:moveTo>
                  <a:lnTo>
                    <a:pt x="5547" y="1635"/>
                  </a:lnTo>
                  <a:lnTo>
                    <a:pt x="5681" y="1715"/>
                  </a:lnTo>
                  <a:lnTo>
                    <a:pt x="5761" y="1822"/>
                  </a:lnTo>
                  <a:lnTo>
                    <a:pt x="5788" y="1983"/>
                  </a:lnTo>
                  <a:lnTo>
                    <a:pt x="5788" y="2171"/>
                  </a:lnTo>
                  <a:lnTo>
                    <a:pt x="6029" y="2251"/>
                  </a:lnTo>
                  <a:lnTo>
                    <a:pt x="6243" y="2358"/>
                  </a:lnTo>
                  <a:lnTo>
                    <a:pt x="6458" y="2492"/>
                  </a:lnTo>
                  <a:lnTo>
                    <a:pt x="6618" y="2680"/>
                  </a:lnTo>
                  <a:lnTo>
                    <a:pt x="6752" y="2867"/>
                  </a:lnTo>
                  <a:lnTo>
                    <a:pt x="6860" y="3082"/>
                  </a:lnTo>
                  <a:lnTo>
                    <a:pt x="6913" y="3323"/>
                  </a:lnTo>
                  <a:lnTo>
                    <a:pt x="6940" y="3591"/>
                  </a:lnTo>
                  <a:lnTo>
                    <a:pt x="6940" y="3751"/>
                  </a:lnTo>
                  <a:lnTo>
                    <a:pt x="6913" y="3912"/>
                  </a:lnTo>
                  <a:lnTo>
                    <a:pt x="6806" y="4180"/>
                  </a:lnTo>
                  <a:lnTo>
                    <a:pt x="6672" y="4448"/>
                  </a:lnTo>
                  <a:lnTo>
                    <a:pt x="6484" y="4662"/>
                  </a:lnTo>
                  <a:lnTo>
                    <a:pt x="6672" y="4877"/>
                  </a:lnTo>
                  <a:lnTo>
                    <a:pt x="6806" y="5145"/>
                  </a:lnTo>
                  <a:lnTo>
                    <a:pt x="6913" y="5413"/>
                  </a:lnTo>
                  <a:lnTo>
                    <a:pt x="6940" y="5573"/>
                  </a:lnTo>
                  <a:lnTo>
                    <a:pt x="6940" y="5734"/>
                  </a:lnTo>
                  <a:lnTo>
                    <a:pt x="6913" y="6002"/>
                  </a:lnTo>
                  <a:lnTo>
                    <a:pt x="6860" y="6243"/>
                  </a:lnTo>
                  <a:lnTo>
                    <a:pt x="6752" y="6457"/>
                  </a:lnTo>
                  <a:lnTo>
                    <a:pt x="6618" y="6645"/>
                  </a:lnTo>
                  <a:lnTo>
                    <a:pt x="6458" y="6833"/>
                  </a:lnTo>
                  <a:lnTo>
                    <a:pt x="6243" y="6967"/>
                  </a:lnTo>
                  <a:lnTo>
                    <a:pt x="6029" y="7074"/>
                  </a:lnTo>
                  <a:lnTo>
                    <a:pt x="5788" y="7154"/>
                  </a:lnTo>
                  <a:lnTo>
                    <a:pt x="5788" y="7342"/>
                  </a:lnTo>
                  <a:lnTo>
                    <a:pt x="5761" y="7502"/>
                  </a:lnTo>
                  <a:lnTo>
                    <a:pt x="5681" y="7610"/>
                  </a:lnTo>
                  <a:lnTo>
                    <a:pt x="5547" y="7690"/>
                  </a:lnTo>
                  <a:lnTo>
                    <a:pt x="5413" y="7717"/>
                  </a:lnTo>
                  <a:lnTo>
                    <a:pt x="5252" y="7690"/>
                  </a:lnTo>
                  <a:lnTo>
                    <a:pt x="5145" y="7610"/>
                  </a:lnTo>
                  <a:lnTo>
                    <a:pt x="5038" y="7502"/>
                  </a:lnTo>
                  <a:lnTo>
                    <a:pt x="5011" y="7342"/>
                  </a:lnTo>
                  <a:lnTo>
                    <a:pt x="5011" y="7181"/>
                  </a:lnTo>
                  <a:lnTo>
                    <a:pt x="4421" y="7181"/>
                  </a:lnTo>
                  <a:lnTo>
                    <a:pt x="4421" y="7342"/>
                  </a:lnTo>
                  <a:lnTo>
                    <a:pt x="4395" y="7502"/>
                  </a:lnTo>
                  <a:lnTo>
                    <a:pt x="4314" y="7610"/>
                  </a:lnTo>
                  <a:lnTo>
                    <a:pt x="4180" y="7690"/>
                  </a:lnTo>
                  <a:lnTo>
                    <a:pt x="4046" y="7717"/>
                  </a:lnTo>
                  <a:lnTo>
                    <a:pt x="3886" y="7690"/>
                  </a:lnTo>
                  <a:lnTo>
                    <a:pt x="3752" y="7610"/>
                  </a:lnTo>
                  <a:lnTo>
                    <a:pt x="3671" y="7502"/>
                  </a:lnTo>
                  <a:lnTo>
                    <a:pt x="3644" y="7342"/>
                  </a:lnTo>
                  <a:lnTo>
                    <a:pt x="3644" y="7181"/>
                  </a:lnTo>
                  <a:lnTo>
                    <a:pt x="2814" y="7181"/>
                  </a:lnTo>
                  <a:lnTo>
                    <a:pt x="2653" y="7154"/>
                  </a:lnTo>
                  <a:lnTo>
                    <a:pt x="2546" y="7074"/>
                  </a:lnTo>
                  <a:lnTo>
                    <a:pt x="2439" y="6967"/>
                  </a:lnTo>
                  <a:lnTo>
                    <a:pt x="2412" y="6806"/>
                  </a:lnTo>
                  <a:lnTo>
                    <a:pt x="2439" y="6645"/>
                  </a:lnTo>
                  <a:lnTo>
                    <a:pt x="2546" y="6538"/>
                  </a:lnTo>
                  <a:lnTo>
                    <a:pt x="2653" y="6457"/>
                  </a:lnTo>
                  <a:lnTo>
                    <a:pt x="2814" y="6404"/>
                  </a:lnTo>
                  <a:lnTo>
                    <a:pt x="2948" y="6404"/>
                  </a:lnTo>
                  <a:lnTo>
                    <a:pt x="2948" y="2921"/>
                  </a:lnTo>
                  <a:lnTo>
                    <a:pt x="2814" y="2921"/>
                  </a:lnTo>
                  <a:lnTo>
                    <a:pt x="2653" y="2867"/>
                  </a:lnTo>
                  <a:lnTo>
                    <a:pt x="2546" y="2787"/>
                  </a:lnTo>
                  <a:lnTo>
                    <a:pt x="2439" y="2680"/>
                  </a:lnTo>
                  <a:lnTo>
                    <a:pt x="2412" y="2519"/>
                  </a:lnTo>
                  <a:lnTo>
                    <a:pt x="2439" y="2358"/>
                  </a:lnTo>
                  <a:lnTo>
                    <a:pt x="2546" y="2251"/>
                  </a:lnTo>
                  <a:lnTo>
                    <a:pt x="2653" y="2171"/>
                  </a:lnTo>
                  <a:lnTo>
                    <a:pt x="2814" y="2144"/>
                  </a:lnTo>
                  <a:lnTo>
                    <a:pt x="3644" y="2144"/>
                  </a:lnTo>
                  <a:lnTo>
                    <a:pt x="3644" y="1983"/>
                  </a:lnTo>
                  <a:lnTo>
                    <a:pt x="3671" y="1822"/>
                  </a:lnTo>
                  <a:lnTo>
                    <a:pt x="3752" y="1715"/>
                  </a:lnTo>
                  <a:lnTo>
                    <a:pt x="3886" y="1635"/>
                  </a:lnTo>
                  <a:lnTo>
                    <a:pt x="4046" y="1608"/>
                  </a:lnTo>
                  <a:lnTo>
                    <a:pt x="4180" y="1635"/>
                  </a:lnTo>
                  <a:lnTo>
                    <a:pt x="4314" y="1715"/>
                  </a:lnTo>
                  <a:lnTo>
                    <a:pt x="4395" y="1822"/>
                  </a:lnTo>
                  <a:lnTo>
                    <a:pt x="4421" y="1983"/>
                  </a:lnTo>
                  <a:lnTo>
                    <a:pt x="4421" y="2144"/>
                  </a:lnTo>
                  <a:lnTo>
                    <a:pt x="5011" y="2144"/>
                  </a:lnTo>
                  <a:lnTo>
                    <a:pt x="5011" y="1983"/>
                  </a:lnTo>
                  <a:lnTo>
                    <a:pt x="5038" y="1822"/>
                  </a:lnTo>
                  <a:lnTo>
                    <a:pt x="5145" y="1715"/>
                  </a:lnTo>
                  <a:lnTo>
                    <a:pt x="5252" y="1635"/>
                  </a:lnTo>
                  <a:lnTo>
                    <a:pt x="5413" y="1608"/>
                  </a:lnTo>
                  <a:close/>
                  <a:moveTo>
                    <a:pt x="4207" y="0"/>
                  </a:moveTo>
                  <a:lnTo>
                    <a:pt x="3752" y="81"/>
                  </a:lnTo>
                  <a:lnTo>
                    <a:pt x="3296" y="188"/>
                  </a:lnTo>
                  <a:lnTo>
                    <a:pt x="2867" y="349"/>
                  </a:lnTo>
                  <a:lnTo>
                    <a:pt x="2465" y="563"/>
                  </a:lnTo>
                  <a:lnTo>
                    <a:pt x="2064" y="777"/>
                  </a:lnTo>
                  <a:lnTo>
                    <a:pt x="1715" y="1045"/>
                  </a:lnTo>
                  <a:lnTo>
                    <a:pt x="1367" y="1367"/>
                  </a:lnTo>
                  <a:lnTo>
                    <a:pt x="1072" y="1688"/>
                  </a:lnTo>
                  <a:lnTo>
                    <a:pt x="804" y="2063"/>
                  </a:lnTo>
                  <a:lnTo>
                    <a:pt x="563" y="2438"/>
                  </a:lnTo>
                  <a:lnTo>
                    <a:pt x="376" y="2840"/>
                  </a:lnTo>
                  <a:lnTo>
                    <a:pt x="215" y="3269"/>
                  </a:lnTo>
                  <a:lnTo>
                    <a:pt x="108" y="3725"/>
                  </a:lnTo>
                  <a:lnTo>
                    <a:pt x="27" y="4180"/>
                  </a:lnTo>
                  <a:lnTo>
                    <a:pt x="0" y="4662"/>
                  </a:lnTo>
                  <a:lnTo>
                    <a:pt x="27" y="5145"/>
                  </a:lnTo>
                  <a:lnTo>
                    <a:pt x="108" y="5600"/>
                  </a:lnTo>
                  <a:lnTo>
                    <a:pt x="215" y="6056"/>
                  </a:lnTo>
                  <a:lnTo>
                    <a:pt x="376" y="6484"/>
                  </a:lnTo>
                  <a:lnTo>
                    <a:pt x="563" y="6886"/>
                  </a:lnTo>
                  <a:lnTo>
                    <a:pt x="804" y="7261"/>
                  </a:lnTo>
                  <a:lnTo>
                    <a:pt x="1072" y="7636"/>
                  </a:lnTo>
                  <a:lnTo>
                    <a:pt x="1367" y="7958"/>
                  </a:lnTo>
                  <a:lnTo>
                    <a:pt x="1715" y="8279"/>
                  </a:lnTo>
                  <a:lnTo>
                    <a:pt x="2064" y="8547"/>
                  </a:lnTo>
                  <a:lnTo>
                    <a:pt x="2465" y="8762"/>
                  </a:lnTo>
                  <a:lnTo>
                    <a:pt x="2867" y="8976"/>
                  </a:lnTo>
                  <a:lnTo>
                    <a:pt x="3296" y="9137"/>
                  </a:lnTo>
                  <a:lnTo>
                    <a:pt x="3752" y="9244"/>
                  </a:lnTo>
                  <a:lnTo>
                    <a:pt x="4207" y="9298"/>
                  </a:lnTo>
                  <a:lnTo>
                    <a:pt x="4689" y="9324"/>
                  </a:lnTo>
                  <a:lnTo>
                    <a:pt x="5172" y="9298"/>
                  </a:lnTo>
                  <a:lnTo>
                    <a:pt x="5627" y="9244"/>
                  </a:lnTo>
                  <a:lnTo>
                    <a:pt x="6083" y="9137"/>
                  </a:lnTo>
                  <a:lnTo>
                    <a:pt x="6511" y="8976"/>
                  </a:lnTo>
                  <a:lnTo>
                    <a:pt x="6913" y="8762"/>
                  </a:lnTo>
                  <a:lnTo>
                    <a:pt x="7288" y="8547"/>
                  </a:lnTo>
                  <a:lnTo>
                    <a:pt x="7663" y="8279"/>
                  </a:lnTo>
                  <a:lnTo>
                    <a:pt x="7985" y="7958"/>
                  </a:lnTo>
                  <a:lnTo>
                    <a:pt x="8280" y="7636"/>
                  </a:lnTo>
                  <a:lnTo>
                    <a:pt x="8548" y="7261"/>
                  </a:lnTo>
                  <a:lnTo>
                    <a:pt x="8789" y="6886"/>
                  </a:lnTo>
                  <a:lnTo>
                    <a:pt x="8976" y="6484"/>
                  </a:lnTo>
                  <a:lnTo>
                    <a:pt x="9137" y="6056"/>
                  </a:lnTo>
                  <a:lnTo>
                    <a:pt x="9271" y="5600"/>
                  </a:lnTo>
                  <a:lnTo>
                    <a:pt x="9325" y="5145"/>
                  </a:lnTo>
                  <a:lnTo>
                    <a:pt x="9351" y="4662"/>
                  </a:lnTo>
                  <a:lnTo>
                    <a:pt x="9325" y="4180"/>
                  </a:lnTo>
                  <a:lnTo>
                    <a:pt x="9271" y="3725"/>
                  </a:lnTo>
                  <a:lnTo>
                    <a:pt x="9137" y="3269"/>
                  </a:lnTo>
                  <a:lnTo>
                    <a:pt x="8976" y="2840"/>
                  </a:lnTo>
                  <a:lnTo>
                    <a:pt x="8789" y="2438"/>
                  </a:lnTo>
                  <a:lnTo>
                    <a:pt x="8548" y="2063"/>
                  </a:lnTo>
                  <a:lnTo>
                    <a:pt x="8280" y="1688"/>
                  </a:lnTo>
                  <a:lnTo>
                    <a:pt x="7985" y="1367"/>
                  </a:lnTo>
                  <a:lnTo>
                    <a:pt x="7663" y="1045"/>
                  </a:lnTo>
                  <a:lnTo>
                    <a:pt x="7288" y="777"/>
                  </a:lnTo>
                  <a:lnTo>
                    <a:pt x="6913" y="563"/>
                  </a:lnTo>
                  <a:lnTo>
                    <a:pt x="6511" y="349"/>
                  </a:lnTo>
                  <a:lnTo>
                    <a:pt x="6083" y="188"/>
                  </a:lnTo>
                  <a:lnTo>
                    <a:pt x="5627" y="81"/>
                  </a:lnTo>
                  <a:lnTo>
                    <a:pt x="51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35" name="Google Shape;835;p50"/>
          <p:cNvPicPr preferRelativeResize="0"/>
          <p:nvPr/>
        </p:nvPicPr>
        <p:blipFill>
          <a:blip r:embed="rId4">
            <a:alphaModFix/>
          </a:blip>
          <a:stretch>
            <a:fillRect/>
          </a:stretch>
        </p:blipFill>
        <p:spPr>
          <a:xfrm flipH="1">
            <a:off x="7595962" y="231853"/>
            <a:ext cx="1461089" cy="1375025"/>
          </a:xfrm>
          <a:prstGeom prst="rect">
            <a:avLst/>
          </a:prstGeom>
          <a:noFill/>
          <a:ln>
            <a:noFill/>
          </a:ln>
        </p:spPr>
      </p:pic>
      <p:pic>
        <p:nvPicPr>
          <p:cNvPr id="836" name="Google Shape;836;p50"/>
          <p:cNvPicPr preferRelativeResize="0"/>
          <p:nvPr/>
        </p:nvPicPr>
        <p:blipFill>
          <a:blip r:embed="rId5">
            <a:alphaModFix/>
          </a:blip>
          <a:stretch>
            <a:fillRect/>
          </a:stretch>
        </p:blipFill>
        <p:spPr>
          <a:xfrm>
            <a:off x="327463" y="332076"/>
            <a:ext cx="771525" cy="1174575"/>
          </a:xfrm>
          <a:prstGeom prst="rect">
            <a:avLst/>
          </a:prstGeom>
          <a:noFill/>
          <a:ln>
            <a:noFill/>
          </a:ln>
        </p:spPr>
      </p:pic>
      <p:pic>
        <p:nvPicPr>
          <p:cNvPr id="837" name="Google Shape;837;p50" title="Chart">
            <a:hlinkClick r:id="rId6"/>
          </p:cNvPr>
          <p:cNvPicPr preferRelativeResize="0"/>
          <p:nvPr/>
        </p:nvPicPr>
        <p:blipFill>
          <a:blip r:embed="rId7">
            <a:alphaModFix/>
          </a:blip>
          <a:stretch>
            <a:fillRect/>
          </a:stretch>
        </p:blipFill>
        <p:spPr>
          <a:xfrm>
            <a:off x="5336762" y="1578801"/>
            <a:ext cx="2323128" cy="19416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51"/>
          <p:cNvSpPr/>
          <p:nvPr/>
        </p:nvSpPr>
        <p:spPr>
          <a:xfrm>
            <a:off x="3897900" y="1885185"/>
            <a:ext cx="1371600" cy="1371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1"/>
          <p:cNvSpPr/>
          <p:nvPr/>
        </p:nvSpPr>
        <p:spPr>
          <a:xfrm>
            <a:off x="1263325" y="1885185"/>
            <a:ext cx="1371600" cy="137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1"/>
          <p:cNvSpPr/>
          <p:nvPr/>
        </p:nvSpPr>
        <p:spPr>
          <a:xfrm flipH="1">
            <a:off x="3899250" y="1885185"/>
            <a:ext cx="1371600" cy="1371600"/>
          </a:xfrm>
          <a:prstGeom prst="blockArc">
            <a:avLst>
              <a:gd name="adj1" fmla="val 5421701"/>
              <a:gd name="adj2" fmla="val 16256715"/>
              <a:gd name="adj3" fmla="val 127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1"/>
          <p:cNvSpPr txBox="1">
            <a:spLocks noGrp="1"/>
          </p:cNvSpPr>
          <p:nvPr>
            <p:ph type="title" idx="4"/>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NUMBERS</a:t>
            </a:r>
            <a:endParaRPr/>
          </a:p>
        </p:txBody>
      </p:sp>
      <p:sp>
        <p:nvSpPr>
          <p:cNvPr id="846" name="Google Shape;846;p51"/>
          <p:cNvSpPr txBox="1">
            <a:spLocks noGrp="1"/>
          </p:cNvSpPr>
          <p:nvPr>
            <p:ph type="title"/>
          </p:nvPr>
        </p:nvSpPr>
        <p:spPr>
          <a:xfrm>
            <a:off x="1251600" y="2388135"/>
            <a:ext cx="13716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847" name="Google Shape;847;p51"/>
          <p:cNvSpPr txBox="1">
            <a:spLocks noGrp="1"/>
          </p:cNvSpPr>
          <p:nvPr>
            <p:ph type="subTitle" idx="1"/>
          </p:nvPr>
        </p:nvSpPr>
        <p:spPr>
          <a:xfrm>
            <a:off x="720000" y="3780381"/>
            <a:ext cx="2434800" cy="7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of them all</a:t>
            </a:r>
            <a:endParaRPr/>
          </a:p>
        </p:txBody>
      </p:sp>
      <p:sp>
        <p:nvSpPr>
          <p:cNvPr id="848" name="Google Shape;848;p51"/>
          <p:cNvSpPr txBox="1">
            <a:spLocks noGrp="1"/>
          </p:cNvSpPr>
          <p:nvPr>
            <p:ph type="title" idx="2"/>
          </p:nvPr>
        </p:nvSpPr>
        <p:spPr>
          <a:xfrm>
            <a:off x="3889610" y="2388135"/>
            <a:ext cx="13716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849" name="Google Shape;849;p51"/>
          <p:cNvSpPr txBox="1">
            <a:spLocks noGrp="1"/>
          </p:cNvSpPr>
          <p:nvPr>
            <p:ph type="subTitle" idx="3"/>
          </p:nvPr>
        </p:nvSpPr>
        <p:spPr>
          <a:xfrm>
            <a:off x="3358035" y="3780381"/>
            <a:ext cx="2434800" cy="7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850" name="Google Shape;850;p51"/>
          <p:cNvSpPr/>
          <p:nvPr/>
        </p:nvSpPr>
        <p:spPr>
          <a:xfrm flipH="1">
            <a:off x="1264675" y="1885185"/>
            <a:ext cx="1371600" cy="1371600"/>
          </a:xfrm>
          <a:prstGeom prst="blockArc">
            <a:avLst>
              <a:gd name="adj1" fmla="val 10867411"/>
              <a:gd name="adj2" fmla="val 16256715"/>
              <a:gd name="adj3" fmla="val 127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1"/>
          <p:cNvSpPr txBox="1">
            <a:spLocks noGrp="1"/>
          </p:cNvSpPr>
          <p:nvPr>
            <p:ph type="subTitle" idx="5"/>
          </p:nvPr>
        </p:nvSpPr>
        <p:spPr>
          <a:xfrm>
            <a:off x="720025" y="3413662"/>
            <a:ext cx="2434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852" name="Google Shape;852;p51"/>
          <p:cNvSpPr txBox="1">
            <a:spLocks noGrp="1"/>
          </p:cNvSpPr>
          <p:nvPr>
            <p:ph type="subTitle" idx="6"/>
          </p:nvPr>
        </p:nvSpPr>
        <p:spPr>
          <a:xfrm>
            <a:off x="3358035" y="3413662"/>
            <a:ext cx="2434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853" name="Google Shape;853;p51"/>
          <p:cNvSpPr txBox="1">
            <a:spLocks noGrp="1"/>
          </p:cNvSpPr>
          <p:nvPr>
            <p:ph type="subTitle" idx="8"/>
          </p:nvPr>
        </p:nvSpPr>
        <p:spPr>
          <a:xfrm>
            <a:off x="5996045" y="3780381"/>
            <a:ext cx="2434800" cy="7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854" name="Google Shape;854;p51"/>
          <p:cNvSpPr txBox="1">
            <a:spLocks noGrp="1"/>
          </p:cNvSpPr>
          <p:nvPr>
            <p:ph type="subTitle" idx="9"/>
          </p:nvPr>
        </p:nvSpPr>
        <p:spPr>
          <a:xfrm>
            <a:off x="5996045" y="3413662"/>
            <a:ext cx="2434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855" name="Google Shape;855;p51"/>
          <p:cNvSpPr/>
          <p:nvPr/>
        </p:nvSpPr>
        <p:spPr>
          <a:xfrm>
            <a:off x="6539345" y="1885185"/>
            <a:ext cx="1371600" cy="1371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1"/>
          <p:cNvSpPr/>
          <p:nvPr/>
        </p:nvSpPr>
        <p:spPr>
          <a:xfrm flipH="1">
            <a:off x="6540695" y="1885185"/>
            <a:ext cx="1371600" cy="1371600"/>
          </a:xfrm>
          <a:prstGeom prst="blockArc">
            <a:avLst>
              <a:gd name="adj1" fmla="val 21575970"/>
              <a:gd name="adj2" fmla="val 16256715"/>
              <a:gd name="adj3" fmla="val 127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1"/>
          <p:cNvSpPr txBox="1">
            <a:spLocks noGrp="1"/>
          </p:cNvSpPr>
          <p:nvPr>
            <p:ph type="title" idx="7"/>
          </p:nvPr>
        </p:nvSpPr>
        <p:spPr>
          <a:xfrm>
            <a:off x="6527620" y="2388135"/>
            <a:ext cx="13716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75%</a:t>
            </a:r>
            <a:endParaRPr/>
          </a:p>
        </p:txBody>
      </p:sp>
      <p:sp>
        <p:nvSpPr>
          <p:cNvPr id="858" name="Google Shape;858;p51"/>
          <p:cNvSpPr/>
          <p:nvPr/>
        </p:nvSpPr>
        <p:spPr>
          <a:xfrm>
            <a:off x="1674775" y="1154139"/>
            <a:ext cx="548700" cy="5487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9" name="Google Shape;859;p51"/>
          <p:cNvCxnSpPr>
            <a:stCxn id="858" idx="2"/>
            <a:endCxn id="843" idx="0"/>
          </p:cNvCxnSpPr>
          <p:nvPr/>
        </p:nvCxnSpPr>
        <p:spPr>
          <a:xfrm>
            <a:off x="1949125" y="1702839"/>
            <a:ext cx="0" cy="182400"/>
          </a:xfrm>
          <a:prstGeom prst="straightConnector1">
            <a:avLst/>
          </a:prstGeom>
          <a:noFill/>
          <a:ln w="19050" cap="flat" cmpd="sng">
            <a:solidFill>
              <a:schemeClr val="dk1"/>
            </a:solidFill>
            <a:prstDash val="solid"/>
            <a:round/>
            <a:headEnd type="none" w="med" len="med"/>
            <a:tailEnd type="none" w="med" len="med"/>
          </a:ln>
        </p:spPr>
      </p:cxnSp>
      <p:sp>
        <p:nvSpPr>
          <p:cNvPr id="860" name="Google Shape;860;p51"/>
          <p:cNvSpPr/>
          <p:nvPr/>
        </p:nvSpPr>
        <p:spPr>
          <a:xfrm>
            <a:off x="4309350" y="1154139"/>
            <a:ext cx="548700" cy="5487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1" name="Google Shape;861;p51"/>
          <p:cNvCxnSpPr>
            <a:stCxn id="860" idx="2"/>
            <a:endCxn id="842" idx="0"/>
          </p:cNvCxnSpPr>
          <p:nvPr/>
        </p:nvCxnSpPr>
        <p:spPr>
          <a:xfrm>
            <a:off x="4583700" y="1702839"/>
            <a:ext cx="0" cy="182400"/>
          </a:xfrm>
          <a:prstGeom prst="straightConnector1">
            <a:avLst/>
          </a:prstGeom>
          <a:noFill/>
          <a:ln w="19050" cap="flat" cmpd="sng">
            <a:solidFill>
              <a:schemeClr val="dk1"/>
            </a:solidFill>
            <a:prstDash val="solid"/>
            <a:round/>
            <a:headEnd type="none" w="med" len="med"/>
            <a:tailEnd type="none" w="med" len="med"/>
          </a:ln>
        </p:spPr>
      </p:cxnSp>
      <p:sp>
        <p:nvSpPr>
          <p:cNvPr id="862" name="Google Shape;862;p51"/>
          <p:cNvSpPr/>
          <p:nvPr/>
        </p:nvSpPr>
        <p:spPr>
          <a:xfrm>
            <a:off x="6950795" y="1154139"/>
            <a:ext cx="548700" cy="5487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3" name="Google Shape;863;p51"/>
          <p:cNvCxnSpPr>
            <a:stCxn id="862" idx="2"/>
            <a:endCxn id="855" idx="0"/>
          </p:cNvCxnSpPr>
          <p:nvPr/>
        </p:nvCxnSpPr>
        <p:spPr>
          <a:xfrm>
            <a:off x="7225145" y="1702839"/>
            <a:ext cx="0" cy="182400"/>
          </a:xfrm>
          <a:prstGeom prst="straightConnector1">
            <a:avLst/>
          </a:prstGeom>
          <a:noFill/>
          <a:ln w="19050" cap="flat" cmpd="sng">
            <a:solidFill>
              <a:schemeClr val="dk1"/>
            </a:solidFill>
            <a:prstDash val="solid"/>
            <a:round/>
            <a:headEnd type="none" w="med" len="med"/>
            <a:tailEnd type="none" w="med" len="med"/>
          </a:ln>
        </p:spPr>
      </p:cxnSp>
      <p:grpSp>
        <p:nvGrpSpPr>
          <p:cNvPr id="864" name="Google Shape;864;p51"/>
          <p:cNvGrpSpPr/>
          <p:nvPr/>
        </p:nvGrpSpPr>
        <p:grpSpPr>
          <a:xfrm>
            <a:off x="1783662" y="1300876"/>
            <a:ext cx="330925" cy="255225"/>
            <a:chOff x="4022650" y="2067425"/>
            <a:chExt cx="330925" cy="255225"/>
          </a:xfrm>
        </p:grpSpPr>
        <p:sp>
          <p:nvSpPr>
            <p:cNvPr id="865" name="Google Shape;865;p51"/>
            <p:cNvSpPr/>
            <p:nvPr/>
          </p:nvSpPr>
          <p:spPr>
            <a:xfrm>
              <a:off x="4087625" y="2218800"/>
              <a:ext cx="34875" cy="16775"/>
            </a:xfrm>
            <a:custGeom>
              <a:avLst/>
              <a:gdLst/>
              <a:ahLst/>
              <a:cxnLst/>
              <a:rect l="l" t="t" r="r" b="b"/>
              <a:pathLst>
                <a:path w="1395" h="671" extrusionOk="0">
                  <a:moveTo>
                    <a:pt x="1" y="1"/>
                  </a:moveTo>
                  <a:lnTo>
                    <a:pt x="1" y="671"/>
                  </a:lnTo>
                  <a:lnTo>
                    <a:pt x="1046" y="671"/>
                  </a:lnTo>
                  <a:lnTo>
                    <a:pt x="1180" y="644"/>
                  </a:lnTo>
                  <a:lnTo>
                    <a:pt x="1287" y="563"/>
                  </a:lnTo>
                  <a:lnTo>
                    <a:pt x="1367" y="456"/>
                  </a:lnTo>
                  <a:lnTo>
                    <a:pt x="1394" y="349"/>
                  </a:lnTo>
                  <a:lnTo>
                    <a:pt x="1367" y="215"/>
                  </a:lnTo>
                  <a:lnTo>
                    <a:pt x="1287" y="108"/>
                  </a:lnTo>
                  <a:lnTo>
                    <a:pt x="1180" y="28"/>
                  </a:lnTo>
                  <a:lnTo>
                    <a:pt x="10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1"/>
            <p:cNvSpPr/>
            <p:nvPr/>
          </p:nvSpPr>
          <p:spPr>
            <a:xfrm>
              <a:off x="4087625" y="2254975"/>
              <a:ext cx="34875" cy="16100"/>
            </a:xfrm>
            <a:custGeom>
              <a:avLst/>
              <a:gdLst/>
              <a:ahLst/>
              <a:cxnLst/>
              <a:rect l="l" t="t" r="r" b="b"/>
              <a:pathLst>
                <a:path w="1395" h="644" extrusionOk="0">
                  <a:moveTo>
                    <a:pt x="1" y="1"/>
                  </a:moveTo>
                  <a:lnTo>
                    <a:pt x="1" y="644"/>
                  </a:lnTo>
                  <a:lnTo>
                    <a:pt x="1046" y="644"/>
                  </a:lnTo>
                  <a:lnTo>
                    <a:pt x="1180" y="617"/>
                  </a:lnTo>
                  <a:lnTo>
                    <a:pt x="1287" y="563"/>
                  </a:lnTo>
                  <a:lnTo>
                    <a:pt x="1367" y="456"/>
                  </a:lnTo>
                  <a:lnTo>
                    <a:pt x="1394" y="322"/>
                  </a:lnTo>
                  <a:lnTo>
                    <a:pt x="1367" y="188"/>
                  </a:lnTo>
                  <a:lnTo>
                    <a:pt x="1287" y="81"/>
                  </a:lnTo>
                  <a:lnTo>
                    <a:pt x="1180" y="27"/>
                  </a:lnTo>
                  <a:lnTo>
                    <a:pt x="10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1"/>
            <p:cNvSpPr/>
            <p:nvPr/>
          </p:nvSpPr>
          <p:spPr>
            <a:xfrm>
              <a:off x="4022650" y="2167225"/>
              <a:ext cx="155425" cy="155425"/>
            </a:xfrm>
            <a:custGeom>
              <a:avLst/>
              <a:gdLst/>
              <a:ahLst/>
              <a:cxnLst/>
              <a:rect l="l" t="t" r="r" b="b"/>
              <a:pathLst>
                <a:path w="6217" h="6217" extrusionOk="0">
                  <a:moveTo>
                    <a:pt x="3806" y="938"/>
                  </a:moveTo>
                  <a:lnTo>
                    <a:pt x="3966" y="965"/>
                  </a:lnTo>
                  <a:lnTo>
                    <a:pt x="4073" y="1046"/>
                  </a:lnTo>
                  <a:lnTo>
                    <a:pt x="4154" y="1180"/>
                  </a:lnTo>
                  <a:lnTo>
                    <a:pt x="4181" y="1340"/>
                  </a:lnTo>
                  <a:lnTo>
                    <a:pt x="4181" y="1447"/>
                  </a:lnTo>
                  <a:lnTo>
                    <a:pt x="4315" y="1528"/>
                  </a:lnTo>
                  <a:lnTo>
                    <a:pt x="4422" y="1608"/>
                  </a:lnTo>
                  <a:lnTo>
                    <a:pt x="4529" y="1715"/>
                  </a:lnTo>
                  <a:lnTo>
                    <a:pt x="4609" y="1849"/>
                  </a:lnTo>
                  <a:lnTo>
                    <a:pt x="4663" y="1957"/>
                  </a:lnTo>
                  <a:lnTo>
                    <a:pt x="4716" y="2091"/>
                  </a:lnTo>
                  <a:lnTo>
                    <a:pt x="4743" y="2251"/>
                  </a:lnTo>
                  <a:lnTo>
                    <a:pt x="4743" y="2412"/>
                  </a:lnTo>
                  <a:lnTo>
                    <a:pt x="4743" y="2600"/>
                  </a:lnTo>
                  <a:lnTo>
                    <a:pt x="4690" y="2787"/>
                  </a:lnTo>
                  <a:lnTo>
                    <a:pt x="4609" y="2975"/>
                  </a:lnTo>
                  <a:lnTo>
                    <a:pt x="4502" y="3109"/>
                  </a:lnTo>
                  <a:lnTo>
                    <a:pt x="4609" y="3269"/>
                  </a:lnTo>
                  <a:lnTo>
                    <a:pt x="4690" y="3457"/>
                  </a:lnTo>
                  <a:lnTo>
                    <a:pt x="4743" y="3645"/>
                  </a:lnTo>
                  <a:lnTo>
                    <a:pt x="4743" y="3832"/>
                  </a:lnTo>
                  <a:lnTo>
                    <a:pt x="4743" y="3993"/>
                  </a:lnTo>
                  <a:lnTo>
                    <a:pt x="4716" y="4127"/>
                  </a:lnTo>
                  <a:lnTo>
                    <a:pt x="4663" y="4261"/>
                  </a:lnTo>
                  <a:lnTo>
                    <a:pt x="4609" y="4395"/>
                  </a:lnTo>
                  <a:lnTo>
                    <a:pt x="4529" y="4529"/>
                  </a:lnTo>
                  <a:lnTo>
                    <a:pt x="4422" y="4609"/>
                  </a:lnTo>
                  <a:lnTo>
                    <a:pt x="4315" y="4716"/>
                  </a:lnTo>
                  <a:lnTo>
                    <a:pt x="4181" y="4797"/>
                  </a:lnTo>
                  <a:lnTo>
                    <a:pt x="4181" y="4904"/>
                  </a:lnTo>
                  <a:lnTo>
                    <a:pt x="4154" y="5065"/>
                  </a:lnTo>
                  <a:lnTo>
                    <a:pt x="4073" y="5172"/>
                  </a:lnTo>
                  <a:lnTo>
                    <a:pt x="3966" y="5252"/>
                  </a:lnTo>
                  <a:lnTo>
                    <a:pt x="3806" y="5306"/>
                  </a:lnTo>
                  <a:lnTo>
                    <a:pt x="3672" y="5279"/>
                  </a:lnTo>
                  <a:lnTo>
                    <a:pt x="3538" y="5199"/>
                  </a:lnTo>
                  <a:lnTo>
                    <a:pt x="3457" y="5065"/>
                  </a:lnTo>
                  <a:lnTo>
                    <a:pt x="3430" y="4931"/>
                  </a:lnTo>
                  <a:lnTo>
                    <a:pt x="2787" y="4931"/>
                  </a:lnTo>
                  <a:lnTo>
                    <a:pt x="2761" y="5065"/>
                  </a:lnTo>
                  <a:lnTo>
                    <a:pt x="2680" y="5199"/>
                  </a:lnTo>
                  <a:lnTo>
                    <a:pt x="2546" y="5279"/>
                  </a:lnTo>
                  <a:lnTo>
                    <a:pt x="2412" y="5306"/>
                  </a:lnTo>
                  <a:lnTo>
                    <a:pt x="2251" y="5279"/>
                  </a:lnTo>
                  <a:lnTo>
                    <a:pt x="2144" y="5199"/>
                  </a:lnTo>
                  <a:lnTo>
                    <a:pt x="2064" y="5065"/>
                  </a:lnTo>
                  <a:lnTo>
                    <a:pt x="2010" y="4931"/>
                  </a:lnTo>
                  <a:lnTo>
                    <a:pt x="1876" y="4931"/>
                  </a:lnTo>
                  <a:lnTo>
                    <a:pt x="1716" y="4904"/>
                  </a:lnTo>
                  <a:lnTo>
                    <a:pt x="1582" y="4823"/>
                  </a:lnTo>
                  <a:lnTo>
                    <a:pt x="1501" y="4689"/>
                  </a:lnTo>
                  <a:lnTo>
                    <a:pt x="1474" y="4555"/>
                  </a:lnTo>
                  <a:lnTo>
                    <a:pt x="1501" y="4395"/>
                  </a:lnTo>
                  <a:lnTo>
                    <a:pt x="1582" y="4288"/>
                  </a:lnTo>
                  <a:lnTo>
                    <a:pt x="1689" y="4207"/>
                  </a:lnTo>
                  <a:lnTo>
                    <a:pt x="1823" y="4154"/>
                  </a:lnTo>
                  <a:lnTo>
                    <a:pt x="1823" y="2064"/>
                  </a:lnTo>
                  <a:lnTo>
                    <a:pt x="1689" y="2037"/>
                  </a:lnTo>
                  <a:lnTo>
                    <a:pt x="1582" y="1957"/>
                  </a:lnTo>
                  <a:lnTo>
                    <a:pt x="1501" y="1823"/>
                  </a:lnTo>
                  <a:lnTo>
                    <a:pt x="1474" y="1689"/>
                  </a:lnTo>
                  <a:lnTo>
                    <a:pt x="1501" y="1528"/>
                  </a:lnTo>
                  <a:lnTo>
                    <a:pt x="1582" y="1421"/>
                  </a:lnTo>
                  <a:lnTo>
                    <a:pt x="1716" y="1340"/>
                  </a:lnTo>
                  <a:lnTo>
                    <a:pt x="1876" y="1287"/>
                  </a:lnTo>
                  <a:lnTo>
                    <a:pt x="2010" y="1287"/>
                  </a:lnTo>
                  <a:lnTo>
                    <a:pt x="2064" y="1153"/>
                  </a:lnTo>
                  <a:lnTo>
                    <a:pt x="2144" y="1046"/>
                  </a:lnTo>
                  <a:lnTo>
                    <a:pt x="2251" y="965"/>
                  </a:lnTo>
                  <a:lnTo>
                    <a:pt x="2412" y="938"/>
                  </a:lnTo>
                  <a:lnTo>
                    <a:pt x="2546" y="965"/>
                  </a:lnTo>
                  <a:lnTo>
                    <a:pt x="2680" y="1046"/>
                  </a:lnTo>
                  <a:lnTo>
                    <a:pt x="2761" y="1153"/>
                  </a:lnTo>
                  <a:lnTo>
                    <a:pt x="2787" y="1287"/>
                  </a:lnTo>
                  <a:lnTo>
                    <a:pt x="3430" y="1287"/>
                  </a:lnTo>
                  <a:lnTo>
                    <a:pt x="3457" y="1153"/>
                  </a:lnTo>
                  <a:lnTo>
                    <a:pt x="3538" y="1046"/>
                  </a:lnTo>
                  <a:lnTo>
                    <a:pt x="3672" y="965"/>
                  </a:lnTo>
                  <a:lnTo>
                    <a:pt x="3806" y="938"/>
                  </a:lnTo>
                  <a:close/>
                  <a:moveTo>
                    <a:pt x="3109" y="1"/>
                  </a:moveTo>
                  <a:lnTo>
                    <a:pt x="2787" y="27"/>
                  </a:lnTo>
                  <a:lnTo>
                    <a:pt x="2493" y="81"/>
                  </a:lnTo>
                  <a:lnTo>
                    <a:pt x="2198" y="161"/>
                  </a:lnTo>
                  <a:lnTo>
                    <a:pt x="1903" y="242"/>
                  </a:lnTo>
                  <a:lnTo>
                    <a:pt x="1635" y="376"/>
                  </a:lnTo>
                  <a:lnTo>
                    <a:pt x="1367" y="537"/>
                  </a:lnTo>
                  <a:lnTo>
                    <a:pt x="1153" y="724"/>
                  </a:lnTo>
                  <a:lnTo>
                    <a:pt x="912" y="912"/>
                  </a:lnTo>
                  <a:lnTo>
                    <a:pt x="724" y="1153"/>
                  </a:lnTo>
                  <a:lnTo>
                    <a:pt x="537" y="1367"/>
                  </a:lnTo>
                  <a:lnTo>
                    <a:pt x="376" y="1635"/>
                  </a:lnTo>
                  <a:lnTo>
                    <a:pt x="242" y="1903"/>
                  </a:lnTo>
                  <a:lnTo>
                    <a:pt x="135" y="2198"/>
                  </a:lnTo>
                  <a:lnTo>
                    <a:pt x="81" y="2492"/>
                  </a:lnTo>
                  <a:lnTo>
                    <a:pt x="28" y="2787"/>
                  </a:lnTo>
                  <a:lnTo>
                    <a:pt x="1" y="3109"/>
                  </a:lnTo>
                  <a:lnTo>
                    <a:pt x="28" y="3430"/>
                  </a:lnTo>
                  <a:lnTo>
                    <a:pt x="81" y="3752"/>
                  </a:lnTo>
                  <a:lnTo>
                    <a:pt x="135" y="4046"/>
                  </a:lnTo>
                  <a:lnTo>
                    <a:pt x="242" y="4314"/>
                  </a:lnTo>
                  <a:lnTo>
                    <a:pt x="376" y="4609"/>
                  </a:lnTo>
                  <a:lnTo>
                    <a:pt x="537" y="4850"/>
                  </a:lnTo>
                  <a:lnTo>
                    <a:pt x="724" y="5091"/>
                  </a:lnTo>
                  <a:lnTo>
                    <a:pt x="912" y="5306"/>
                  </a:lnTo>
                  <a:lnTo>
                    <a:pt x="1153" y="5520"/>
                  </a:lnTo>
                  <a:lnTo>
                    <a:pt x="1367" y="5681"/>
                  </a:lnTo>
                  <a:lnTo>
                    <a:pt x="1635" y="5842"/>
                  </a:lnTo>
                  <a:lnTo>
                    <a:pt x="1903" y="5976"/>
                  </a:lnTo>
                  <a:lnTo>
                    <a:pt x="2198" y="6083"/>
                  </a:lnTo>
                  <a:lnTo>
                    <a:pt x="2493" y="6163"/>
                  </a:lnTo>
                  <a:lnTo>
                    <a:pt x="2787" y="6217"/>
                  </a:lnTo>
                  <a:lnTo>
                    <a:pt x="3430" y="6217"/>
                  </a:lnTo>
                  <a:lnTo>
                    <a:pt x="3752" y="6163"/>
                  </a:lnTo>
                  <a:lnTo>
                    <a:pt x="4047" y="6083"/>
                  </a:lnTo>
                  <a:lnTo>
                    <a:pt x="4315" y="5976"/>
                  </a:lnTo>
                  <a:lnTo>
                    <a:pt x="4609" y="5842"/>
                  </a:lnTo>
                  <a:lnTo>
                    <a:pt x="4850" y="5681"/>
                  </a:lnTo>
                  <a:lnTo>
                    <a:pt x="5092" y="5520"/>
                  </a:lnTo>
                  <a:lnTo>
                    <a:pt x="5306" y="5306"/>
                  </a:lnTo>
                  <a:lnTo>
                    <a:pt x="5520" y="5091"/>
                  </a:lnTo>
                  <a:lnTo>
                    <a:pt x="5681" y="4850"/>
                  </a:lnTo>
                  <a:lnTo>
                    <a:pt x="5842" y="4609"/>
                  </a:lnTo>
                  <a:lnTo>
                    <a:pt x="5976" y="4314"/>
                  </a:lnTo>
                  <a:lnTo>
                    <a:pt x="6083" y="4046"/>
                  </a:lnTo>
                  <a:lnTo>
                    <a:pt x="6163" y="3752"/>
                  </a:lnTo>
                  <a:lnTo>
                    <a:pt x="6217" y="3430"/>
                  </a:lnTo>
                  <a:lnTo>
                    <a:pt x="6217" y="3109"/>
                  </a:lnTo>
                  <a:lnTo>
                    <a:pt x="6217" y="2787"/>
                  </a:lnTo>
                  <a:lnTo>
                    <a:pt x="6163" y="2492"/>
                  </a:lnTo>
                  <a:lnTo>
                    <a:pt x="6083" y="2198"/>
                  </a:lnTo>
                  <a:lnTo>
                    <a:pt x="5976" y="1903"/>
                  </a:lnTo>
                  <a:lnTo>
                    <a:pt x="5842" y="1635"/>
                  </a:lnTo>
                  <a:lnTo>
                    <a:pt x="5681" y="1367"/>
                  </a:lnTo>
                  <a:lnTo>
                    <a:pt x="5520" y="1153"/>
                  </a:lnTo>
                  <a:lnTo>
                    <a:pt x="5306" y="912"/>
                  </a:lnTo>
                  <a:lnTo>
                    <a:pt x="5092" y="724"/>
                  </a:lnTo>
                  <a:lnTo>
                    <a:pt x="4850" y="537"/>
                  </a:lnTo>
                  <a:lnTo>
                    <a:pt x="4609" y="376"/>
                  </a:lnTo>
                  <a:lnTo>
                    <a:pt x="4315" y="242"/>
                  </a:lnTo>
                  <a:lnTo>
                    <a:pt x="4047" y="161"/>
                  </a:lnTo>
                  <a:lnTo>
                    <a:pt x="3752" y="81"/>
                  </a:lnTo>
                  <a:lnTo>
                    <a:pt x="3430" y="27"/>
                  </a:lnTo>
                  <a:lnTo>
                    <a:pt x="31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1"/>
            <p:cNvSpPr/>
            <p:nvPr/>
          </p:nvSpPr>
          <p:spPr>
            <a:xfrm>
              <a:off x="4044775" y="2128375"/>
              <a:ext cx="308800" cy="19450"/>
            </a:xfrm>
            <a:custGeom>
              <a:avLst/>
              <a:gdLst/>
              <a:ahLst/>
              <a:cxnLst/>
              <a:rect l="l" t="t" r="r" b="b"/>
              <a:pathLst>
                <a:path w="12352" h="778" extrusionOk="0">
                  <a:moveTo>
                    <a:pt x="0" y="1"/>
                  </a:moveTo>
                  <a:lnTo>
                    <a:pt x="0" y="778"/>
                  </a:lnTo>
                  <a:lnTo>
                    <a:pt x="12352" y="778"/>
                  </a:lnTo>
                  <a:lnTo>
                    <a:pt x="123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1"/>
            <p:cNvSpPr/>
            <p:nvPr/>
          </p:nvSpPr>
          <p:spPr>
            <a:xfrm>
              <a:off x="4044775" y="2067425"/>
              <a:ext cx="308800" cy="41550"/>
            </a:xfrm>
            <a:custGeom>
              <a:avLst/>
              <a:gdLst/>
              <a:ahLst/>
              <a:cxnLst/>
              <a:rect l="l" t="t" r="r" b="b"/>
              <a:pathLst>
                <a:path w="12352" h="1662" extrusionOk="0">
                  <a:moveTo>
                    <a:pt x="1233" y="0"/>
                  </a:moveTo>
                  <a:lnTo>
                    <a:pt x="991" y="27"/>
                  </a:lnTo>
                  <a:lnTo>
                    <a:pt x="750" y="108"/>
                  </a:lnTo>
                  <a:lnTo>
                    <a:pt x="536" y="215"/>
                  </a:lnTo>
                  <a:lnTo>
                    <a:pt x="348" y="376"/>
                  </a:lnTo>
                  <a:lnTo>
                    <a:pt x="214" y="563"/>
                  </a:lnTo>
                  <a:lnTo>
                    <a:pt x="107" y="751"/>
                  </a:lnTo>
                  <a:lnTo>
                    <a:pt x="27" y="992"/>
                  </a:lnTo>
                  <a:lnTo>
                    <a:pt x="0" y="1233"/>
                  </a:lnTo>
                  <a:lnTo>
                    <a:pt x="0" y="1662"/>
                  </a:lnTo>
                  <a:lnTo>
                    <a:pt x="12352" y="1662"/>
                  </a:lnTo>
                  <a:lnTo>
                    <a:pt x="12352" y="1233"/>
                  </a:lnTo>
                  <a:lnTo>
                    <a:pt x="12325" y="992"/>
                  </a:lnTo>
                  <a:lnTo>
                    <a:pt x="12271" y="751"/>
                  </a:lnTo>
                  <a:lnTo>
                    <a:pt x="12164" y="563"/>
                  </a:lnTo>
                  <a:lnTo>
                    <a:pt x="12003" y="376"/>
                  </a:lnTo>
                  <a:lnTo>
                    <a:pt x="11816" y="215"/>
                  </a:lnTo>
                  <a:lnTo>
                    <a:pt x="11602" y="108"/>
                  </a:lnTo>
                  <a:lnTo>
                    <a:pt x="11387" y="27"/>
                  </a:lnTo>
                  <a:lnTo>
                    <a:pt x="111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4158625" y="2167225"/>
              <a:ext cx="194950" cy="87775"/>
            </a:xfrm>
            <a:custGeom>
              <a:avLst/>
              <a:gdLst/>
              <a:ahLst/>
              <a:cxnLst/>
              <a:rect l="l" t="t" r="r" b="b"/>
              <a:pathLst>
                <a:path w="7798" h="3511" extrusionOk="0">
                  <a:moveTo>
                    <a:pt x="1" y="1"/>
                  </a:moveTo>
                  <a:lnTo>
                    <a:pt x="349" y="295"/>
                  </a:lnTo>
                  <a:lnTo>
                    <a:pt x="644" y="617"/>
                  </a:lnTo>
                  <a:lnTo>
                    <a:pt x="912" y="965"/>
                  </a:lnTo>
                  <a:lnTo>
                    <a:pt x="1153" y="1340"/>
                  </a:lnTo>
                  <a:lnTo>
                    <a:pt x="1314" y="1769"/>
                  </a:lnTo>
                  <a:lnTo>
                    <a:pt x="1448" y="2198"/>
                  </a:lnTo>
                  <a:lnTo>
                    <a:pt x="1528" y="2653"/>
                  </a:lnTo>
                  <a:lnTo>
                    <a:pt x="1555" y="3109"/>
                  </a:lnTo>
                  <a:lnTo>
                    <a:pt x="1555" y="3511"/>
                  </a:lnTo>
                  <a:lnTo>
                    <a:pt x="6565" y="3511"/>
                  </a:lnTo>
                  <a:lnTo>
                    <a:pt x="6833" y="3484"/>
                  </a:lnTo>
                  <a:lnTo>
                    <a:pt x="7048" y="3403"/>
                  </a:lnTo>
                  <a:lnTo>
                    <a:pt x="7262" y="3296"/>
                  </a:lnTo>
                  <a:lnTo>
                    <a:pt x="7449" y="3135"/>
                  </a:lnTo>
                  <a:lnTo>
                    <a:pt x="7610" y="2948"/>
                  </a:lnTo>
                  <a:lnTo>
                    <a:pt x="7717" y="2760"/>
                  </a:lnTo>
                  <a:lnTo>
                    <a:pt x="7771" y="2519"/>
                  </a:lnTo>
                  <a:lnTo>
                    <a:pt x="7798" y="2278"/>
                  </a:lnTo>
                  <a:lnTo>
                    <a:pt x="7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51"/>
          <p:cNvGrpSpPr/>
          <p:nvPr/>
        </p:nvGrpSpPr>
        <p:grpSpPr>
          <a:xfrm>
            <a:off x="4417913" y="1301889"/>
            <a:ext cx="331575" cy="253200"/>
            <a:chOff x="4779575" y="2068775"/>
            <a:chExt cx="331575" cy="253200"/>
          </a:xfrm>
        </p:grpSpPr>
        <p:sp>
          <p:nvSpPr>
            <p:cNvPr id="872" name="Google Shape;872;p51"/>
            <p:cNvSpPr/>
            <p:nvPr/>
          </p:nvSpPr>
          <p:spPr>
            <a:xfrm>
              <a:off x="4779575" y="2283100"/>
              <a:ext cx="331575" cy="38875"/>
            </a:xfrm>
            <a:custGeom>
              <a:avLst/>
              <a:gdLst/>
              <a:ahLst/>
              <a:cxnLst/>
              <a:rect l="l" t="t" r="r" b="b"/>
              <a:pathLst>
                <a:path w="13263" h="1555" extrusionOk="0">
                  <a:moveTo>
                    <a:pt x="402" y="1"/>
                  </a:moveTo>
                  <a:lnTo>
                    <a:pt x="241" y="28"/>
                  </a:lnTo>
                  <a:lnTo>
                    <a:pt x="134" y="108"/>
                  </a:lnTo>
                  <a:lnTo>
                    <a:pt x="54" y="215"/>
                  </a:lnTo>
                  <a:lnTo>
                    <a:pt x="0" y="376"/>
                  </a:lnTo>
                  <a:lnTo>
                    <a:pt x="0" y="403"/>
                  </a:lnTo>
                  <a:lnTo>
                    <a:pt x="27" y="617"/>
                  </a:lnTo>
                  <a:lnTo>
                    <a:pt x="107" y="831"/>
                  </a:lnTo>
                  <a:lnTo>
                    <a:pt x="215" y="1046"/>
                  </a:lnTo>
                  <a:lnTo>
                    <a:pt x="349" y="1207"/>
                  </a:lnTo>
                  <a:lnTo>
                    <a:pt x="509" y="1341"/>
                  </a:lnTo>
                  <a:lnTo>
                    <a:pt x="724" y="1448"/>
                  </a:lnTo>
                  <a:lnTo>
                    <a:pt x="938" y="1528"/>
                  </a:lnTo>
                  <a:lnTo>
                    <a:pt x="1152" y="1555"/>
                  </a:lnTo>
                  <a:lnTo>
                    <a:pt x="12111" y="1555"/>
                  </a:lnTo>
                  <a:lnTo>
                    <a:pt x="12325" y="1528"/>
                  </a:lnTo>
                  <a:lnTo>
                    <a:pt x="12539" y="1448"/>
                  </a:lnTo>
                  <a:lnTo>
                    <a:pt x="12754" y="1341"/>
                  </a:lnTo>
                  <a:lnTo>
                    <a:pt x="12915" y="1207"/>
                  </a:lnTo>
                  <a:lnTo>
                    <a:pt x="13049" y="1046"/>
                  </a:lnTo>
                  <a:lnTo>
                    <a:pt x="13156" y="831"/>
                  </a:lnTo>
                  <a:lnTo>
                    <a:pt x="13236" y="617"/>
                  </a:lnTo>
                  <a:lnTo>
                    <a:pt x="13263" y="403"/>
                  </a:lnTo>
                  <a:lnTo>
                    <a:pt x="13263" y="376"/>
                  </a:lnTo>
                  <a:lnTo>
                    <a:pt x="13209" y="215"/>
                  </a:lnTo>
                  <a:lnTo>
                    <a:pt x="13129" y="108"/>
                  </a:lnTo>
                  <a:lnTo>
                    <a:pt x="13022" y="28"/>
                  </a:lnTo>
                  <a:lnTo>
                    <a:pt x="128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1"/>
            <p:cNvSpPr/>
            <p:nvPr/>
          </p:nvSpPr>
          <p:spPr>
            <a:xfrm>
              <a:off x="4925600" y="2179275"/>
              <a:ext cx="50925" cy="26825"/>
            </a:xfrm>
            <a:custGeom>
              <a:avLst/>
              <a:gdLst/>
              <a:ahLst/>
              <a:cxnLst/>
              <a:rect l="l" t="t" r="r" b="b"/>
              <a:pathLst>
                <a:path w="2037" h="1073" extrusionOk="0">
                  <a:moveTo>
                    <a:pt x="0" y="1"/>
                  </a:moveTo>
                  <a:lnTo>
                    <a:pt x="0" y="1073"/>
                  </a:lnTo>
                  <a:lnTo>
                    <a:pt x="1608" y="1073"/>
                  </a:lnTo>
                  <a:lnTo>
                    <a:pt x="1715" y="1046"/>
                  </a:lnTo>
                  <a:lnTo>
                    <a:pt x="1795" y="992"/>
                  </a:lnTo>
                  <a:lnTo>
                    <a:pt x="1876" y="912"/>
                  </a:lnTo>
                  <a:lnTo>
                    <a:pt x="1956" y="832"/>
                  </a:lnTo>
                  <a:lnTo>
                    <a:pt x="1983" y="751"/>
                  </a:lnTo>
                  <a:lnTo>
                    <a:pt x="2036" y="644"/>
                  </a:lnTo>
                  <a:lnTo>
                    <a:pt x="2036" y="537"/>
                  </a:lnTo>
                  <a:lnTo>
                    <a:pt x="2036" y="430"/>
                  </a:lnTo>
                  <a:lnTo>
                    <a:pt x="1983" y="322"/>
                  </a:lnTo>
                  <a:lnTo>
                    <a:pt x="1956" y="242"/>
                  </a:lnTo>
                  <a:lnTo>
                    <a:pt x="1876" y="135"/>
                  </a:lnTo>
                  <a:lnTo>
                    <a:pt x="1795" y="81"/>
                  </a:lnTo>
                  <a:lnTo>
                    <a:pt x="1715" y="28"/>
                  </a:lnTo>
                  <a:lnTo>
                    <a:pt x="16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1"/>
            <p:cNvSpPr/>
            <p:nvPr/>
          </p:nvSpPr>
          <p:spPr>
            <a:xfrm>
              <a:off x="4925600" y="2132400"/>
              <a:ext cx="50925" cy="27475"/>
            </a:xfrm>
            <a:custGeom>
              <a:avLst/>
              <a:gdLst/>
              <a:ahLst/>
              <a:cxnLst/>
              <a:rect l="l" t="t" r="r" b="b"/>
              <a:pathLst>
                <a:path w="2037" h="1099" extrusionOk="0">
                  <a:moveTo>
                    <a:pt x="0" y="0"/>
                  </a:moveTo>
                  <a:lnTo>
                    <a:pt x="0" y="1099"/>
                  </a:lnTo>
                  <a:lnTo>
                    <a:pt x="1501" y="1099"/>
                  </a:lnTo>
                  <a:lnTo>
                    <a:pt x="1608" y="1072"/>
                  </a:lnTo>
                  <a:lnTo>
                    <a:pt x="1715" y="1045"/>
                  </a:lnTo>
                  <a:lnTo>
                    <a:pt x="1795" y="992"/>
                  </a:lnTo>
                  <a:lnTo>
                    <a:pt x="1876" y="938"/>
                  </a:lnTo>
                  <a:lnTo>
                    <a:pt x="1956" y="858"/>
                  </a:lnTo>
                  <a:lnTo>
                    <a:pt x="1983" y="751"/>
                  </a:lnTo>
                  <a:lnTo>
                    <a:pt x="2036" y="643"/>
                  </a:lnTo>
                  <a:lnTo>
                    <a:pt x="2036" y="536"/>
                  </a:lnTo>
                  <a:lnTo>
                    <a:pt x="2036" y="429"/>
                  </a:lnTo>
                  <a:lnTo>
                    <a:pt x="1983" y="322"/>
                  </a:lnTo>
                  <a:lnTo>
                    <a:pt x="1956" y="242"/>
                  </a:lnTo>
                  <a:lnTo>
                    <a:pt x="1876" y="161"/>
                  </a:lnTo>
                  <a:lnTo>
                    <a:pt x="1795" y="81"/>
                  </a:lnTo>
                  <a:lnTo>
                    <a:pt x="1715" y="27"/>
                  </a:lnTo>
                  <a:lnTo>
                    <a:pt x="16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1"/>
            <p:cNvSpPr/>
            <p:nvPr/>
          </p:nvSpPr>
          <p:spPr>
            <a:xfrm>
              <a:off x="4799000" y="2068775"/>
              <a:ext cx="292075" cy="194925"/>
            </a:xfrm>
            <a:custGeom>
              <a:avLst/>
              <a:gdLst/>
              <a:ahLst/>
              <a:cxnLst/>
              <a:rect l="l" t="t" r="r" b="b"/>
              <a:pathLst>
                <a:path w="11683" h="7797" extrusionOk="0">
                  <a:moveTo>
                    <a:pt x="6752" y="1286"/>
                  </a:moveTo>
                  <a:lnTo>
                    <a:pt x="6913" y="1313"/>
                  </a:lnTo>
                  <a:lnTo>
                    <a:pt x="7020" y="1420"/>
                  </a:lnTo>
                  <a:lnTo>
                    <a:pt x="7100" y="1527"/>
                  </a:lnTo>
                  <a:lnTo>
                    <a:pt x="7154" y="1688"/>
                  </a:lnTo>
                  <a:lnTo>
                    <a:pt x="7154" y="1902"/>
                  </a:lnTo>
                  <a:lnTo>
                    <a:pt x="7288" y="1983"/>
                  </a:lnTo>
                  <a:lnTo>
                    <a:pt x="7449" y="2090"/>
                  </a:lnTo>
                  <a:lnTo>
                    <a:pt x="7556" y="2224"/>
                  </a:lnTo>
                  <a:lnTo>
                    <a:pt x="7663" y="2385"/>
                  </a:lnTo>
                  <a:lnTo>
                    <a:pt x="7770" y="2545"/>
                  </a:lnTo>
                  <a:lnTo>
                    <a:pt x="7824" y="2706"/>
                  </a:lnTo>
                  <a:lnTo>
                    <a:pt x="7851" y="2894"/>
                  </a:lnTo>
                  <a:lnTo>
                    <a:pt x="7877" y="3081"/>
                  </a:lnTo>
                  <a:lnTo>
                    <a:pt x="7851" y="3349"/>
                  </a:lnTo>
                  <a:lnTo>
                    <a:pt x="7770" y="3590"/>
                  </a:lnTo>
                  <a:lnTo>
                    <a:pt x="7663" y="3831"/>
                  </a:lnTo>
                  <a:lnTo>
                    <a:pt x="7502" y="4019"/>
                  </a:lnTo>
                  <a:lnTo>
                    <a:pt x="7663" y="4207"/>
                  </a:lnTo>
                  <a:lnTo>
                    <a:pt x="7770" y="4448"/>
                  </a:lnTo>
                  <a:lnTo>
                    <a:pt x="7851" y="4689"/>
                  </a:lnTo>
                  <a:lnTo>
                    <a:pt x="7877" y="4957"/>
                  </a:lnTo>
                  <a:lnTo>
                    <a:pt x="7851" y="5144"/>
                  </a:lnTo>
                  <a:lnTo>
                    <a:pt x="7824" y="5332"/>
                  </a:lnTo>
                  <a:lnTo>
                    <a:pt x="7770" y="5493"/>
                  </a:lnTo>
                  <a:lnTo>
                    <a:pt x="7663" y="5653"/>
                  </a:lnTo>
                  <a:lnTo>
                    <a:pt x="7556" y="5814"/>
                  </a:lnTo>
                  <a:lnTo>
                    <a:pt x="7449" y="5948"/>
                  </a:lnTo>
                  <a:lnTo>
                    <a:pt x="7288" y="6055"/>
                  </a:lnTo>
                  <a:lnTo>
                    <a:pt x="7154" y="6136"/>
                  </a:lnTo>
                  <a:lnTo>
                    <a:pt x="7154" y="6350"/>
                  </a:lnTo>
                  <a:lnTo>
                    <a:pt x="7100" y="6511"/>
                  </a:lnTo>
                  <a:lnTo>
                    <a:pt x="7020" y="6618"/>
                  </a:lnTo>
                  <a:lnTo>
                    <a:pt x="6913" y="6725"/>
                  </a:lnTo>
                  <a:lnTo>
                    <a:pt x="6752" y="6752"/>
                  </a:lnTo>
                  <a:lnTo>
                    <a:pt x="6591" y="6725"/>
                  </a:lnTo>
                  <a:lnTo>
                    <a:pt x="6484" y="6618"/>
                  </a:lnTo>
                  <a:lnTo>
                    <a:pt x="6404" y="6511"/>
                  </a:lnTo>
                  <a:lnTo>
                    <a:pt x="6377" y="6350"/>
                  </a:lnTo>
                  <a:lnTo>
                    <a:pt x="6377" y="6270"/>
                  </a:lnTo>
                  <a:lnTo>
                    <a:pt x="5305" y="6270"/>
                  </a:lnTo>
                  <a:lnTo>
                    <a:pt x="5305" y="6350"/>
                  </a:lnTo>
                  <a:lnTo>
                    <a:pt x="5279" y="6511"/>
                  </a:lnTo>
                  <a:lnTo>
                    <a:pt x="5198" y="6618"/>
                  </a:lnTo>
                  <a:lnTo>
                    <a:pt x="5091" y="6725"/>
                  </a:lnTo>
                  <a:lnTo>
                    <a:pt x="4930" y="6752"/>
                  </a:lnTo>
                  <a:lnTo>
                    <a:pt x="4769" y="6725"/>
                  </a:lnTo>
                  <a:lnTo>
                    <a:pt x="4662" y="6618"/>
                  </a:lnTo>
                  <a:lnTo>
                    <a:pt x="4582" y="6511"/>
                  </a:lnTo>
                  <a:lnTo>
                    <a:pt x="4555" y="6350"/>
                  </a:lnTo>
                  <a:lnTo>
                    <a:pt x="4555" y="6270"/>
                  </a:lnTo>
                  <a:lnTo>
                    <a:pt x="4207" y="6270"/>
                  </a:lnTo>
                  <a:lnTo>
                    <a:pt x="4073" y="6243"/>
                  </a:lnTo>
                  <a:lnTo>
                    <a:pt x="3939" y="6162"/>
                  </a:lnTo>
                  <a:lnTo>
                    <a:pt x="3858" y="6029"/>
                  </a:lnTo>
                  <a:lnTo>
                    <a:pt x="3832" y="5895"/>
                  </a:lnTo>
                  <a:lnTo>
                    <a:pt x="3858" y="5734"/>
                  </a:lnTo>
                  <a:lnTo>
                    <a:pt x="3939" y="5627"/>
                  </a:lnTo>
                  <a:lnTo>
                    <a:pt x="4073" y="5519"/>
                  </a:lnTo>
                  <a:lnTo>
                    <a:pt x="4207" y="5493"/>
                  </a:lnTo>
                  <a:lnTo>
                    <a:pt x="4287" y="5493"/>
                  </a:lnTo>
                  <a:lnTo>
                    <a:pt x="4287" y="2545"/>
                  </a:lnTo>
                  <a:lnTo>
                    <a:pt x="4207" y="2545"/>
                  </a:lnTo>
                  <a:lnTo>
                    <a:pt x="4073" y="2519"/>
                  </a:lnTo>
                  <a:lnTo>
                    <a:pt x="3939" y="2411"/>
                  </a:lnTo>
                  <a:lnTo>
                    <a:pt x="3858" y="2304"/>
                  </a:lnTo>
                  <a:lnTo>
                    <a:pt x="3832" y="2144"/>
                  </a:lnTo>
                  <a:lnTo>
                    <a:pt x="3858" y="2010"/>
                  </a:lnTo>
                  <a:lnTo>
                    <a:pt x="3939" y="1876"/>
                  </a:lnTo>
                  <a:lnTo>
                    <a:pt x="4073" y="1795"/>
                  </a:lnTo>
                  <a:lnTo>
                    <a:pt x="4207" y="1768"/>
                  </a:lnTo>
                  <a:lnTo>
                    <a:pt x="4555" y="1768"/>
                  </a:lnTo>
                  <a:lnTo>
                    <a:pt x="4555" y="1688"/>
                  </a:lnTo>
                  <a:lnTo>
                    <a:pt x="4582" y="1527"/>
                  </a:lnTo>
                  <a:lnTo>
                    <a:pt x="4662" y="1420"/>
                  </a:lnTo>
                  <a:lnTo>
                    <a:pt x="4769" y="1313"/>
                  </a:lnTo>
                  <a:lnTo>
                    <a:pt x="4930" y="1286"/>
                  </a:lnTo>
                  <a:lnTo>
                    <a:pt x="5091" y="1313"/>
                  </a:lnTo>
                  <a:lnTo>
                    <a:pt x="5198" y="1420"/>
                  </a:lnTo>
                  <a:lnTo>
                    <a:pt x="5279" y="1527"/>
                  </a:lnTo>
                  <a:lnTo>
                    <a:pt x="5305" y="1688"/>
                  </a:lnTo>
                  <a:lnTo>
                    <a:pt x="5305" y="1768"/>
                  </a:lnTo>
                  <a:lnTo>
                    <a:pt x="6377" y="1768"/>
                  </a:lnTo>
                  <a:lnTo>
                    <a:pt x="6377" y="1688"/>
                  </a:lnTo>
                  <a:lnTo>
                    <a:pt x="6404" y="1527"/>
                  </a:lnTo>
                  <a:lnTo>
                    <a:pt x="6484" y="1420"/>
                  </a:lnTo>
                  <a:lnTo>
                    <a:pt x="6591" y="1313"/>
                  </a:lnTo>
                  <a:lnTo>
                    <a:pt x="6752" y="1286"/>
                  </a:lnTo>
                  <a:close/>
                  <a:moveTo>
                    <a:pt x="1152" y="0"/>
                  </a:moveTo>
                  <a:lnTo>
                    <a:pt x="938" y="27"/>
                  </a:lnTo>
                  <a:lnTo>
                    <a:pt x="724" y="80"/>
                  </a:lnTo>
                  <a:lnTo>
                    <a:pt x="509" y="188"/>
                  </a:lnTo>
                  <a:lnTo>
                    <a:pt x="349" y="322"/>
                  </a:lnTo>
                  <a:lnTo>
                    <a:pt x="215" y="509"/>
                  </a:lnTo>
                  <a:lnTo>
                    <a:pt x="107" y="697"/>
                  </a:lnTo>
                  <a:lnTo>
                    <a:pt x="27" y="911"/>
                  </a:lnTo>
                  <a:lnTo>
                    <a:pt x="0" y="1152"/>
                  </a:lnTo>
                  <a:lnTo>
                    <a:pt x="0" y="7797"/>
                  </a:lnTo>
                  <a:lnTo>
                    <a:pt x="11682" y="7797"/>
                  </a:lnTo>
                  <a:lnTo>
                    <a:pt x="11682" y="1152"/>
                  </a:lnTo>
                  <a:lnTo>
                    <a:pt x="11682" y="911"/>
                  </a:lnTo>
                  <a:lnTo>
                    <a:pt x="11602" y="697"/>
                  </a:lnTo>
                  <a:lnTo>
                    <a:pt x="11495" y="509"/>
                  </a:lnTo>
                  <a:lnTo>
                    <a:pt x="11361" y="322"/>
                  </a:lnTo>
                  <a:lnTo>
                    <a:pt x="11200" y="188"/>
                  </a:lnTo>
                  <a:lnTo>
                    <a:pt x="10985" y="80"/>
                  </a:lnTo>
                  <a:lnTo>
                    <a:pt x="10771" y="27"/>
                  </a:lnTo>
                  <a:lnTo>
                    <a:pt x="105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51"/>
          <p:cNvGrpSpPr/>
          <p:nvPr/>
        </p:nvGrpSpPr>
        <p:grpSpPr>
          <a:xfrm>
            <a:off x="7059695" y="1263039"/>
            <a:ext cx="330900" cy="330900"/>
            <a:chOff x="7050975" y="2029925"/>
            <a:chExt cx="330900" cy="330900"/>
          </a:xfrm>
        </p:grpSpPr>
        <p:sp>
          <p:nvSpPr>
            <p:cNvPr id="877" name="Google Shape;877;p51"/>
            <p:cNvSpPr/>
            <p:nvPr/>
          </p:nvSpPr>
          <p:spPr>
            <a:xfrm>
              <a:off x="7235175" y="2165900"/>
              <a:ext cx="47575" cy="19450"/>
            </a:xfrm>
            <a:custGeom>
              <a:avLst/>
              <a:gdLst/>
              <a:ahLst/>
              <a:cxnLst/>
              <a:rect l="l" t="t" r="r" b="b"/>
              <a:pathLst>
                <a:path w="1903" h="778" extrusionOk="0">
                  <a:moveTo>
                    <a:pt x="804" y="0"/>
                  </a:moveTo>
                  <a:lnTo>
                    <a:pt x="563" y="27"/>
                  </a:lnTo>
                  <a:lnTo>
                    <a:pt x="349" y="80"/>
                  </a:lnTo>
                  <a:lnTo>
                    <a:pt x="161" y="188"/>
                  </a:lnTo>
                  <a:lnTo>
                    <a:pt x="0" y="322"/>
                  </a:lnTo>
                  <a:lnTo>
                    <a:pt x="107" y="429"/>
                  </a:lnTo>
                  <a:lnTo>
                    <a:pt x="188" y="536"/>
                  </a:lnTo>
                  <a:lnTo>
                    <a:pt x="268" y="643"/>
                  </a:lnTo>
                  <a:lnTo>
                    <a:pt x="349" y="777"/>
                  </a:lnTo>
                  <a:lnTo>
                    <a:pt x="1903" y="777"/>
                  </a:lnTo>
                  <a:lnTo>
                    <a:pt x="1849" y="616"/>
                  </a:lnTo>
                  <a:lnTo>
                    <a:pt x="1742" y="482"/>
                  </a:lnTo>
                  <a:lnTo>
                    <a:pt x="1635" y="348"/>
                  </a:lnTo>
                  <a:lnTo>
                    <a:pt x="1501" y="214"/>
                  </a:lnTo>
                  <a:lnTo>
                    <a:pt x="1340" y="134"/>
                  </a:lnTo>
                  <a:lnTo>
                    <a:pt x="1179" y="54"/>
                  </a:lnTo>
                  <a:lnTo>
                    <a:pt x="992" y="27"/>
                  </a:lnTo>
                  <a:lnTo>
                    <a:pt x="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1"/>
            <p:cNvSpPr/>
            <p:nvPr/>
          </p:nvSpPr>
          <p:spPr>
            <a:xfrm>
              <a:off x="7109250" y="2088200"/>
              <a:ext cx="214350" cy="214350"/>
            </a:xfrm>
            <a:custGeom>
              <a:avLst/>
              <a:gdLst/>
              <a:ahLst/>
              <a:cxnLst/>
              <a:rect l="l" t="t" r="r" b="b"/>
              <a:pathLst>
                <a:path w="8574" h="8574" extrusionOk="0">
                  <a:moveTo>
                    <a:pt x="4287" y="777"/>
                  </a:moveTo>
                  <a:lnTo>
                    <a:pt x="4448" y="804"/>
                  </a:lnTo>
                  <a:lnTo>
                    <a:pt x="4555" y="884"/>
                  </a:lnTo>
                  <a:lnTo>
                    <a:pt x="4635" y="1018"/>
                  </a:lnTo>
                  <a:lnTo>
                    <a:pt x="4662" y="1152"/>
                  </a:lnTo>
                  <a:lnTo>
                    <a:pt x="4662" y="2733"/>
                  </a:lnTo>
                  <a:lnTo>
                    <a:pt x="4930" y="2572"/>
                  </a:lnTo>
                  <a:lnTo>
                    <a:pt x="5225" y="2438"/>
                  </a:lnTo>
                  <a:lnTo>
                    <a:pt x="5520" y="2358"/>
                  </a:lnTo>
                  <a:lnTo>
                    <a:pt x="5841" y="2331"/>
                  </a:lnTo>
                  <a:lnTo>
                    <a:pt x="6029" y="2358"/>
                  </a:lnTo>
                  <a:lnTo>
                    <a:pt x="6243" y="2385"/>
                  </a:lnTo>
                  <a:lnTo>
                    <a:pt x="6431" y="2411"/>
                  </a:lnTo>
                  <a:lnTo>
                    <a:pt x="6591" y="2492"/>
                  </a:lnTo>
                  <a:lnTo>
                    <a:pt x="6779" y="2572"/>
                  </a:lnTo>
                  <a:lnTo>
                    <a:pt x="6940" y="2679"/>
                  </a:lnTo>
                  <a:lnTo>
                    <a:pt x="7074" y="2787"/>
                  </a:lnTo>
                  <a:lnTo>
                    <a:pt x="7208" y="2894"/>
                  </a:lnTo>
                  <a:lnTo>
                    <a:pt x="7342" y="3054"/>
                  </a:lnTo>
                  <a:lnTo>
                    <a:pt x="7449" y="3188"/>
                  </a:lnTo>
                  <a:lnTo>
                    <a:pt x="7556" y="3349"/>
                  </a:lnTo>
                  <a:lnTo>
                    <a:pt x="7636" y="3537"/>
                  </a:lnTo>
                  <a:lnTo>
                    <a:pt x="7690" y="3698"/>
                  </a:lnTo>
                  <a:lnTo>
                    <a:pt x="7743" y="3885"/>
                  </a:lnTo>
                  <a:lnTo>
                    <a:pt x="7770" y="4073"/>
                  </a:lnTo>
                  <a:lnTo>
                    <a:pt x="7797" y="4287"/>
                  </a:lnTo>
                  <a:lnTo>
                    <a:pt x="7770" y="4421"/>
                  </a:lnTo>
                  <a:lnTo>
                    <a:pt x="7663" y="4555"/>
                  </a:lnTo>
                  <a:lnTo>
                    <a:pt x="7556" y="4635"/>
                  </a:lnTo>
                  <a:lnTo>
                    <a:pt x="7395" y="4662"/>
                  </a:lnTo>
                  <a:lnTo>
                    <a:pt x="5841" y="4662"/>
                  </a:lnTo>
                  <a:lnTo>
                    <a:pt x="6002" y="4930"/>
                  </a:lnTo>
                  <a:lnTo>
                    <a:pt x="6136" y="5198"/>
                  </a:lnTo>
                  <a:lnTo>
                    <a:pt x="6216" y="5519"/>
                  </a:lnTo>
                  <a:lnTo>
                    <a:pt x="6243" y="5841"/>
                  </a:lnTo>
                  <a:lnTo>
                    <a:pt x="6216" y="6029"/>
                  </a:lnTo>
                  <a:lnTo>
                    <a:pt x="6189" y="6243"/>
                  </a:lnTo>
                  <a:lnTo>
                    <a:pt x="6136" y="6404"/>
                  </a:lnTo>
                  <a:lnTo>
                    <a:pt x="6082" y="6591"/>
                  </a:lnTo>
                  <a:lnTo>
                    <a:pt x="6002" y="6779"/>
                  </a:lnTo>
                  <a:lnTo>
                    <a:pt x="5895" y="6913"/>
                  </a:lnTo>
                  <a:lnTo>
                    <a:pt x="5788" y="7073"/>
                  </a:lnTo>
                  <a:lnTo>
                    <a:pt x="5654" y="7207"/>
                  </a:lnTo>
                  <a:lnTo>
                    <a:pt x="5520" y="7341"/>
                  </a:lnTo>
                  <a:lnTo>
                    <a:pt x="5359" y="7449"/>
                  </a:lnTo>
                  <a:lnTo>
                    <a:pt x="5225" y="7556"/>
                  </a:lnTo>
                  <a:lnTo>
                    <a:pt x="5037" y="7636"/>
                  </a:lnTo>
                  <a:lnTo>
                    <a:pt x="4850" y="7690"/>
                  </a:lnTo>
                  <a:lnTo>
                    <a:pt x="4689" y="7743"/>
                  </a:lnTo>
                  <a:lnTo>
                    <a:pt x="4475" y="7770"/>
                  </a:lnTo>
                  <a:lnTo>
                    <a:pt x="4287" y="7797"/>
                  </a:lnTo>
                  <a:lnTo>
                    <a:pt x="4126" y="7743"/>
                  </a:lnTo>
                  <a:lnTo>
                    <a:pt x="4019" y="7663"/>
                  </a:lnTo>
                  <a:lnTo>
                    <a:pt x="3939" y="7556"/>
                  </a:lnTo>
                  <a:lnTo>
                    <a:pt x="3885" y="7395"/>
                  </a:lnTo>
                  <a:lnTo>
                    <a:pt x="3885" y="5841"/>
                  </a:lnTo>
                  <a:lnTo>
                    <a:pt x="3644" y="6002"/>
                  </a:lnTo>
                  <a:lnTo>
                    <a:pt x="3349" y="6136"/>
                  </a:lnTo>
                  <a:lnTo>
                    <a:pt x="3055" y="6189"/>
                  </a:lnTo>
                  <a:lnTo>
                    <a:pt x="2733" y="6216"/>
                  </a:lnTo>
                  <a:lnTo>
                    <a:pt x="2519" y="6216"/>
                  </a:lnTo>
                  <a:lnTo>
                    <a:pt x="2331" y="6189"/>
                  </a:lnTo>
                  <a:lnTo>
                    <a:pt x="2144" y="6136"/>
                  </a:lnTo>
                  <a:lnTo>
                    <a:pt x="1983" y="6082"/>
                  </a:lnTo>
                  <a:lnTo>
                    <a:pt x="1795" y="6002"/>
                  </a:lnTo>
                  <a:lnTo>
                    <a:pt x="1635" y="5895"/>
                  </a:lnTo>
                  <a:lnTo>
                    <a:pt x="1501" y="5787"/>
                  </a:lnTo>
                  <a:lnTo>
                    <a:pt x="1340" y="5653"/>
                  </a:lnTo>
                  <a:lnTo>
                    <a:pt x="1233" y="5519"/>
                  </a:lnTo>
                  <a:lnTo>
                    <a:pt x="1125" y="5359"/>
                  </a:lnTo>
                  <a:lnTo>
                    <a:pt x="1018" y="5198"/>
                  </a:lnTo>
                  <a:lnTo>
                    <a:pt x="938" y="5037"/>
                  </a:lnTo>
                  <a:lnTo>
                    <a:pt x="858" y="4850"/>
                  </a:lnTo>
                  <a:lnTo>
                    <a:pt x="831" y="4662"/>
                  </a:lnTo>
                  <a:lnTo>
                    <a:pt x="804" y="4475"/>
                  </a:lnTo>
                  <a:lnTo>
                    <a:pt x="777" y="4287"/>
                  </a:lnTo>
                  <a:lnTo>
                    <a:pt x="804" y="4126"/>
                  </a:lnTo>
                  <a:lnTo>
                    <a:pt x="884" y="4019"/>
                  </a:lnTo>
                  <a:lnTo>
                    <a:pt x="1018" y="3912"/>
                  </a:lnTo>
                  <a:lnTo>
                    <a:pt x="1179" y="3885"/>
                  </a:lnTo>
                  <a:lnTo>
                    <a:pt x="2733" y="3885"/>
                  </a:lnTo>
                  <a:lnTo>
                    <a:pt x="2572" y="3644"/>
                  </a:lnTo>
                  <a:lnTo>
                    <a:pt x="2438" y="3349"/>
                  </a:lnTo>
                  <a:lnTo>
                    <a:pt x="2358" y="3054"/>
                  </a:lnTo>
                  <a:lnTo>
                    <a:pt x="2331" y="2733"/>
                  </a:lnTo>
                  <a:lnTo>
                    <a:pt x="2358" y="2519"/>
                  </a:lnTo>
                  <a:lnTo>
                    <a:pt x="2385" y="2331"/>
                  </a:lnTo>
                  <a:lnTo>
                    <a:pt x="2438" y="2144"/>
                  </a:lnTo>
                  <a:lnTo>
                    <a:pt x="2492" y="1956"/>
                  </a:lnTo>
                  <a:lnTo>
                    <a:pt x="2572" y="1795"/>
                  </a:lnTo>
                  <a:lnTo>
                    <a:pt x="2679" y="1634"/>
                  </a:lnTo>
                  <a:lnTo>
                    <a:pt x="2787" y="1474"/>
                  </a:lnTo>
                  <a:lnTo>
                    <a:pt x="2921" y="1340"/>
                  </a:lnTo>
                  <a:lnTo>
                    <a:pt x="3055" y="1233"/>
                  </a:lnTo>
                  <a:lnTo>
                    <a:pt x="3189" y="1099"/>
                  </a:lnTo>
                  <a:lnTo>
                    <a:pt x="3349" y="1018"/>
                  </a:lnTo>
                  <a:lnTo>
                    <a:pt x="3537" y="938"/>
                  </a:lnTo>
                  <a:lnTo>
                    <a:pt x="3698" y="857"/>
                  </a:lnTo>
                  <a:lnTo>
                    <a:pt x="3885" y="804"/>
                  </a:lnTo>
                  <a:lnTo>
                    <a:pt x="4100" y="777"/>
                  </a:lnTo>
                  <a:close/>
                  <a:moveTo>
                    <a:pt x="4287" y="0"/>
                  </a:moveTo>
                  <a:lnTo>
                    <a:pt x="3858" y="27"/>
                  </a:lnTo>
                  <a:lnTo>
                    <a:pt x="3430" y="80"/>
                  </a:lnTo>
                  <a:lnTo>
                    <a:pt x="3001" y="188"/>
                  </a:lnTo>
                  <a:lnTo>
                    <a:pt x="2626" y="322"/>
                  </a:lnTo>
                  <a:lnTo>
                    <a:pt x="2251" y="509"/>
                  </a:lnTo>
                  <a:lnTo>
                    <a:pt x="1902" y="723"/>
                  </a:lnTo>
                  <a:lnTo>
                    <a:pt x="1554" y="965"/>
                  </a:lnTo>
                  <a:lnTo>
                    <a:pt x="1259" y="1259"/>
                  </a:lnTo>
                  <a:lnTo>
                    <a:pt x="992" y="1554"/>
                  </a:lnTo>
                  <a:lnTo>
                    <a:pt x="724" y="1876"/>
                  </a:lnTo>
                  <a:lnTo>
                    <a:pt x="509" y="2251"/>
                  </a:lnTo>
                  <a:lnTo>
                    <a:pt x="348" y="2626"/>
                  </a:lnTo>
                  <a:lnTo>
                    <a:pt x="188" y="3001"/>
                  </a:lnTo>
                  <a:lnTo>
                    <a:pt x="81" y="3430"/>
                  </a:lnTo>
                  <a:lnTo>
                    <a:pt x="27" y="3831"/>
                  </a:lnTo>
                  <a:lnTo>
                    <a:pt x="0" y="4287"/>
                  </a:lnTo>
                  <a:lnTo>
                    <a:pt x="27" y="4716"/>
                  </a:lnTo>
                  <a:lnTo>
                    <a:pt x="81" y="5144"/>
                  </a:lnTo>
                  <a:lnTo>
                    <a:pt x="188" y="5546"/>
                  </a:lnTo>
                  <a:lnTo>
                    <a:pt x="348" y="5948"/>
                  </a:lnTo>
                  <a:lnTo>
                    <a:pt x="509" y="6323"/>
                  </a:lnTo>
                  <a:lnTo>
                    <a:pt x="724" y="6672"/>
                  </a:lnTo>
                  <a:lnTo>
                    <a:pt x="992" y="6993"/>
                  </a:lnTo>
                  <a:lnTo>
                    <a:pt x="1259" y="7315"/>
                  </a:lnTo>
                  <a:lnTo>
                    <a:pt x="1554" y="7583"/>
                  </a:lnTo>
                  <a:lnTo>
                    <a:pt x="1902" y="7824"/>
                  </a:lnTo>
                  <a:lnTo>
                    <a:pt x="2251" y="8038"/>
                  </a:lnTo>
                  <a:lnTo>
                    <a:pt x="2626" y="8226"/>
                  </a:lnTo>
                  <a:lnTo>
                    <a:pt x="3001" y="8386"/>
                  </a:lnTo>
                  <a:lnTo>
                    <a:pt x="3430" y="8467"/>
                  </a:lnTo>
                  <a:lnTo>
                    <a:pt x="3858" y="8547"/>
                  </a:lnTo>
                  <a:lnTo>
                    <a:pt x="4287" y="8574"/>
                  </a:lnTo>
                  <a:lnTo>
                    <a:pt x="4716" y="8547"/>
                  </a:lnTo>
                  <a:lnTo>
                    <a:pt x="5144" y="8467"/>
                  </a:lnTo>
                  <a:lnTo>
                    <a:pt x="5546" y="8386"/>
                  </a:lnTo>
                  <a:lnTo>
                    <a:pt x="5948" y="8226"/>
                  </a:lnTo>
                  <a:lnTo>
                    <a:pt x="6323" y="8038"/>
                  </a:lnTo>
                  <a:lnTo>
                    <a:pt x="6672" y="7824"/>
                  </a:lnTo>
                  <a:lnTo>
                    <a:pt x="7020" y="7583"/>
                  </a:lnTo>
                  <a:lnTo>
                    <a:pt x="7315" y="7315"/>
                  </a:lnTo>
                  <a:lnTo>
                    <a:pt x="7583" y="6993"/>
                  </a:lnTo>
                  <a:lnTo>
                    <a:pt x="7851" y="6672"/>
                  </a:lnTo>
                  <a:lnTo>
                    <a:pt x="8065" y="6323"/>
                  </a:lnTo>
                  <a:lnTo>
                    <a:pt x="8226" y="5948"/>
                  </a:lnTo>
                  <a:lnTo>
                    <a:pt x="8386" y="5546"/>
                  </a:lnTo>
                  <a:lnTo>
                    <a:pt x="8494" y="5144"/>
                  </a:lnTo>
                  <a:lnTo>
                    <a:pt x="8547" y="4716"/>
                  </a:lnTo>
                  <a:lnTo>
                    <a:pt x="8574" y="4287"/>
                  </a:lnTo>
                  <a:lnTo>
                    <a:pt x="8547" y="3831"/>
                  </a:lnTo>
                  <a:lnTo>
                    <a:pt x="8494" y="3430"/>
                  </a:lnTo>
                  <a:lnTo>
                    <a:pt x="8386" y="3001"/>
                  </a:lnTo>
                  <a:lnTo>
                    <a:pt x="8226" y="2626"/>
                  </a:lnTo>
                  <a:lnTo>
                    <a:pt x="8065" y="2251"/>
                  </a:lnTo>
                  <a:lnTo>
                    <a:pt x="7851" y="1876"/>
                  </a:lnTo>
                  <a:lnTo>
                    <a:pt x="7583" y="1554"/>
                  </a:lnTo>
                  <a:lnTo>
                    <a:pt x="7315" y="1259"/>
                  </a:lnTo>
                  <a:lnTo>
                    <a:pt x="7020" y="965"/>
                  </a:lnTo>
                  <a:lnTo>
                    <a:pt x="6672" y="723"/>
                  </a:lnTo>
                  <a:lnTo>
                    <a:pt x="6323" y="509"/>
                  </a:lnTo>
                  <a:lnTo>
                    <a:pt x="5948" y="322"/>
                  </a:lnTo>
                  <a:lnTo>
                    <a:pt x="5546" y="188"/>
                  </a:lnTo>
                  <a:lnTo>
                    <a:pt x="5144" y="80"/>
                  </a:lnTo>
                  <a:lnTo>
                    <a:pt x="4716" y="27"/>
                  </a:lnTo>
                  <a:lnTo>
                    <a:pt x="4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1"/>
            <p:cNvSpPr/>
            <p:nvPr/>
          </p:nvSpPr>
          <p:spPr>
            <a:xfrm>
              <a:off x="7225800" y="2216125"/>
              <a:ext cx="20100" cy="45575"/>
            </a:xfrm>
            <a:custGeom>
              <a:avLst/>
              <a:gdLst/>
              <a:ahLst/>
              <a:cxnLst/>
              <a:rect l="l" t="t" r="r" b="b"/>
              <a:pathLst>
                <a:path w="804" h="1823" extrusionOk="0">
                  <a:moveTo>
                    <a:pt x="536" y="1"/>
                  </a:moveTo>
                  <a:lnTo>
                    <a:pt x="429" y="108"/>
                  </a:lnTo>
                  <a:lnTo>
                    <a:pt x="295" y="215"/>
                  </a:lnTo>
                  <a:lnTo>
                    <a:pt x="161" y="295"/>
                  </a:lnTo>
                  <a:lnTo>
                    <a:pt x="0" y="349"/>
                  </a:lnTo>
                  <a:lnTo>
                    <a:pt x="0" y="1822"/>
                  </a:lnTo>
                  <a:lnTo>
                    <a:pt x="188" y="1742"/>
                  </a:lnTo>
                  <a:lnTo>
                    <a:pt x="322" y="1662"/>
                  </a:lnTo>
                  <a:lnTo>
                    <a:pt x="456" y="1528"/>
                  </a:lnTo>
                  <a:lnTo>
                    <a:pt x="563" y="1394"/>
                  </a:lnTo>
                  <a:lnTo>
                    <a:pt x="670" y="1260"/>
                  </a:lnTo>
                  <a:lnTo>
                    <a:pt x="724" y="1099"/>
                  </a:lnTo>
                  <a:lnTo>
                    <a:pt x="777" y="912"/>
                  </a:lnTo>
                  <a:lnTo>
                    <a:pt x="804" y="724"/>
                  </a:lnTo>
                  <a:lnTo>
                    <a:pt x="777" y="510"/>
                  </a:lnTo>
                  <a:lnTo>
                    <a:pt x="724" y="322"/>
                  </a:lnTo>
                  <a:lnTo>
                    <a:pt x="643" y="161"/>
                  </a:lnTo>
                  <a:lnTo>
                    <a:pt x="5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1"/>
            <p:cNvSpPr/>
            <p:nvPr/>
          </p:nvSpPr>
          <p:spPr>
            <a:xfrm>
              <a:off x="7150100" y="2204750"/>
              <a:ext cx="45575" cy="19450"/>
            </a:xfrm>
            <a:custGeom>
              <a:avLst/>
              <a:gdLst/>
              <a:ahLst/>
              <a:cxnLst/>
              <a:rect l="l" t="t" r="r" b="b"/>
              <a:pathLst>
                <a:path w="1823" h="778" extrusionOk="0">
                  <a:moveTo>
                    <a:pt x="1" y="0"/>
                  </a:moveTo>
                  <a:lnTo>
                    <a:pt x="54" y="161"/>
                  </a:lnTo>
                  <a:lnTo>
                    <a:pt x="161" y="322"/>
                  </a:lnTo>
                  <a:lnTo>
                    <a:pt x="268" y="456"/>
                  </a:lnTo>
                  <a:lnTo>
                    <a:pt x="402" y="563"/>
                  </a:lnTo>
                  <a:lnTo>
                    <a:pt x="563" y="670"/>
                  </a:lnTo>
                  <a:lnTo>
                    <a:pt x="724" y="723"/>
                  </a:lnTo>
                  <a:lnTo>
                    <a:pt x="912" y="777"/>
                  </a:lnTo>
                  <a:lnTo>
                    <a:pt x="1287" y="777"/>
                  </a:lnTo>
                  <a:lnTo>
                    <a:pt x="1474" y="723"/>
                  </a:lnTo>
                  <a:lnTo>
                    <a:pt x="1662" y="643"/>
                  </a:lnTo>
                  <a:lnTo>
                    <a:pt x="1822" y="536"/>
                  </a:lnTo>
                  <a:lnTo>
                    <a:pt x="1715" y="429"/>
                  </a:lnTo>
                  <a:lnTo>
                    <a:pt x="1635" y="295"/>
                  </a:lnTo>
                  <a:lnTo>
                    <a:pt x="1555" y="161"/>
                  </a:lnTo>
                  <a:lnTo>
                    <a:pt x="15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1"/>
            <p:cNvSpPr/>
            <p:nvPr/>
          </p:nvSpPr>
          <p:spPr>
            <a:xfrm>
              <a:off x="7186950" y="2128375"/>
              <a:ext cx="19450" cy="48250"/>
            </a:xfrm>
            <a:custGeom>
              <a:avLst/>
              <a:gdLst/>
              <a:ahLst/>
              <a:cxnLst/>
              <a:rect l="l" t="t" r="r" b="b"/>
              <a:pathLst>
                <a:path w="778" h="1930" extrusionOk="0">
                  <a:moveTo>
                    <a:pt x="777" y="1"/>
                  </a:moveTo>
                  <a:lnTo>
                    <a:pt x="616" y="81"/>
                  </a:lnTo>
                  <a:lnTo>
                    <a:pt x="482" y="188"/>
                  </a:lnTo>
                  <a:lnTo>
                    <a:pt x="348" y="295"/>
                  </a:lnTo>
                  <a:lnTo>
                    <a:pt x="215" y="429"/>
                  </a:lnTo>
                  <a:lnTo>
                    <a:pt x="134" y="590"/>
                  </a:lnTo>
                  <a:lnTo>
                    <a:pt x="54" y="751"/>
                  </a:lnTo>
                  <a:lnTo>
                    <a:pt x="27" y="938"/>
                  </a:lnTo>
                  <a:lnTo>
                    <a:pt x="0" y="1126"/>
                  </a:lnTo>
                  <a:lnTo>
                    <a:pt x="27" y="1340"/>
                  </a:lnTo>
                  <a:lnTo>
                    <a:pt x="81" y="1555"/>
                  </a:lnTo>
                  <a:lnTo>
                    <a:pt x="188" y="1742"/>
                  </a:lnTo>
                  <a:lnTo>
                    <a:pt x="322" y="1930"/>
                  </a:lnTo>
                  <a:lnTo>
                    <a:pt x="536" y="1742"/>
                  </a:lnTo>
                  <a:lnTo>
                    <a:pt x="670" y="1689"/>
                  </a:lnTo>
                  <a:lnTo>
                    <a:pt x="777" y="1635"/>
                  </a:lnTo>
                  <a:lnTo>
                    <a:pt x="7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1"/>
            <p:cNvSpPr/>
            <p:nvPr/>
          </p:nvSpPr>
          <p:spPr>
            <a:xfrm>
              <a:off x="7050975" y="2029925"/>
              <a:ext cx="330900" cy="330900"/>
            </a:xfrm>
            <a:custGeom>
              <a:avLst/>
              <a:gdLst/>
              <a:ahLst/>
              <a:cxnLst/>
              <a:rect l="l" t="t" r="r" b="b"/>
              <a:pathLst>
                <a:path w="13236" h="13236" extrusionOk="0">
                  <a:moveTo>
                    <a:pt x="2010" y="1554"/>
                  </a:moveTo>
                  <a:lnTo>
                    <a:pt x="2090" y="1581"/>
                  </a:lnTo>
                  <a:lnTo>
                    <a:pt x="2224" y="1661"/>
                  </a:lnTo>
                  <a:lnTo>
                    <a:pt x="2304" y="1795"/>
                  </a:lnTo>
                  <a:lnTo>
                    <a:pt x="2331" y="1929"/>
                  </a:lnTo>
                  <a:lnTo>
                    <a:pt x="2331" y="2010"/>
                  </a:lnTo>
                  <a:lnTo>
                    <a:pt x="2304" y="2090"/>
                  </a:lnTo>
                  <a:lnTo>
                    <a:pt x="2224" y="2197"/>
                  </a:lnTo>
                  <a:lnTo>
                    <a:pt x="2090" y="2304"/>
                  </a:lnTo>
                  <a:lnTo>
                    <a:pt x="1929" y="2331"/>
                  </a:lnTo>
                  <a:lnTo>
                    <a:pt x="1876" y="2304"/>
                  </a:lnTo>
                  <a:lnTo>
                    <a:pt x="1795" y="2304"/>
                  </a:lnTo>
                  <a:lnTo>
                    <a:pt x="1661" y="2197"/>
                  </a:lnTo>
                  <a:lnTo>
                    <a:pt x="1581" y="2090"/>
                  </a:lnTo>
                  <a:lnTo>
                    <a:pt x="1554" y="1929"/>
                  </a:lnTo>
                  <a:lnTo>
                    <a:pt x="1554" y="1849"/>
                  </a:lnTo>
                  <a:lnTo>
                    <a:pt x="1581" y="1795"/>
                  </a:lnTo>
                  <a:lnTo>
                    <a:pt x="1661" y="1661"/>
                  </a:lnTo>
                  <a:lnTo>
                    <a:pt x="1795" y="1581"/>
                  </a:lnTo>
                  <a:lnTo>
                    <a:pt x="1929" y="1554"/>
                  </a:lnTo>
                  <a:close/>
                  <a:moveTo>
                    <a:pt x="11360" y="1554"/>
                  </a:moveTo>
                  <a:lnTo>
                    <a:pt x="11441" y="1581"/>
                  </a:lnTo>
                  <a:lnTo>
                    <a:pt x="11575" y="1661"/>
                  </a:lnTo>
                  <a:lnTo>
                    <a:pt x="11655" y="1795"/>
                  </a:lnTo>
                  <a:lnTo>
                    <a:pt x="11682" y="1929"/>
                  </a:lnTo>
                  <a:lnTo>
                    <a:pt x="11682" y="2010"/>
                  </a:lnTo>
                  <a:lnTo>
                    <a:pt x="11655" y="2090"/>
                  </a:lnTo>
                  <a:lnTo>
                    <a:pt x="11575" y="2197"/>
                  </a:lnTo>
                  <a:lnTo>
                    <a:pt x="11441" y="2304"/>
                  </a:lnTo>
                  <a:lnTo>
                    <a:pt x="11280" y="2331"/>
                  </a:lnTo>
                  <a:lnTo>
                    <a:pt x="11200" y="2304"/>
                  </a:lnTo>
                  <a:lnTo>
                    <a:pt x="11146" y="2304"/>
                  </a:lnTo>
                  <a:lnTo>
                    <a:pt x="11012" y="2197"/>
                  </a:lnTo>
                  <a:lnTo>
                    <a:pt x="10932" y="2090"/>
                  </a:lnTo>
                  <a:lnTo>
                    <a:pt x="10905" y="1929"/>
                  </a:lnTo>
                  <a:lnTo>
                    <a:pt x="10905" y="1849"/>
                  </a:lnTo>
                  <a:lnTo>
                    <a:pt x="10932" y="1795"/>
                  </a:lnTo>
                  <a:lnTo>
                    <a:pt x="11012" y="1661"/>
                  </a:lnTo>
                  <a:lnTo>
                    <a:pt x="11146" y="1581"/>
                  </a:lnTo>
                  <a:lnTo>
                    <a:pt x="11280" y="1554"/>
                  </a:lnTo>
                  <a:close/>
                  <a:moveTo>
                    <a:pt x="2010" y="10905"/>
                  </a:moveTo>
                  <a:lnTo>
                    <a:pt x="2090" y="10932"/>
                  </a:lnTo>
                  <a:lnTo>
                    <a:pt x="2224" y="11012"/>
                  </a:lnTo>
                  <a:lnTo>
                    <a:pt x="2304" y="11146"/>
                  </a:lnTo>
                  <a:lnTo>
                    <a:pt x="2331" y="11280"/>
                  </a:lnTo>
                  <a:lnTo>
                    <a:pt x="2331" y="11360"/>
                  </a:lnTo>
                  <a:lnTo>
                    <a:pt x="2304" y="11441"/>
                  </a:lnTo>
                  <a:lnTo>
                    <a:pt x="2224" y="11548"/>
                  </a:lnTo>
                  <a:lnTo>
                    <a:pt x="2090" y="11655"/>
                  </a:lnTo>
                  <a:lnTo>
                    <a:pt x="1929" y="11682"/>
                  </a:lnTo>
                  <a:lnTo>
                    <a:pt x="1876" y="11655"/>
                  </a:lnTo>
                  <a:lnTo>
                    <a:pt x="1795" y="11655"/>
                  </a:lnTo>
                  <a:lnTo>
                    <a:pt x="1661" y="11548"/>
                  </a:lnTo>
                  <a:lnTo>
                    <a:pt x="1581" y="11441"/>
                  </a:lnTo>
                  <a:lnTo>
                    <a:pt x="1554" y="11280"/>
                  </a:lnTo>
                  <a:lnTo>
                    <a:pt x="1554" y="11200"/>
                  </a:lnTo>
                  <a:lnTo>
                    <a:pt x="1581" y="11146"/>
                  </a:lnTo>
                  <a:lnTo>
                    <a:pt x="1661" y="11012"/>
                  </a:lnTo>
                  <a:lnTo>
                    <a:pt x="1795" y="10932"/>
                  </a:lnTo>
                  <a:lnTo>
                    <a:pt x="1929" y="10905"/>
                  </a:lnTo>
                  <a:close/>
                  <a:moveTo>
                    <a:pt x="6618" y="1554"/>
                  </a:moveTo>
                  <a:lnTo>
                    <a:pt x="7127" y="1581"/>
                  </a:lnTo>
                  <a:lnTo>
                    <a:pt x="7636" y="1661"/>
                  </a:lnTo>
                  <a:lnTo>
                    <a:pt x="8119" y="1768"/>
                  </a:lnTo>
                  <a:lnTo>
                    <a:pt x="8574" y="1956"/>
                  </a:lnTo>
                  <a:lnTo>
                    <a:pt x="9029" y="2170"/>
                  </a:lnTo>
                  <a:lnTo>
                    <a:pt x="9431" y="2411"/>
                  </a:lnTo>
                  <a:lnTo>
                    <a:pt x="9833" y="2706"/>
                  </a:lnTo>
                  <a:lnTo>
                    <a:pt x="10182" y="3028"/>
                  </a:lnTo>
                  <a:lnTo>
                    <a:pt x="10530" y="3403"/>
                  </a:lnTo>
                  <a:lnTo>
                    <a:pt x="10825" y="3778"/>
                  </a:lnTo>
                  <a:lnTo>
                    <a:pt x="11066" y="4207"/>
                  </a:lnTo>
                  <a:lnTo>
                    <a:pt x="11280" y="4635"/>
                  </a:lnTo>
                  <a:lnTo>
                    <a:pt x="11441" y="5118"/>
                  </a:lnTo>
                  <a:lnTo>
                    <a:pt x="11575" y="5600"/>
                  </a:lnTo>
                  <a:lnTo>
                    <a:pt x="11655" y="6082"/>
                  </a:lnTo>
                  <a:lnTo>
                    <a:pt x="11682" y="6618"/>
                  </a:lnTo>
                  <a:lnTo>
                    <a:pt x="11655" y="7127"/>
                  </a:lnTo>
                  <a:lnTo>
                    <a:pt x="11575" y="7636"/>
                  </a:lnTo>
                  <a:lnTo>
                    <a:pt x="11441" y="8118"/>
                  </a:lnTo>
                  <a:lnTo>
                    <a:pt x="11280" y="8574"/>
                  </a:lnTo>
                  <a:lnTo>
                    <a:pt x="11066" y="9029"/>
                  </a:lnTo>
                  <a:lnTo>
                    <a:pt x="10825" y="9431"/>
                  </a:lnTo>
                  <a:lnTo>
                    <a:pt x="10530" y="9833"/>
                  </a:lnTo>
                  <a:lnTo>
                    <a:pt x="10182" y="10181"/>
                  </a:lnTo>
                  <a:lnTo>
                    <a:pt x="9833" y="10503"/>
                  </a:lnTo>
                  <a:lnTo>
                    <a:pt x="9431" y="10798"/>
                  </a:lnTo>
                  <a:lnTo>
                    <a:pt x="9029" y="11066"/>
                  </a:lnTo>
                  <a:lnTo>
                    <a:pt x="8574" y="11280"/>
                  </a:lnTo>
                  <a:lnTo>
                    <a:pt x="8119" y="11441"/>
                  </a:lnTo>
                  <a:lnTo>
                    <a:pt x="7636" y="11575"/>
                  </a:lnTo>
                  <a:lnTo>
                    <a:pt x="7127" y="11655"/>
                  </a:lnTo>
                  <a:lnTo>
                    <a:pt x="6618" y="11682"/>
                  </a:lnTo>
                  <a:lnTo>
                    <a:pt x="6109" y="11655"/>
                  </a:lnTo>
                  <a:lnTo>
                    <a:pt x="5600" y="11575"/>
                  </a:lnTo>
                  <a:lnTo>
                    <a:pt x="5118" y="11441"/>
                  </a:lnTo>
                  <a:lnTo>
                    <a:pt x="4635" y="11280"/>
                  </a:lnTo>
                  <a:lnTo>
                    <a:pt x="4207" y="11066"/>
                  </a:lnTo>
                  <a:lnTo>
                    <a:pt x="3778" y="10798"/>
                  </a:lnTo>
                  <a:lnTo>
                    <a:pt x="3403" y="10503"/>
                  </a:lnTo>
                  <a:lnTo>
                    <a:pt x="3028" y="10181"/>
                  </a:lnTo>
                  <a:lnTo>
                    <a:pt x="2706" y="9833"/>
                  </a:lnTo>
                  <a:lnTo>
                    <a:pt x="2412" y="9431"/>
                  </a:lnTo>
                  <a:lnTo>
                    <a:pt x="2170" y="9029"/>
                  </a:lnTo>
                  <a:lnTo>
                    <a:pt x="1956" y="8574"/>
                  </a:lnTo>
                  <a:lnTo>
                    <a:pt x="1769" y="8118"/>
                  </a:lnTo>
                  <a:lnTo>
                    <a:pt x="1661" y="7636"/>
                  </a:lnTo>
                  <a:lnTo>
                    <a:pt x="1581" y="7127"/>
                  </a:lnTo>
                  <a:lnTo>
                    <a:pt x="1554" y="6618"/>
                  </a:lnTo>
                  <a:lnTo>
                    <a:pt x="1581" y="6082"/>
                  </a:lnTo>
                  <a:lnTo>
                    <a:pt x="1661" y="5600"/>
                  </a:lnTo>
                  <a:lnTo>
                    <a:pt x="1769" y="5118"/>
                  </a:lnTo>
                  <a:lnTo>
                    <a:pt x="1956" y="4635"/>
                  </a:lnTo>
                  <a:lnTo>
                    <a:pt x="2170" y="4207"/>
                  </a:lnTo>
                  <a:lnTo>
                    <a:pt x="2412" y="3778"/>
                  </a:lnTo>
                  <a:lnTo>
                    <a:pt x="2706" y="3403"/>
                  </a:lnTo>
                  <a:lnTo>
                    <a:pt x="3028" y="3028"/>
                  </a:lnTo>
                  <a:lnTo>
                    <a:pt x="3403" y="2706"/>
                  </a:lnTo>
                  <a:lnTo>
                    <a:pt x="3778" y="2411"/>
                  </a:lnTo>
                  <a:lnTo>
                    <a:pt x="4207" y="2170"/>
                  </a:lnTo>
                  <a:lnTo>
                    <a:pt x="4635" y="1956"/>
                  </a:lnTo>
                  <a:lnTo>
                    <a:pt x="5118" y="1768"/>
                  </a:lnTo>
                  <a:lnTo>
                    <a:pt x="5600" y="1661"/>
                  </a:lnTo>
                  <a:lnTo>
                    <a:pt x="6109" y="1581"/>
                  </a:lnTo>
                  <a:lnTo>
                    <a:pt x="6618" y="1554"/>
                  </a:lnTo>
                  <a:close/>
                  <a:moveTo>
                    <a:pt x="11360" y="10905"/>
                  </a:moveTo>
                  <a:lnTo>
                    <a:pt x="11441" y="10932"/>
                  </a:lnTo>
                  <a:lnTo>
                    <a:pt x="11575" y="11012"/>
                  </a:lnTo>
                  <a:lnTo>
                    <a:pt x="11655" y="11146"/>
                  </a:lnTo>
                  <a:lnTo>
                    <a:pt x="11682" y="11280"/>
                  </a:lnTo>
                  <a:lnTo>
                    <a:pt x="11682" y="11360"/>
                  </a:lnTo>
                  <a:lnTo>
                    <a:pt x="11655" y="11441"/>
                  </a:lnTo>
                  <a:lnTo>
                    <a:pt x="11575" y="11548"/>
                  </a:lnTo>
                  <a:lnTo>
                    <a:pt x="11441" y="11655"/>
                  </a:lnTo>
                  <a:lnTo>
                    <a:pt x="11280" y="11682"/>
                  </a:lnTo>
                  <a:lnTo>
                    <a:pt x="11200" y="11655"/>
                  </a:lnTo>
                  <a:lnTo>
                    <a:pt x="11146" y="11655"/>
                  </a:lnTo>
                  <a:lnTo>
                    <a:pt x="11012" y="11548"/>
                  </a:lnTo>
                  <a:lnTo>
                    <a:pt x="10932" y="11441"/>
                  </a:lnTo>
                  <a:lnTo>
                    <a:pt x="10905" y="11280"/>
                  </a:lnTo>
                  <a:lnTo>
                    <a:pt x="10905" y="11200"/>
                  </a:lnTo>
                  <a:lnTo>
                    <a:pt x="10932" y="11146"/>
                  </a:lnTo>
                  <a:lnTo>
                    <a:pt x="11012" y="11012"/>
                  </a:lnTo>
                  <a:lnTo>
                    <a:pt x="11146" y="10932"/>
                  </a:lnTo>
                  <a:lnTo>
                    <a:pt x="11280" y="10905"/>
                  </a:lnTo>
                  <a:close/>
                  <a:moveTo>
                    <a:pt x="1420" y="0"/>
                  </a:moveTo>
                  <a:lnTo>
                    <a:pt x="1125" y="27"/>
                  </a:lnTo>
                  <a:lnTo>
                    <a:pt x="858" y="107"/>
                  </a:lnTo>
                  <a:lnTo>
                    <a:pt x="616" y="241"/>
                  </a:lnTo>
                  <a:lnTo>
                    <a:pt x="402" y="402"/>
                  </a:lnTo>
                  <a:lnTo>
                    <a:pt x="241" y="616"/>
                  </a:lnTo>
                  <a:lnTo>
                    <a:pt x="107" y="857"/>
                  </a:lnTo>
                  <a:lnTo>
                    <a:pt x="27" y="1125"/>
                  </a:lnTo>
                  <a:lnTo>
                    <a:pt x="0" y="1420"/>
                  </a:lnTo>
                  <a:lnTo>
                    <a:pt x="0" y="11816"/>
                  </a:lnTo>
                  <a:lnTo>
                    <a:pt x="27" y="12084"/>
                  </a:lnTo>
                  <a:lnTo>
                    <a:pt x="107" y="12352"/>
                  </a:lnTo>
                  <a:lnTo>
                    <a:pt x="241" y="12593"/>
                  </a:lnTo>
                  <a:lnTo>
                    <a:pt x="402" y="12807"/>
                  </a:lnTo>
                  <a:lnTo>
                    <a:pt x="616" y="12995"/>
                  </a:lnTo>
                  <a:lnTo>
                    <a:pt x="858" y="13129"/>
                  </a:lnTo>
                  <a:lnTo>
                    <a:pt x="1125" y="13209"/>
                  </a:lnTo>
                  <a:lnTo>
                    <a:pt x="1420" y="13236"/>
                  </a:lnTo>
                  <a:lnTo>
                    <a:pt x="11816" y="13236"/>
                  </a:lnTo>
                  <a:lnTo>
                    <a:pt x="12084" y="13209"/>
                  </a:lnTo>
                  <a:lnTo>
                    <a:pt x="12352" y="13129"/>
                  </a:lnTo>
                  <a:lnTo>
                    <a:pt x="12620" y="12995"/>
                  </a:lnTo>
                  <a:lnTo>
                    <a:pt x="12807" y="12807"/>
                  </a:lnTo>
                  <a:lnTo>
                    <a:pt x="12995" y="12593"/>
                  </a:lnTo>
                  <a:lnTo>
                    <a:pt x="13129" y="12352"/>
                  </a:lnTo>
                  <a:lnTo>
                    <a:pt x="13209" y="12084"/>
                  </a:lnTo>
                  <a:lnTo>
                    <a:pt x="13236" y="11816"/>
                  </a:lnTo>
                  <a:lnTo>
                    <a:pt x="13236" y="1420"/>
                  </a:lnTo>
                  <a:lnTo>
                    <a:pt x="13209" y="1125"/>
                  </a:lnTo>
                  <a:lnTo>
                    <a:pt x="13129" y="857"/>
                  </a:lnTo>
                  <a:lnTo>
                    <a:pt x="12995" y="616"/>
                  </a:lnTo>
                  <a:lnTo>
                    <a:pt x="12807" y="402"/>
                  </a:lnTo>
                  <a:lnTo>
                    <a:pt x="12620" y="241"/>
                  </a:lnTo>
                  <a:lnTo>
                    <a:pt x="12352" y="107"/>
                  </a:lnTo>
                  <a:lnTo>
                    <a:pt x="12084" y="27"/>
                  </a:lnTo>
                  <a:lnTo>
                    <a:pt x="118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1"/>
            <p:cNvSpPr/>
            <p:nvPr/>
          </p:nvSpPr>
          <p:spPr>
            <a:xfrm>
              <a:off x="7206375" y="2186650"/>
              <a:ext cx="20100" cy="20800"/>
            </a:xfrm>
            <a:custGeom>
              <a:avLst/>
              <a:gdLst/>
              <a:ahLst/>
              <a:cxnLst/>
              <a:rect l="l" t="t" r="r" b="b"/>
              <a:pathLst>
                <a:path w="804" h="832" extrusionOk="0">
                  <a:moveTo>
                    <a:pt x="402" y="1"/>
                  </a:moveTo>
                  <a:lnTo>
                    <a:pt x="322" y="27"/>
                  </a:lnTo>
                  <a:lnTo>
                    <a:pt x="241" y="54"/>
                  </a:lnTo>
                  <a:lnTo>
                    <a:pt x="107" y="135"/>
                  </a:lnTo>
                  <a:lnTo>
                    <a:pt x="27" y="269"/>
                  </a:lnTo>
                  <a:lnTo>
                    <a:pt x="0" y="349"/>
                  </a:lnTo>
                  <a:lnTo>
                    <a:pt x="0" y="429"/>
                  </a:lnTo>
                  <a:lnTo>
                    <a:pt x="0" y="510"/>
                  </a:lnTo>
                  <a:lnTo>
                    <a:pt x="27" y="590"/>
                  </a:lnTo>
                  <a:lnTo>
                    <a:pt x="107" y="697"/>
                  </a:lnTo>
                  <a:lnTo>
                    <a:pt x="241" y="804"/>
                  </a:lnTo>
                  <a:lnTo>
                    <a:pt x="322" y="831"/>
                  </a:lnTo>
                  <a:lnTo>
                    <a:pt x="482" y="831"/>
                  </a:lnTo>
                  <a:lnTo>
                    <a:pt x="563" y="804"/>
                  </a:lnTo>
                  <a:lnTo>
                    <a:pt x="697" y="697"/>
                  </a:lnTo>
                  <a:lnTo>
                    <a:pt x="777" y="590"/>
                  </a:lnTo>
                  <a:lnTo>
                    <a:pt x="804" y="510"/>
                  </a:lnTo>
                  <a:lnTo>
                    <a:pt x="804" y="429"/>
                  </a:lnTo>
                  <a:lnTo>
                    <a:pt x="804" y="349"/>
                  </a:lnTo>
                  <a:lnTo>
                    <a:pt x="777" y="269"/>
                  </a:lnTo>
                  <a:lnTo>
                    <a:pt x="697" y="135"/>
                  </a:lnTo>
                  <a:lnTo>
                    <a:pt x="563" y="54"/>
                  </a:lnTo>
                  <a:lnTo>
                    <a:pt x="482" y="27"/>
                  </a:lnTo>
                  <a:lnTo>
                    <a:pt x="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4" name="Google Shape;884;p51"/>
          <p:cNvPicPr preferRelativeResize="0"/>
          <p:nvPr/>
        </p:nvPicPr>
        <p:blipFill>
          <a:blip r:embed="rId3">
            <a:alphaModFix/>
          </a:blip>
          <a:stretch>
            <a:fillRect/>
          </a:stretch>
        </p:blipFill>
        <p:spPr>
          <a:xfrm>
            <a:off x="78975" y="143750"/>
            <a:ext cx="1540977" cy="1450201"/>
          </a:xfrm>
          <a:prstGeom prst="rect">
            <a:avLst/>
          </a:prstGeom>
          <a:noFill/>
          <a:ln>
            <a:noFill/>
          </a:ln>
        </p:spPr>
      </p:pic>
      <p:pic>
        <p:nvPicPr>
          <p:cNvPr id="885" name="Google Shape;885;p51"/>
          <p:cNvPicPr preferRelativeResize="0"/>
          <p:nvPr/>
        </p:nvPicPr>
        <p:blipFill>
          <a:blip r:embed="rId4">
            <a:alphaModFix/>
          </a:blip>
          <a:stretch>
            <a:fillRect/>
          </a:stretch>
        </p:blipFill>
        <p:spPr>
          <a:xfrm>
            <a:off x="8045013" y="180813"/>
            <a:ext cx="771525" cy="1174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pic>
        <p:nvPicPr>
          <p:cNvPr id="890" name="Google Shape;890;p52"/>
          <p:cNvPicPr preferRelativeResize="0"/>
          <p:nvPr/>
        </p:nvPicPr>
        <p:blipFill>
          <a:blip r:embed="rId3">
            <a:alphaModFix/>
          </a:blip>
          <a:stretch>
            <a:fillRect/>
          </a:stretch>
        </p:blipFill>
        <p:spPr>
          <a:xfrm>
            <a:off x="7067750" y="128649"/>
            <a:ext cx="1846309" cy="2480624"/>
          </a:xfrm>
          <a:prstGeom prst="rect">
            <a:avLst/>
          </a:prstGeom>
          <a:noFill/>
          <a:ln>
            <a:noFill/>
          </a:ln>
        </p:spPr>
      </p:pic>
      <p:sp>
        <p:nvSpPr>
          <p:cNvPr id="891" name="Google Shape;891;p52"/>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OUR GROWTH</a:t>
            </a:r>
            <a:endParaRPr>
              <a:solidFill>
                <a:schemeClr val="lt1"/>
              </a:solidFill>
            </a:endParaRPr>
          </a:p>
        </p:txBody>
      </p:sp>
      <p:sp>
        <p:nvSpPr>
          <p:cNvPr id="892" name="Google Shape;892;p52"/>
          <p:cNvSpPr txBox="1"/>
          <p:nvPr/>
        </p:nvSpPr>
        <p:spPr>
          <a:xfrm>
            <a:off x="5445964" y="2917124"/>
            <a:ext cx="27183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Manrope"/>
                <a:ea typeface="Manrope"/>
                <a:cs typeface="Manrope"/>
                <a:sym typeface="Manrope"/>
              </a:rPr>
              <a:t>EXPENSES</a:t>
            </a:r>
            <a:endParaRPr sz="2500">
              <a:solidFill>
                <a:schemeClr val="lt1"/>
              </a:solidFill>
              <a:latin typeface="Manrope"/>
              <a:ea typeface="Manrope"/>
              <a:cs typeface="Manrope"/>
              <a:sym typeface="Manrope"/>
            </a:endParaRPr>
          </a:p>
        </p:txBody>
      </p:sp>
      <p:sp>
        <p:nvSpPr>
          <p:cNvPr id="893" name="Google Shape;893;p52"/>
          <p:cNvSpPr txBox="1"/>
          <p:nvPr/>
        </p:nvSpPr>
        <p:spPr>
          <a:xfrm>
            <a:off x="5445772" y="3284400"/>
            <a:ext cx="27147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Mulish"/>
                <a:ea typeface="Mulish"/>
                <a:cs typeface="Mulish"/>
                <a:sym typeface="Mulish"/>
              </a:rPr>
              <a:t>Ceres is located in the main asteroid belt</a:t>
            </a:r>
            <a:endParaRPr sz="1500">
              <a:solidFill>
                <a:schemeClr val="lt1"/>
              </a:solidFill>
              <a:latin typeface="Mulish"/>
              <a:ea typeface="Mulish"/>
              <a:cs typeface="Mulish"/>
              <a:sym typeface="Mulish"/>
            </a:endParaRPr>
          </a:p>
        </p:txBody>
      </p:sp>
      <p:sp>
        <p:nvSpPr>
          <p:cNvPr id="894" name="Google Shape;894;p52"/>
          <p:cNvSpPr txBox="1"/>
          <p:nvPr/>
        </p:nvSpPr>
        <p:spPr>
          <a:xfrm>
            <a:off x="5445964" y="1693300"/>
            <a:ext cx="27183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Manrope"/>
                <a:ea typeface="Manrope"/>
                <a:cs typeface="Manrope"/>
                <a:sym typeface="Manrope"/>
              </a:rPr>
              <a:t>INCOMES</a:t>
            </a:r>
            <a:endParaRPr sz="2500">
              <a:solidFill>
                <a:schemeClr val="lt1"/>
              </a:solidFill>
              <a:latin typeface="Manrope"/>
              <a:ea typeface="Manrope"/>
              <a:cs typeface="Manrope"/>
              <a:sym typeface="Manrope"/>
            </a:endParaRPr>
          </a:p>
        </p:txBody>
      </p:sp>
      <p:sp>
        <p:nvSpPr>
          <p:cNvPr id="895" name="Google Shape;895;p52"/>
          <p:cNvSpPr txBox="1"/>
          <p:nvPr/>
        </p:nvSpPr>
        <p:spPr>
          <a:xfrm>
            <a:off x="5445772" y="2060576"/>
            <a:ext cx="27147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Mulish"/>
                <a:ea typeface="Mulish"/>
                <a:cs typeface="Mulish"/>
                <a:sym typeface="Mulish"/>
              </a:rPr>
              <a:t>Pluto is now considered a dwarf planet</a:t>
            </a:r>
            <a:endParaRPr sz="1500">
              <a:solidFill>
                <a:schemeClr val="lt1"/>
              </a:solidFill>
              <a:latin typeface="Mulish"/>
              <a:ea typeface="Mulish"/>
              <a:cs typeface="Mulish"/>
              <a:sym typeface="Mulish"/>
            </a:endParaRPr>
          </a:p>
        </p:txBody>
      </p:sp>
      <p:sp>
        <p:nvSpPr>
          <p:cNvPr id="896" name="Google Shape;896;p52"/>
          <p:cNvSpPr txBox="1"/>
          <p:nvPr/>
        </p:nvSpPr>
        <p:spPr>
          <a:xfrm>
            <a:off x="979778" y="3769738"/>
            <a:ext cx="39867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Mulish"/>
                <a:ea typeface="Mulish"/>
                <a:cs typeface="Mulish"/>
                <a:sym typeface="Mulish"/>
              </a:rPr>
              <a:t>To modify this graph, click on it, follow the link, change the data and paste the new graph here, replacing this one</a:t>
            </a:r>
            <a:endParaRPr sz="1200">
              <a:solidFill>
                <a:schemeClr val="lt1"/>
              </a:solidFill>
              <a:latin typeface="Mulish"/>
              <a:ea typeface="Mulish"/>
              <a:cs typeface="Mulish"/>
              <a:sym typeface="Mulish"/>
            </a:endParaRPr>
          </a:p>
        </p:txBody>
      </p:sp>
      <p:sp>
        <p:nvSpPr>
          <p:cNvPr id="897" name="Google Shape;897;p52"/>
          <p:cNvSpPr/>
          <p:nvPr/>
        </p:nvSpPr>
        <p:spPr>
          <a:xfrm flipH="1">
            <a:off x="5322514" y="1816755"/>
            <a:ext cx="118800" cy="118800"/>
          </a:xfrm>
          <a:prstGeom prst="roundRect">
            <a:avLst>
              <a:gd name="adj" fmla="val 27377"/>
            </a:avLst>
          </a:prstGeom>
          <a:solidFill>
            <a:schemeClr val="l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98" name="Google Shape;898;p52"/>
          <p:cNvSpPr/>
          <p:nvPr/>
        </p:nvSpPr>
        <p:spPr>
          <a:xfrm flipH="1">
            <a:off x="5322514" y="3040580"/>
            <a:ext cx="118800" cy="118800"/>
          </a:xfrm>
          <a:prstGeom prst="roundRect">
            <a:avLst>
              <a:gd name="adj" fmla="val 27377"/>
            </a:avLst>
          </a:prstGeom>
          <a:solidFill>
            <a:schemeClr val="dk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899" name="Google Shape;899;p52" title="Chart">
            <a:hlinkClick r:id="rId4"/>
          </p:cNvPr>
          <p:cNvPicPr preferRelativeResize="0"/>
          <p:nvPr/>
        </p:nvPicPr>
        <p:blipFill>
          <a:blip r:embed="rId5">
            <a:alphaModFix/>
          </a:blip>
          <a:stretch>
            <a:fillRect/>
          </a:stretch>
        </p:blipFill>
        <p:spPr>
          <a:xfrm>
            <a:off x="979736" y="1207950"/>
            <a:ext cx="3986784" cy="2409387"/>
          </a:xfrm>
          <a:prstGeom prst="rect">
            <a:avLst/>
          </a:prstGeom>
          <a:noFill/>
          <a:ln>
            <a:noFill/>
          </a:ln>
        </p:spPr>
      </p:pic>
      <p:grpSp>
        <p:nvGrpSpPr>
          <p:cNvPr id="900" name="Google Shape;900;p52"/>
          <p:cNvGrpSpPr/>
          <p:nvPr/>
        </p:nvGrpSpPr>
        <p:grpSpPr>
          <a:xfrm>
            <a:off x="7365514" y="4214100"/>
            <a:ext cx="1624594" cy="1726157"/>
            <a:chOff x="2027214" y="1701600"/>
            <a:chExt cx="1624594" cy="1726157"/>
          </a:xfrm>
        </p:grpSpPr>
        <p:sp>
          <p:nvSpPr>
            <p:cNvPr id="901" name="Google Shape;901;p52"/>
            <p:cNvSpPr/>
            <p:nvPr/>
          </p:nvSpPr>
          <p:spPr>
            <a:xfrm>
              <a:off x="2546872" y="2323650"/>
              <a:ext cx="1104936" cy="1104108"/>
            </a:xfrm>
            <a:custGeom>
              <a:avLst/>
              <a:gdLst/>
              <a:ahLst/>
              <a:cxnLst/>
              <a:rect l="l" t="t" r="r" b="b"/>
              <a:pathLst>
                <a:path w="31997" h="31973" extrusionOk="0">
                  <a:moveTo>
                    <a:pt x="15986" y="692"/>
                  </a:moveTo>
                  <a:lnTo>
                    <a:pt x="16777" y="717"/>
                  </a:lnTo>
                  <a:lnTo>
                    <a:pt x="17567" y="766"/>
                  </a:lnTo>
                  <a:lnTo>
                    <a:pt x="18333" y="865"/>
                  </a:lnTo>
                  <a:lnTo>
                    <a:pt x="19075" y="1013"/>
                  </a:lnTo>
                  <a:lnTo>
                    <a:pt x="19816" y="1186"/>
                  </a:lnTo>
                  <a:lnTo>
                    <a:pt x="20532" y="1384"/>
                  </a:lnTo>
                  <a:lnTo>
                    <a:pt x="21249" y="1631"/>
                  </a:lnTo>
                  <a:lnTo>
                    <a:pt x="21941" y="1903"/>
                  </a:lnTo>
                  <a:lnTo>
                    <a:pt x="22608" y="2199"/>
                  </a:lnTo>
                  <a:lnTo>
                    <a:pt x="23275" y="2545"/>
                  </a:lnTo>
                  <a:lnTo>
                    <a:pt x="23917" y="2916"/>
                  </a:lnTo>
                  <a:lnTo>
                    <a:pt x="24535" y="3311"/>
                  </a:lnTo>
                  <a:lnTo>
                    <a:pt x="25128" y="3731"/>
                  </a:lnTo>
                  <a:lnTo>
                    <a:pt x="25721" y="4201"/>
                  </a:lnTo>
                  <a:lnTo>
                    <a:pt x="26265" y="4670"/>
                  </a:lnTo>
                  <a:lnTo>
                    <a:pt x="26808" y="5189"/>
                  </a:lnTo>
                  <a:lnTo>
                    <a:pt x="27302" y="5708"/>
                  </a:lnTo>
                  <a:lnTo>
                    <a:pt x="27797" y="6276"/>
                  </a:lnTo>
                  <a:lnTo>
                    <a:pt x="28241" y="6844"/>
                  </a:lnTo>
                  <a:lnTo>
                    <a:pt x="28661" y="7437"/>
                  </a:lnTo>
                  <a:lnTo>
                    <a:pt x="29057" y="8055"/>
                  </a:lnTo>
                  <a:lnTo>
                    <a:pt x="29427" y="8697"/>
                  </a:lnTo>
                  <a:lnTo>
                    <a:pt x="29773" y="9365"/>
                  </a:lnTo>
                  <a:lnTo>
                    <a:pt x="30070" y="10032"/>
                  </a:lnTo>
                  <a:lnTo>
                    <a:pt x="30342" y="10723"/>
                  </a:lnTo>
                  <a:lnTo>
                    <a:pt x="30589" y="11440"/>
                  </a:lnTo>
                  <a:lnTo>
                    <a:pt x="30811" y="12157"/>
                  </a:lnTo>
                  <a:lnTo>
                    <a:pt x="30959" y="12898"/>
                  </a:lnTo>
                  <a:lnTo>
                    <a:pt x="31108" y="13664"/>
                  </a:lnTo>
                  <a:lnTo>
                    <a:pt x="31206" y="14430"/>
                  </a:lnTo>
                  <a:lnTo>
                    <a:pt x="31256" y="15196"/>
                  </a:lnTo>
                  <a:lnTo>
                    <a:pt x="31280" y="15986"/>
                  </a:lnTo>
                  <a:lnTo>
                    <a:pt x="31256" y="16777"/>
                  </a:lnTo>
                  <a:lnTo>
                    <a:pt x="31206" y="17543"/>
                  </a:lnTo>
                  <a:lnTo>
                    <a:pt x="31108" y="18309"/>
                  </a:lnTo>
                  <a:lnTo>
                    <a:pt x="30959" y="19050"/>
                  </a:lnTo>
                  <a:lnTo>
                    <a:pt x="30811" y="19791"/>
                  </a:lnTo>
                  <a:lnTo>
                    <a:pt x="30589" y="20533"/>
                  </a:lnTo>
                  <a:lnTo>
                    <a:pt x="30342" y="21224"/>
                  </a:lnTo>
                  <a:lnTo>
                    <a:pt x="30070" y="21916"/>
                  </a:lnTo>
                  <a:lnTo>
                    <a:pt x="29773" y="22608"/>
                  </a:lnTo>
                  <a:lnTo>
                    <a:pt x="29427" y="23251"/>
                  </a:lnTo>
                  <a:lnTo>
                    <a:pt x="29057" y="23893"/>
                  </a:lnTo>
                  <a:lnTo>
                    <a:pt x="28661" y="24511"/>
                  </a:lnTo>
                  <a:lnTo>
                    <a:pt x="28241" y="25128"/>
                  </a:lnTo>
                  <a:lnTo>
                    <a:pt x="27797" y="25697"/>
                  </a:lnTo>
                  <a:lnTo>
                    <a:pt x="27302" y="26240"/>
                  </a:lnTo>
                  <a:lnTo>
                    <a:pt x="26808" y="26784"/>
                  </a:lnTo>
                  <a:lnTo>
                    <a:pt x="26265" y="27278"/>
                  </a:lnTo>
                  <a:lnTo>
                    <a:pt x="25721" y="27772"/>
                  </a:lnTo>
                  <a:lnTo>
                    <a:pt x="25128" y="28217"/>
                  </a:lnTo>
                  <a:lnTo>
                    <a:pt x="24535" y="28662"/>
                  </a:lnTo>
                  <a:lnTo>
                    <a:pt x="23917" y="29057"/>
                  </a:lnTo>
                  <a:lnTo>
                    <a:pt x="23275" y="29428"/>
                  </a:lnTo>
                  <a:lnTo>
                    <a:pt x="22608" y="29749"/>
                  </a:lnTo>
                  <a:lnTo>
                    <a:pt x="21941" y="30070"/>
                  </a:lnTo>
                  <a:lnTo>
                    <a:pt x="21249" y="30342"/>
                  </a:lnTo>
                  <a:lnTo>
                    <a:pt x="20532" y="30589"/>
                  </a:lnTo>
                  <a:lnTo>
                    <a:pt x="19816" y="30787"/>
                  </a:lnTo>
                  <a:lnTo>
                    <a:pt x="19075" y="30959"/>
                  </a:lnTo>
                  <a:lnTo>
                    <a:pt x="18333" y="31083"/>
                  </a:lnTo>
                  <a:lnTo>
                    <a:pt x="17567" y="31182"/>
                  </a:lnTo>
                  <a:lnTo>
                    <a:pt x="16777" y="31256"/>
                  </a:lnTo>
                  <a:lnTo>
                    <a:pt x="15220" y="31256"/>
                  </a:lnTo>
                  <a:lnTo>
                    <a:pt x="14430" y="31182"/>
                  </a:lnTo>
                  <a:lnTo>
                    <a:pt x="13664" y="31083"/>
                  </a:lnTo>
                  <a:lnTo>
                    <a:pt x="12922" y="30959"/>
                  </a:lnTo>
                  <a:lnTo>
                    <a:pt x="12181" y="30787"/>
                  </a:lnTo>
                  <a:lnTo>
                    <a:pt x="11465" y="30589"/>
                  </a:lnTo>
                  <a:lnTo>
                    <a:pt x="10748" y="30342"/>
                  </a:lnTo>
                  <a:lnTo>
                    <a:pt x="10056" y="30070"/>
                  </a:lnTo>
                  <a:lnTo>
                    <a:pt x="9389" y="29749"/>
                  </a:lnTo>
                  <a:lnTo>
                    <a:pt x="8722" y="29428"/>
                  </a:lnTo>
                  <a:lnTo>
                    <a:pt x="8080" y="29057"/>
                  </a:lnTo>
                  <a:lnTo>
                    <a:pt x="7462" y="28662"/>
                  </a:lnTo>
                  <a:lnTo>
                    <a:pt x="6869" y="28217"/>
                  </a:lnTo>
                  <a:lnTo>
                    <a:pt x="6276" y="27772"/>
                  </a:lnTo>
                  <a:lnTo>
                    <a:pt x="5732" y="27278"/>
                  </a:lnTo>
                  <a:lnTo>
                    <a:pt x="5189" y="26784"/>
                  </a:lnTo>
                  <a:lnTo>
                    <a:pt x="4695" y="26240"/>
                  </a:lnTo>
                  <a:lnTo>
                    <a:pt x="4200" y="25697"/>
                  </a:lnTo>
                  <a:lnTo>
                    <a:pt x="3756" y="25128"/>
                  </a:lnTo>
                  <a:lnTo>
                    <a:pt x="3336" y="24511"/>
                  </a:lnTo>
                  <a:lnTo>
                    <a:pt x="2940" y="23893"/>
                  </a:lnTo>
                  <a:lnTo>
                    <a:pt x="2570" y="23251"/>
                  </a:lnTo>
                  <a:lnTo>
                    <a:pt x="2224" y="22608"/>
                  </a:lnTo>
                  <a:lnTo>
                    <a:pt x="1927" y="21916"/>
                  </a:lnTo>
                  <a:lnTo>
                    <a:pt x="1631" y="21224"/>
                  </a:lnTo>
                  <a:lnTo>
                    <a:pt x="1408" y="20533"/>
                  </a:lnTo>
                  <a:lnTo>
                    <a:pt x="1186" y="19791"/>
                  </a:lnTo>
                  <a:lnTo>
                    <a:pt x="1013" y="19050"/>
                  </a:lnTo>
                  <a:lnTo>
                    <a:pt x="890" y="18309"/>
                  </a:lnTo>
                  <a:lnTo>
                    <a:pt x="791" y="17543"/>
                  </a:lnTo>
                  <a:lnTo>
                    <a:pt x="741" y="16777"/>
                  </a:lnTo>
                  <a:lnTo>
                    <a:pt x="717" y="15986"/>
                  </a:lnTo>
                  <a:lnTo>
                    <a:pt x="741" y="15196"/>
                  </a:lnTo>
                  <a:lnTo>
                    <a:pt x="791" y="14430"/>
                  </a:lnTo>
                  <a:lnTo>
                    <a:pt x="890" y="13664"/>
                  </a:lnTo>
                  <a:lnTo>
                    <a:pt x="1013" y="12898"/>
                  </a:lnTo>
                  <a:lnTo>
                    <a:pt x="1186" y="12157"/>
                  </a:lnTo>
                  <a:lnTo>
                    <a:pt x="1408" y="11440"/>
                  </a:lnTo>
                  <a:lnTo>
                    <a:pt x="1631" y="10723"/>
                  </a:lnTo>
                  <a:lnTo>
                    <a:pt x="1927" y="10032"/>
                  </a:lnTo>
                  <a:lnTo>
                    <a:pt x="2224" y="9365"/>
                  </a:lnTo>
                  <a:lnTo>
                    <a:pt x="2570" y="8697"/>
                  </a:lnTo>
                  <a:lnTo>
                    <a:pt x="2940" y="8055"/>
                  </a:lnTo>
                  <a:lnTo>
                    <a:pt x="3336" y="7437"/>
                  </a:lnTo>
                  <a:lnTo>
                    <a:pt x="3756" y="6844"/>
                  </a:lnTo>
                  <a:lnTo>
                    <a:pt x="4200" y="6276"/>
                  </a:lnTo>
                  <a:lnTo>
                    <a:pt x="4695" y="5708"/>
                  </a:lnTo>
                  <a:lnTo>
                    <a:pt x="5189" y="5189"/>
                  </a:lnTo>
                  <a:lnTo>
                    <a:pt x="5732" y="4670"/>
                  </a:lnTo>
                  <a:lnTo>
                    <a:pt x="6276" y="4201"/>
                  </a:lnTo>
                  <a:lnTo>
                    <a:pt x="6869" y="3731"/>
                  </a:lnTo>
                  <a:lnTo>
                    <a:pt x="7462" y="3311"/>
                  </a:lnTo>
                  <a:lnTo>
                    <a:pt x="8080" y="2916"/>
                  </a:lnTo>
                  <a:lnTo>
                    <a:pt x="8722" y="2545"/>
                  </a:lnTo>
                  <a:lnTo>
                    <a:pt x="9389" y="2199"/>
                  </a:lnTo>
                  <a:lnTo>
                    <a:pt x="10056" y="1903"/>
                  </a:lnTo>
                  <a:lnTo>
                    <a:pt x="10748" y="1631"/>
                  </a:lnTo>
                  <a:lnTo>
                    <a:pt x="11465" y="1384"/>
                  </a:lnTo>
                  <a:lnTo>
                    <a:pt x="12181" y="1186"/>
                  </a:lnTo>
                  <a:lnTo>
                    <a:pt x="12922" y="1013"/>
                  </a:lnTo>
                  <a:lnTo>
                    <a:pt x="13664" y="865"/>
                  </a:lnTo>
                  <a:lnTo>
                    <a:pt x="14430" y="766"/>
                  </a:lnTo>
                  <a:lnTo>
                    <a:pt x="15220" y="717"/>
                  </a:lnTo>
                  <a:lnTo>
                    <a:pt x="15986" y="692"/>
                  </a:lnTo>
                  <a:close/>
                  <a:moveTo>
                    <a:pt x="15986" y="0"/>
                  </a:moveTo>
                  <a:lnTo>
                    <a:pt x="15171" y="25"/>
                  </a:lnTo>
                  <a:lnTo>
                    <a:pt x="14355" y="74"/>
                  </a:lnTo>
                  <a:lnTo>
                    <a:pt x="13565" y="173"/>
                  </a:lnTo>
                  <a:lnTo>
                    <a:pt x="12774" y="321"/>
                  </a:lnTo>
                  <a:lnTo>
                    <a:pt x="12008" y="494"/>
                  </a:lnTo>
                  <a:lnTo>
                    <a:pt x="11242" y="717"/>
                  </a:lnTo>
                  <a:lnTo>
                    <a:pt x="10501" y="964"/>
                  </a:lnTo>
                  <a:lnTo>
                    <a:pt x="9784" y="1260"/>
                  </a:lnTo>
                  <a:lnTo>
                    <a:pt x="9068" y="1581"/>
                  </a:lnTo>
                  <a:lnTo>
                    <a:pt x="8376" y="1927"/>
                  </a:lnTo>
                  <a:lnTo>
                    <a:pt x="7709" y="2298"/>
                  </a:lnTo>
                  <a:lnTo>
                    <a:pt x="7067" y="2718"/>
                  </a:lnTo>
                  <a:lnTo>
                    <a:pt x="6449" y="3163"/>
                  </a:lnTo>
                  <a:lnTo>
                    <a:pt x="5831" y="3657"/>
                  </a:lnTo>
                  <a:lnTo>
                    <a:pt x="5263" y="4151"/>
                  </a:lnTo>
                  <a:lnTo>
                    <a:pt x="4695" y="4670"/>
                  </a:lnTo>
                  <a:lnTo>
                    <a:pt x="4176" y="5238"/>
                  </a:lnTo>
                  <a:lnTo>
                    <a:pt x="3657" y="5807"/>
                  </a:lnTo>
                  <a:lnTo>
                    <a:pt x="3187" y="6424"/>
                  </a:lnTo>
                  <a:lnTo>
                    <a:pt x="2743" y="7042"/>
                  </a:lnTo>
                  <a:lnTo>
                    <a:pt x="2323" y="7684"/>
                  </a:lnTo>
                  <a:lnTo>
                    <a:pt x="1952" y="8376"/>
                  </a:lnTo>
                  <a:lnTo>
                    <a:pt x="1581" y="9043"/>
                  </a:lnTo>
                  <a:lnTo>
                    <a:pt x="1260" y="9760"/>
                  </a:lnTo>
                  <a:lnTo>
                    <a:pt x="988" y="10501"/>
                  </a:lnTo>
                  <a:lnTo>
                    <a:pt x="717" y="11242"/>
                  </a:lnTo>
                  <a:lnTo>
                    <a:pt x="519" y="11984"/>
                  </a:lnTo>
                  <a:lnTo>
                    <a:pt x="321" y="12774"/>
                  </a:lnTo>
                  <a:lnTo>
                    <a:pt x="198" y="13540"/>
                  </a:lnTo>
                  <a:lnTo>
                    <a:pt x="99" y="14356"/>
                  </a:lnTo>
                  <a:lnTo>
                    <a:pt x="25" y="15171"/>
                  </a:lnTo>
                  <a:lnTo>
                    <a:pt x="0" y="15986"/>
                  </a:lnTo>
                  <a:lnTo>
                    <a:pt x="25" y="16802"/>
                  </a:lnTo>
                  <a:lnTo>
                    <a:pt x="99" y="17617"/>
                  </a:lnTo>
                  <a:lnTo>
                    <a:pt x="198" y="18408"/>
                  </a:lnTo>
                  <a:lnTo>
                    <a:pt x="321" y="19198"/>
                  </a:lnTo>
                  <a:lnTo>
                    <a:pt x="519" y="19964"/>
                  </a:lnTo>
                  <a:lnTo>
                    <a:pt x="717" y="20730"/>
                  </a:lnTo>
                  <a:lnTo>
                    <a:pt x="988" y="21472"/>
                  </a:lnTo>
                  <a:lnTo>
                    <a:pt x="1260" y="22188"/>
                  </a:lnTo>
                  <a:lnTo>
                    <a:pt x="1581" y="22905"/>
                  </a:lnTo>
                  <a:lnTo>
                    <a:pt x="1952" y="23596"/>
                  </a:lnTo>
                  <a:lnTo>
                    <a:pt x="2323" y="24264"/>
                  </a:lnTo>
                  <a:lnTo>
                    <a:pt x="2743" y="24906"/>
                  </a:lnTo>
                  <a:lnTo>
                    <a:pt x="3187" y="25548"/>
                  </a:lnTo>
                  <a:lnTo>
                    <a:pt x="3657" y="26141"/>
                  </a:lnTo>
                  <a:lnTo>
                    <a:pt x="4176" y="26734"/>
                  </a:lnTo>
                  <a:lnTo>
                    <a:pt x="4695" y="27278"/>
                  </a:lnTo>
                  <a:lnTo>
                    <a:pt x="5263" y="27822"/>
                  </a:lnTo>
                  <a:lnTo>
                    <a:pt x="5831" y="28316"/>
                  </a:lnTo>
                  <a:lnTo>
                    <a:pt x="6449" y="28785"/>
                  </a:lnTo>
                  <a:lnTo>
                    <a:pt x="7067" y="29230"/>
                  </a:lnTo>
                  <a:lnTo>
                    <a:pt x="7709" y="29650"/>
                  </a:lnTo>
                  <a:lnTo>
                    <a:pt x="8376" y="30045"/>
                  </a:lnTo>
                  <a:lnTo>
                    <a:pt x="9068" y="30391"/>
                  </a:lnTo>
                  <a:lnTo>
                    <a:pt x="9784" y="30712"/>
                  </a:lnTo>
                  <a:lnTo>
                    <a:pt x="10501" y="31009"/>
                  </a:lnTo>
                  <a:lnTo>
                    <a:pt x="11242" y="31256"/>
                  </a:lnTo>
                  <a:lnTo>
                    <a:pt x="12008" y="31478"/>
                  </a:lnTo>
                  <a:lnTo>
                    <a:pt x="12774" y="31651"/>
                  </a:lnTo>
                  <a:lnTo>
                    <a:pt x="13565" y="31775"/>
                  </a:lnTo>
                  <a:lnTo>
                    <a:pt x="14355" y="31898"/>
                  </a:lnTo>
                  <a:lnTo>
                    <a:pt x="15171" y="31948"/>
                  </a:lnTo>
                  <a:lnTo>
                    <a:pt x="15986" y="31973"/>
                  </a:lnTo>
                  <a:lnTo>
                    <a:pt x="16826" y="31948"/>
                  </a:lnTo>
                  <a:lnTo>
                    <a:pt x="17642" y="31898"/>
                  </a:lnTo>
                  <a:lnTo>
                    <a:pt x="18432" y="31775"/>
                  </a:lnTo>
                  <a:lnTo>
                    <a:pt x="19223" y="31651"/>
                  </a:lnTo>
                  <a:lnTo>
                    <a:pt x="19989" y="31478"/>
                  </a:lnTo>
                  <a:lnTo>
                    <a:pt x="20755" y="31256"/>
                  </a:lnTo>
                  <a:lnTo>
                    <a:pt x="21496" y="31009"/>
                  </a:lnTo>
                  <a:lnTo>
                    <a:pt x="22213" y="30712"/>
                  </a:lnTo>
                  <a:lnTo>
                    <a:pt x="22929" y="30391"/>
                  </a:lnTo>
                  <a:lnTo>
                    <a:pt x="23621" y="30045"/>
                  </a:lnTo>
                  <a:lnTo>
                    <a:pt x="24288" y="29650"/>
                  </a:lnTo>
                  <a:lnTo>
                    <a:pt x="24931" y="29230"/>
                  </a:lnTo>
                  <a:lnTo>
                    <a:pt x="25548" y="28785"/>
                  </a:lnTo>
                  <a:lnTo>
                    <a:pt x="26166" y="28316"/>
                  </a:lnTo>
                  <a:lnTo>
                    <a:pt x="26734" y="27822"/>
                  </a:lnTo>
                  <a:lnTo>
                    <a:pt x="27302" y="27278"/>
                  </a:lnTo>
                  <a:lnTo>
                    <a:pt x="27821" y="26734"/>
                  </a:lnTo>
                  <a:lnTo>
                    <a:pt x="28340" y="26141"/>
                  </a:lnTo>
                  <a:lnTo>
                    <a:pt x="28810" y="25548"/>
                  </a:lnTo>
                  <a:lnTo>
                    <a:pt x="29254" y="24906"/>
                  </a:lnTo>
                  <a:lnTo>
                    <a:pt x="29674" y="24264"/>
                  </a:lnTo>
                  <a:lnTo>
                    <a:pt x="30045" y="23596"/>
                  </a:lnTo>
                  <a:lnTo>
                    <a:pt x="30416" y="22905"/>
                  </a:lnTo>
                  <a:lnTo>
                    <a:pt x="30737" y="22188"/>
                  </a:lnTo>
                  <a:lnTo>
                    <a:pt x="31009" y="21472"/>
                  </a:lnTo>
                  <a:lnTo>
                    <a:pt x="31256" y="20730"/>
                  </a:lnTo>
                  <a:lnTo>
                    <a:pt x="31478" y="19964"/>
                  </a:lnTo>
                  <a:lnTo>
                    <a:pt x="31651" y="19198"/>
                  </a:lnTo>
                  <a:lnTo>
                    <a:pt x="31799" y="18408"/>
                  </a:lnTo>
                  <a:lnTo>
                    <a:pt x="31898" y="17617"/>
                  </a:lnTo>
                  <a:lnTo>
                    <a:pt x="31972" y="16802"/>
                  </a:lnTo>
                  <a:lnTo>
                    <a:pt x="31997" y="15986"/>
                  </a:lnTo>
                  <a:lnTo>
                    <a:pt x="31972" y="15171"/>
                  </a:lnTo>
                  <a:lnTo>
                    <a:pt x="31898" y="14356"/>
                  </a:lnTo>
                  <a:lnTo>
                    <a:pt x="31799" y="13540"/>
                  </a:lnTo>
                  <a:lnTo>
                    <a:pt x="31651" y="12774"/>
                  </a:lnTo>
                  <a:lnTo>
                    <a:pt x="31478" y="11984"/>
                  </a:lnTo>
                  <a:lnTo>
                    <a:pt x="31256" y="11242"/>
                  </a:lnTo>
                  <a:lnTo>
                    <a:pt x="31009" y="10501"/>
                  </a:lnTo>
                  <a:lnTo>
                    <a:pt x="30737" y="9760"/>
                  </a:lnTo>
                  <a:lnTo>
                    <a:pt x="30416" y="9043"/>
                  </a:lnTo>
                  <a:lnTo>
                    <a:pt x="30045" y="8376"/>
                  </a:lnTo>
                  <a:lnTo>
                    <a:pt x="29674" y="7684"/>
                  </a:lnTo>
                  <a:lnTo>
                    <a:pt x="29254" y="7042"/>
                  </a:lnTo>
                  <a:lnTo>
                    <a:pt x="28810" y="6424"/>
                  </a:lnTo>
                  <a:lnTo>
                    <a:pt x="28340" y="5807"/>
                  </a:lnTo>
                  <a:lnTo>
                    <a:pt x="27821" y="5238"/>
                  </a:lnTo>
                  <a:lnTo>
                    <a:pt x="27302" y="4670"/>
                  </a:lnTo>
                  <a:lnTo>
                    <a:pt x="26734" y="4151"/>
                  </a:lnTo>
                  <a:lnTo>
                    <a:pt x="26166" y="3657"/>
                  </a:lnTo>
                  <a:lnTo>
                    <a:pt x="25548" y="3163"/>
                  </a:lnTo>
                  <a:lnTo>
                    <a:pt x="24931" y="2718"/>
                  </a:lnTo>
                  <a:lnTo>
                    <a:pt x="24288" y="2298"/>
                  </a:lnTo>
                  <a:lnTo>
                    <a:pt x="23621" y="1927"/>
                  </a:lnTo>
                  <a:lnTo>
                    <a:pt x="22929" y="1581"/>
                  </a:lnTo>
                  <a:lnTo>
                    <a:pt x="22213" y="1260"/>
                  </a:lnTo>
                  <a:lnTo>
                    <a:pt x="21496" y="964"/>
                  </a:lnTo>
                  <a:lnTo>
                    <a:pt x="20755" y="717"/>
                  </a:lnTo>
                  <a:lnTo>
                    <a:pt x="19989" y="494"/>
                  </a:lnTo>
                  <a:lnTo>
                    <a:pt x="19223" y="321"/>
                  </a:lnTo>
                  <a:lnTo>
                    <a:pt x="18432" y="173"/>
                  </a:lnTo>
                  <a:lnTo>
                    <a:pt x="17642" y="74"/>
                  </a:lnTo>
                  <a:lnTo>
                    <a:pt x="16826" y="25"/>
                  </a:lnTo>
                  <a:lnTo>
                    <a:pt x="159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3432548" y="1701600"/>
              <a:ext cx="156156" cy="156190"/>
            </a:xfrm>
            <a:custGeom>
              <a:avLst/>
              <a:gdLst/>
              <a:ahLst/>
              <a:cxnLst/>
              <a:rect l="l" t="t" r="r" b="b"/>
              <a:pathLst>
                <a:path w="4522" h="4523" extrusionOk="0">
                  <a:moveTo>
                    <a:pt x="2026" y="1"/>
                  </a:moveTo>
                  <a:lnTo>
                    <a:pt x="1804" y="50"/>
                  </a:lnTo>
                  <a:lnTo>
                    <a:pt x="1606" y="100"/>
                  </a:lnTo>
                  <a:lnTo>
                    <a:pt x="1384" y="174"/>
                  </a:lnTo>
                  <a:lnTo>
                    <a:pt x="1186" y="273"/>
                  </a:lnTo>
                  <a:lnTo>
                    <a:pt x="1013" y="371"/>
                  </a:lnTo>
                  <a:lnTo>
                    <a:pt x="840" y="520"/>
                  </a:lnTo>
                  <a:lnTo>
                    <a:pt x="667" y="668"/>
                  </a:lnTo>
                  <a:lnTo>
                    <a:pt x="519" y="816"/>
                  </a:lnTo>
                  <a:lnTo>
                    <a:pt x="395" y="989"/>
                  </a:lnTo>
                  <a:lnTo>
                    <a:pt x="272" y="1187"/>
                  </a:lnTo>
                  <a:lnTo>
                    <a:pt x="198" y="1385"/>
                  </a:lnTo>
                  <a:lnTo>
                    <a:pt x="99" y="1582"/>
                  </a:lnTo>
                  <a:lnTo>
                    <a:pt x="49" y="1805"/>
                  </a:lnTo>
                  <a:lnTo>
                    <a:pt x="25" y="2027"/>
                  </a:lnTo>
                  <a:lnTo>
                    <a:pt x="0" y="2249"/>
                  </a:lnTo>
                  <a:lnTo>
                    <a:pt x="25" y="2496"/>
                  </a:lnTo>
                  <a:lnTo>
                    <a:pt x="49" y="2719"/>
                  </a:lnTo>
                  <a:lnTo>
                    <a:pt x="99" y="2916"/>
                  </a:lnTo>
                  <a:lnTo>
                    <a:pt x="198" y="3139"/>
                  </a:lnTo>
                  <a:lnTo>
                    <a:pt x="272" y="3336"/>
                  </a:lnTo>
                  <a:lnTo>
                    <a:pt x="395" y="3509"/>
                  </a:lnTo>
                  <a:lnTo>
                    <a:pt x="519" y="3682"/>
                  </a:lnTo>
                  <a:lnTo>
                    <a:pt x="667" y="3855"/>
                  </a:lnTo>
                  <a:lnTo>
                    <a:pt x="840" y="4004"/>
                  </a:lnTo>
                  <a:lnTo>
                    <a:pt x="1013" y="4127"/>
                  </a:lnTo>
                  <a:lnTo>
                    <a:pt x="1186" y="4251"/>
                  </a:lnTo>
                  <a:lnTo>
                    <a:pt x="1384" y="4350"/>
                  </a:lnTo>
                  <a:lnTo>
                    <a:pt x="1606" y="4424"/>
                  </a:lnTo>
                  <a:lnTo>
                    <a:pt x="1804" y="4473"/>
                  </a:lnTo>
                  <a:lnTo>
                    <a:pt x="2026" y="4498"/>
                  </a:lnTo>
                  <a:lnTo>
                    <a:pt x="2273" y="4522"/>
                  </a:lnTo>
                  <a:lnTo>
                    <a:pt x="2496" y="4498"/>
                  </a:lnTo>
                  <a:lnTo>
                    <a:pt x="2718" y="4473"/>
                  </a:lnTo>
                  <a:lnTo>
                    <a:pt x="2940" y="4424"/>
                  </a:lnTo>
                  <a:lnTo>
                    <a:pt x="3138" y="4350"/>
                  </a:lnTo>
                  <a:lnTo>
                    <a:pt x="3336" y="4251"/>
                  </a:lnTo>
                  <a:lnTo>
                    <a:pt x="3533" y="4127"/>
                  </a:lnTo>
                  <a:lnTo>
                    <a:pt x="3706" y="4004"/>
                  </a:lnTo>
                  <a:lnTo>
                    <a:pt x="3854" y="3855"/>
                  </a:lnTo>
                  <a:lnTo>
                    <a:pt x="4003" y="3682"/>
                  </a:lnTo>
                  <a:lnTo>
                    <a:pt x="4151" y="3509"/>
                  </a:lnTo>
                  <a:lnTo>
                    <a:pt x="4250" y="3336"/>
                  </a:lnTo>
                  <a:lnTo>
                    <a:pt x="4349" y="3139"/>
                  </a:lnTo>
                  <a:lnTo>
                    <a:pt x="4423" y="2916"/>
                  </a:lnTo>
                  <a:lnTo>
                    <a:pt x="4472" y="2719"/>
                  </a:lnTo>
                  <a:lnTo>
                    <a:pt x="4522" y="2496"/>
                  </a:lnTo>
                  <a:lnTo>
                    <a:pt x="4522" y="2249"/>
                  </a:lnTo>
                  <a:lnTo>
                    <a:pt x="4522" y="2027"/>
                  </a:lnTo>
                  <a:lnTo>
                    <a:pt x="4472" y="1805"/>
                  </a:lnTo>
                  <a:lnTo>
                    <a:pt x="4423" y="1582"/>
                  </a:lnTo>
                  <a:lnTo>
                    <a:pt x="4349" y="1385"/>
                  </a:lnTo>
                  <a:lnTo>
                    <a:pt x="4250" y="1187"/>
                  </a:lnTo>
                  <a:lnTo>
                    <a:pt x="4151" y="989"/>
                  </a:lnTo>
                  <a:lnTo>
                    <a:pt x="4003" y="816"/>
                  </a:lnTo>
                  <a:lnTo>
                    <a:pt x="3854" y="668"/>
                  </a:lnTo>
                  <a:lnTo>
                    <a:pt x="3706" y="520"/>
                  </a:lnTo>
                  <a:lnTo>
                    <a:pt x="3533" y="371"/>
                  </a:lnTo>
                  <a:lnTo>
                    <a:pt x="3336" y="273"/>
                  </a:lnTo>
                  <a:lnTo>
                    <a:pt x="3138" y="174"/>
                  </a:lnTo>
                  <a:lnTo>
                    <a:pt x="2940" y="100"/>
                  </a:lnTo>
                  <a:lnTo>
                    <a:pt x="2718" y="50"/>
                  </a:lnTo>
                  <a:lnTo>
                    <a:pt x="24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2027214" y="2015612"/>
              <a:ext cx="175805" cy="175805"/>
            </a:xfrm>
            <a:custGeom>
              <a:avLst/>
              <a:gdLst/>
              <a:ahLst/>
              <a:cxnLst/>
              <a:rect l="l" t="t" r="r" b="b"/>
              <a:pathLst>
                <a:path w="5091" h="5091" extrusionOk="0">
                  <a:moveTo>
                    <a:pt x="4201" y="0"/>
                  </a:moveTo>
                  <a:lnTo>
                    <a:pt x="4053" y="25"/>
                  </a:lnTo>
                  <a:lnTo>
                    <a:pt x="3880" y="75"/>
                  </a:lnTo>
                  <a:lnTo>
                    <a:pt x="3732" y="149"/>
                  </a:lnTo>
                  <a:lnTo>
                    <a:pt x="3583" y="272"/>
                  </a:lnTo>
                  <a:lnTo>
                    <a:pt x="248" y="3583"/>
                  </a:lnTo>
                  <a:lnTo>
                    <a:pt x="149" y="3731"/>
                  </a:lnTo>
                  <a:lnTo>
                    <a:pt x="75" y="3880"/>
                  </a:lnTo>
                  <a:lnTo>
                    <a:pt x="26" y="4053"/>
                  </a:lnTo>
                  <a:lnTo>
                    <a:pt x="1" y="4226"/>
                  </a:lnTo>
                  <a:lnTo>
                    <a:pt x="26" y="4374"/>
                  </a:lnTo>
                  <a:lnTo>
                    <a:pt x="75" y="4547"/>
                  </a:lnTo>
                  <a:lnTo>
                    <a:pt x="149" y="4695"/>
                  </a:lnTo>
                  <a:lnTo>
                    <a:pt x="248" y="4843"/>
                  </a:lnTo>
                  <a:lnTo>
                    <a:pt x="396" y="4942"/>
                  </a:lnTo>
                  <a:lnTo>
                    <a:pt x="544" y="5041"/>
                  </a:lnTo>
                  <a:lnTo>
                    <a:pt x="717" y="5090"/>
                  </a:lnTo>
                  <a:lnTo>
                    <a:pt x="1063" y="5090"/>
                  </a:lnTo>
                  <a:lnTo>
                    <a:pt x="1211" y="5041"/>
                  </a:lnTo>
                  <a:lnTo>
                    <a:pt x="1360" y="4942"/>
                  </a:lnTo>
                  <a:lnTo>
                    <a:pt x="1508" y="4843"/>
                  </a:lnTo>
                  <a:lnTo>
                    <a:pt x="4844" y="1508"/>
                  </a:lnTo>
                  <a:lnTo>
                    <a:pt x="4942" y="1384"/>
                  </a:lnTo>
                  <a:lnTo>
                    <a:pt x="5017" y="1211"/>
                  </a:lnTo>
                  <a:lnTo>
                    <a:pt x="5066" y="1063"/>
                  </a:lnTo>
                  <a:lnTo>
                    <a:pt x="5091" y="890"/>
                  </a:lnTo>
                  <a:lnTo>
                    <a:pt x="5066" y="717"/>
                  </a:lnTo>
                  <a:lnTo>
                    <a:pt x="5017" y="569"/>
                  </a:lnTo>
                  <a:lnTo>
                    <a:pt x="4942" y="396"/>
                  </a:lnTo>
                  <a:lnTo>
                    <a:pt x="4844" y="272"/>
                  </a:lnTo>
                  <a:lnTo>
                    <a:pt x="4695" y="149"/>
                  </a:lnTo>
                  <a:lnTo>
                    <a:pt x="4547" y="75"/>
                  </a:lnTo>
                  <a:lnTo>
                    <a:pt x="4374" y="25"/>
                  </a:lnTo>
                  <a:lnTo>
                    <a:pt x="42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2027214" y="2015612"/>
              <a:ext cx="175805" cy="175805"/>
            </a:xfrm>
            <a:custGeom>
              <a:avLst/>
              <a:gdLst/>
              <a:ahLst/>
              <a:cxnLst/>
              <a:rect l="l" t="t" r="r" b="b"/>
              <a:pathLst>
                <a:path w="5091" h="5091" extrusionOk="0">
                  <a:moveTo>
                    <a:pt x="890" y="0"/>
                  </a:moveTo>
                  <a:lnTo>
                    <a:pt x="717" y="25"/>
                  </a:lnTo>
                  <a:lnTo>
                    <a:pt x="544" y="75"/>
                  </a:lnTo>
                  <a:lnTo>
                    <a:pt x="396" y="149"/>
                  </a:lnTo>
                  <a:lnTo>
                    <a:pt x="248" y="272"/>
                  </a:lnTo>
                  <a:lnTo>
                    <a:pt x="149" y="396"/>
                  </a:lnTo>
                  <a:lnTo>
                    <a:pt x="75" y="569"/>
                  </a:lnTo>
                  <a:lnTo>
                    <a:pt x="26" y="717"/>
                  </a:lnTo>
                  <a:lnTo>
                    <a:pt x="1" y="890"/>
                  </a:lnTo>
                  <a:lnTo>
                    <a:pt x="26" y="1063"/>
                  </a:lnTo>
                  <a:lnTo>
                    <a:pt x="75" y="1211"/>
                  </a:lnTo>
                  <a:lnTo>
                    <a:pt x="149" y="1384"/>
                  </a:lnTo>
                  <a:lnTo>
                    <a:pt x="248" y="1508"/>
                  </a:lnTo>
                  <a:lnTo>
                    <a:pt x="3583" y="4843"/>
                  </a:lnTo>
                  <a:lnTo>
                    <a:pt x="3732" y="4942"/>
                  </a:lnTo>
                  <a:lnTo>
                    <a:pt x="3880" y="5041"/>
                  </a:lnTo>
                  <a:lnTo>
                    <a:pt x="4053" y="5090"/>
                  </a:lnTo>
                  <a:lnTo>
                    <a:pt x="4374" y="5090"/>
                  </a:lnTo>
                  <a:lnTo>
                    <a:pt x="4547" y="5041"/>
                  </a:lnTo>
                  <a:lnTo>
                    <a:pt x="4695" y="4942"/>
                  </a:lnTo>
                  <a:lnTo>
                    <a:pt x="4844" y="4843"/>
                  </a:lnTo>
                  <a:lnTo>
                    <a:pt x="4942" y="4695"/>
                  </a:lnTo>
                  <a:lnTo>
                    <a:pt x="5017" y="4547"/>
                  </a:lnTo>
                  <a:lnTo>
                    <a:pt x="5066" y="4374"/>
                  </a:lnTo>
                  <a:lnTo>
                    <a:pt x="5091" y="4226"/>
                  </a:lnTo>
                  <a:lnTo>
                    <a:pt x="5066" y="4053"/>
                  </a:lnTo>
                  <a:lnTo>
                    <a:pt x="5017" y="3880"/>
                  </a:lnTo>
                  <a:lnTo>
                    <a:pt x="4942" y="3731"/>
                  </a:lnTo>
                  <a:lnTo>
                    <a:pt x="4844" y="3583"/>
                  </a:lnTo>
                  <a:lnTo>
                    <a:pt x="1508" y="272"/>
                  </a:lnTo>
                  <a:lnTo>
                    <a:pt x="1360" y="149"/>
                  </a:lnTo>
                  <a:lnTo>
                    <a:pt x="1211" y="75"/>
                  </a:lnTo>
                  <a:lnTo>
                    <a:pt x="1063" y="25"/>
                  </a:lnTo>
                  <a:lnTo>
                    <a:pt x="8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10"/>
        <p:cNvGrpSpPr/>
        <p:nvPr/>
      </p:nvGrpSpPr>
      <p:grpSpPr>
        <a:xfrm>
          <a:off x="0" y="0"/>
          <a:ext cx="0" cy="0"/>
          <a:chOff x="0" y="0"/>
          <a:chExt cx="0" cy="0"/>
        </a:xfrm>
      </p:grpSpPr>
      <p:sp>
        <p:nvSpPr>
          <p:cNvPr id="411" name="Google Shape;411;p35"/>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CONTENTS OF THIS TEMPLATE</a:t>
            </a:r>
            <a:endParaRPr/>
          </a:p>
        </p:txBody>
      </p:sp>
      <p:sp>
        <p:nvSpPr>
          <p:cNvPr id="412" name="Google Shape;412;p35"/>
          <p:cNvSpPr txBox="1">
            <a:spLocks noGrp="1"/>
          </p:cNvSpPr>
          <p:nvPr>
            <p:ph type="body" idx="1"/>
          </p:nvPr>
        </p:nvSpPr>
        <p:spPr>
          <a:xfrm>
            <a:off x="716900" y="935775"/>
            <a:ext cx="7704000" cy="366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Here’s what you’ll find in this </a:t>
            </a:r>
            <a:r>
              <a:rPr lang="en" b="1">
                <a:solidFill>
                  <a:schemeClr val="dk1"/>
                </a:solidFill>
                <a:uFill>
                  <a:noFill/>
                </a:uFill>
                <a:hlinkClick r:id="rId3">
                  <a:extLst>
                    <a:ext uri="{A12FA001-AC4F-418D-AE19-62706E023703}">
                      <ahyp:hlinkClr xmlns:ahyp="http://schemas.microsoft.com/office/drawing/2018/hyperlinkcolor" val="tx"/>
                    </a:ext>
                  </a:extLst>
                </a:hlinkClick>
              </a:rPr>
              <a:t>Slidesgo</a:t>
            </a:r>
            <a:r>
              <a:rPr lang="en">
                <a:solidFill>
                  <a:schemeClr val="dk1"/>
                </a:solidFill>
              </a:rPr>
              <a:t> template: </a:t>
            </a: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A slide structure based on a business plan presentation, which you can easily adapt to your needs. For more info on how to edit the template, please visit </a:t>
            </a:r>
            <a:r>
              <a:rPr lang="en" b="1">
                <a:solidFill>
                  <a:schemeClr val="dk1"/>
                </a:solidFill>
                <a:uFill>
                  <a:noFill/>
                </a:uFill>
                <a:hlinkClick r:id="rId4">
                  <a:extLst>
                    <a:ext uri="{A12FA001-AC4F-418D-AE19-62706E023703}">
                      <ahyp:hlinkClr xmlns:ahyp="http://schemas.microsoft.com/office/drawing/2018/hyperlinkcolor" val="tx"/>
                    </a:ext>
                  </a:extLst>
                </a:hlinkClick>
              </a:rPr>
              <a:t>Slidesgo School</a:t>
            </a:r>
            <a:r>
              <a:rPr lang="en">
                <a:solidFill>
                  <a:schemeClr val="dk1"/>
                </a:solidFill>
              </a:rPr>
              <a:t> or read our </a:t>
            </a:r>
            <a:r>
              <a:rPr lang="en" b="1">
                <a:solidFill>
                  <a:schemeClr val="dk1"/>
                </a:solidFill>
                <a:uFill>
                  <a:noFill/>
                </a:uFill>
                <a:hlinkClick r:id="rId5">
                  <a:extLst>
                    <a:ext uri="{A12FA001-AC4F-418D-AE19-62706E023703}">
                      <ahyp:hlinkClr xmlns:ahyp="http://schemas.microsoft.com/office/drawing/2018/hyperlinkcolor" val="tx"/>
                    </a:ext>
                  </a:extLst>
                </a:hlinkClick>
              </a:rPr>
              <a:t>FAQs</a:t>
            </a:r>
            <a:r>
              <a:rPr lang="en">
                <a:solidFill>
                  <a:schemeClr val="dk1"/>
                </a:solidFill>
              </a:rPr>
              <a:t>.</a:t>
            </a: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To view this template with the correct fonts in ppt format, download and install on your computer the </a:t>
            </a:r>
            <a:r>
              <a:rPr lang="en" b="1">
                <a:solidFill>
                  <a:schemeClr val="hlink"/>
                </a:solidFill>
                <a:uFill>
                  <a:noFill/>
                </a:uFill>
                <a:hlinkClick r:id="rId6" action="ppaction://hlinksldjump"/>
              </a:rPr>
              <a:t>fonts that we have used</a:t>
            </a:r>
            <a:r>
              <a:rPr lang="en">
                <a:solidFill>
                  <a:schemeClr val="dk1"/>
                </a:solidFill>
              </a:rPr>
              <a:t>. You can learn how to download and install fonts </a:t>
            </a:r>
            <a:r>
              <a:rPr lang="en" b="1">
                <a:solidFill>
                  <a:schemeClr val="dk1"/>
                </a:solidFill>
                <a:uFill>
                  <a:noFill/>
                </a:uFill>
                <a:hlinkClick r:id="rId7">
                  <a:extLst>
                    <a:ext uri="{A12FA001-AC4F-418D-AE19-62706E023703}">
                      <ahyp:hlinkClr xmlns:ahyp="http://schemas.microsoft.com/office/drawing/2018/hyperlinkcolor" val="tx"/>
                    </a:ext>
                  </a:extLst>
                </a:hlinkClick>
              </a:rPr>
              <a:t>here</a:t>
            </a:r>
            <a:r>
              <a:rPr lang="en">
                <a:solidFill>
                  <a:schemeClr val="dk1"/>
                </a:solidFill>
              </a:rPr>
              <a:t>.</a:t>
            </a: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An assortment of graphic resources that are suitable for use in the presentation can be found in the </a:t>
            </a:r>
            <a:r>
              <a:rPr lang="en" b="1">
                <a:solidFill>
                  <a:schemeClr val="hlink"/>
                </a:solidFill>
                <a:uFill>
                  <a:noFill/>
                </a:uFill>
                <a:hlinkClick r:id="rId8" action="ppaction://hlinksldjump"/>
              </a:rPr>
              <a:t>alternative resources slide</a:t>
            </a:r>
            <a:r>
              <a:rPr lang="en">
                <a:solidFill>
                  <a:schemeClr val="dk1"/>
                </a:solidFill>
              </a:rPr>
              <a:t>.</a:t>
            </a: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A </a:t>
            </a:r>
            <a:r>
              <a:rPr lang="en" b="1">
                <a:solidFill>
                  <a:schemeClr val="hlink"/>
                </a:solidFill>
                <a:uFill>
                  <a:noFill/>
                </a:uFill>
                <a:hlinkClick r:id="rId9" action="ppaction://hlinksldjump"/>
              </a:rPr>
              <a:t>thanks slide</a:t>
            </a:r>
            <a:r>
              <a:rPr lang="en">
                <a:solidFill>
                  <a:schemeClr val="dk1"/>
                </a:solidFill>
              </a:rPr>
              <a:t>, which you must keep so that proper credits for our design are given.</a:t>
            </a: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A </a:t>
            </a:r>
            <a:r>
              <a:rPr lang="en" b="1">
                <a:solidFill>
                  <a:schemeClr val="hlink"/>
                </a:solidFill>
                <a:uFill>
                  <a:noFill/>
                </a:uFill>
                <a:hlinkClick r:id="rId10" action="ppaction://hlinksldjump"/>
              </a:rPr>
              <a:t>resources slide</a:t>
            </a:r>
            <a:r>
              <a:rPr lang="en">
                <a:solidFill>
                  <a:schemeClr val="dk1"/>
                </a:solidFill>
              </a:rPr>
              <a:t>, where you’ll find links to all the elements used in the template.</a:t>
            </a:r>
            <a:endParaRPr>
              <a:solidFill>
                <a:schemeClr val="dk1"/>
              </a:solidFill>
            </a:endParaRPr>
          </a:p>
          <a:p>
            <a:pPr marL="457200" lvl="0" indent="-298450" algn="l" rtl="0">
              <a:spcBef>
                <a:spcPts val="0"/>
              </a:spcBef>
              <a:spcAft>
                <a:spcPts val="0"/>
              </a:spcAft>
              <a:buClr>
                <a:schemeClr val="dk1"/>
              </a:buClr>
              <a:buSzPts val="1100"/>
              <a:buAutoNum type="arabicPeriod"/>
            </a:pPr>
            <a:r>
              <a:rPr lang="en" b="1">
                <a:solidFill>
                  <a:schemeClr val="hlink"/>
                </a:solidFill>
                <a:uFill>
                  <a:noFill/>
                </a:uFill>
                <a:hlinkClick r:id="rId11" action="ppaction://hlinksldjump"/>
              </a:rPr>
              <a:t>Instructions for use</a:t>
            </a:r>
            <a:r>
              <a:rPr lang="en">
                <a:solidFill>
                  <a:schemeClr val="dk1"/>
                </a:solidFill>
              </a:rPr>
              <a:t>.</a:t>
            </a: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Final slides with:</a:t>
            </a:r>
            <a:endParaRPr>
              <a:solidFill>
                <a:schemeClr val="dk1"/>
              </a:solidFill>
            </a:endParaRPr>
          </a:p>
          <a:p>
            <a:pPr marL="914400" lvl="0" indent="-298450" algn="l" rtl="0">
              <a:spcBef>
                <a:spcPts val="0"/>
              </a:spcBef>
              <a:spcAft>
                <a:spcPts val="0"/>
              </a:spcAft>
              <a:buClr>
                <a:schemeClr val="dk1"/>
              </a:buClr>
              <a:buSzPts val="1100"/>
              <a:buChar char="●"/>
            </a:pPr>
            <a:r>
              <a:rPr lang="en">
                <a:solidFill>
                  <a:schemeClr val="dk1"/>
                </a:solidFill>
              </a:rPr>
              <a:t>The</a:t>
            </a:r>
            <a:r>
              <a:rPr lang="en">
                <a:solidFill>
                  <a:schemeClr val="hlink"/>
                </a:solidFill>
                <a:uFill>
                  <a:noFill/>
                </a:uFill>
                <a:hlinkClick r:id="rId6" action="ppaction://hlinksldjump"/>
              </a:rPr>
              <a:t> </a:t>
            </a:r>
            <a:r>
              <a:rPr lang="en" b="1">
                <a:solidFill>
                  <a:schemeClr val="hlink"/>
                </a:solidFill>
                <a:uFill>
                  <a:noFill/>
                </a:uFill>
                <a:hlinkClick r:id="rId6" action="ppaction://hlinksldjump"/>
              </a:rPr>
              <a:t>fonts and colors</a:t>
            </a:r>
            <a:r>
              <a:rPr lang="en">
                <a:solidFill>
                  <a:schemeClr val="dk1"/>
                </a:solidFill>
              </a:rPr>
              <a:t> used in the template.</a:t>
            </a:r>
            <a:endParaRPr>
              <a:solidFill>
                <a:schemeClr val="dk1"/>
              </a:solidFill>
            </a:endParaRPr>
          </a:p>
          <a:p>
            <a:pPr marL="914400" lvl="0" indent="-298450" algn="l" rtl="0">
              <a:spcBef>
                <a:spcPts val="0"/>
              </a:spcBef>
              <a:spcAft>
                <a:spcPts val="0"/>
              </a:spcAft>
              <a:buClr>
                <a:schemeClr val="dk1"/>
              </a:buClr>
              <a:buSzPts val="1100"/>
              <a:buChar char="●"/>
            </a:pPr>
            <a:r>
              <a:rPr lang="en">
                <a:solidFill>
                  <a:schemeClr val="dk1"/>
                </a:solidFill>
              </a:rPr>
              <a:t>A </a:t>
            </a:r>
            <a:r>
              <a:rPr lang="en" b="1">
                <a:solidFill>
                  <a:schemeClr val="dk1"/>
                </a:solidFill>
              </a:rPr>
              <a:t>selection of </a:t>
            </a:r>
            <a:r>
              <a:rPr lang="en" b="1">
                <a:solidFill>
                  <a:schemeClr val="hlink"/>
                </a:solidFill>
                <a:uFill>
                  <a:noFill/>
                </a:uFill>
                <a:hlinkClick r:id="rId12" action="ppaction://hlinksldjump"/>
              </a:rPr>
              <a:t>illustrations</a:t>
            </a:r>
            <a:r>
              <a:rPr lang="en" b="1">
                <a:solidFill>
                  <a:schemeClr val="dk1"/>
                </a:solidFill>
              </a:rPr>
              <a:t>.</a:t>
            </a:r>
            <a:r>
              <a:rPr lang="en">
                <a:solidFill>
                  <a:schemeClr val="dk1"/>
                </a:solidFill>
              </a:rPr>
              <a:t> You can also customize and animate them as you wish with the online editor. Visit</a:t>
            </a:r>
            <a:r>
              <a:rPr lang="en" b="1">
                <a:solidFill>
                  <a:schemeClr val="dk1"/>
                </a:solidFill>
              </a:rPr>
              <a:t> </a:t>
            </a:r>
            <a:r>
              <a:rPr lang="en" b="1">
                <a:solidFill>
                  <a:schemeClr val="dk1"/>
                </a:solidFill>
                <a:uFill>
                  <a:noFill/>
                </a:uFill>
                <a:hlinkClick r:id="rId13">
                  <a:extLst>
                    <a:ext uri="{A12FA001-AC4F-418D-AE19-62706E023703}">
                      <ahyp:hlinkClr xmlns:ahyp="http://schemas.microsoft.com/office/drawing/2018/hyperlinkcolor" val="tx"/>
                    </a:ext>
                  </a:extLst>
                </a:hlinkClick>
              </a:rPr>
              <a:t>Storyset</a:t>
            </a:r>
            <a:r>
              <a:rPr lang="en">
                <a:solidFill>
                  <a:schemeClr val="dk1"/>
                </a:solidFill>
              </a:rPr>
              <a:t> to find more. </a:t>
            </a:r>
            <a:endParaRPr>
              <a:solidFill>
                <a:schemeClr val="dk1"/>
              </a:solidFill>
            </a:endParaRPr>
          </a:p>
          <a:p>
            <a:pPr marL="914400" lvl="0" indent="-298450" algn="l" rtl="0">
              <a:spcBef>
                <a:spcPts val="0"/>
              </a:spcBef>
              <a:spcAft>
                <a:spcPts val="0"/>
              </a:spcAft>
              <a:buClr>
                <a:schemeClr val="dk1"/>
              </a:buClr>
              <a:buSzPts val="1100"/>
              <a:buChar char="●"/>
            </a:pPr>
            <a:r>
              <a:rPr lang="en">
                <a:solidFill>
                  <a:schemeClr val="dk1"/>
                </a:solidFill>
              </a:rPr>
              <a:t>More</a:t>
            </a:r>
            <a:r>
              <a:rPr lang="en">
                <a:solidFill>
                  <a:schemeClr val="hlink"/>
                </a:solidFill>
                <a:uFill>
                  <a:noFill/>
                </a:uFill>
                <a:hlinkClick r:id="rId14" action="ppaction://hlinksldjump"/>
              </a:rPr>
              <a:t> </a:t>
            </a:r>
            <a:r>
              <a:rPr lang="en" b="1">
                <a:solidFill>
                  <a:schemeClr val="hlink"/>
                </a:solidFill>
                <a:uFill>
                  <a:noFill/>
                </a:uFill>
                <a:hlinkClick r:id="rId14" action="ppaction://hlinksldjump"/>
              </a:rPr>
              <a:t>infographic resources</a:t>
            </a:r>
            <a:r>
              <a:rPr lang="en">
                <a:solidFill>
                  <a:schemeClr val="dk1"/>
                </a:solidFill>
              </a:rPr>
              <a:t>, whose size and color can be edited. </a:t>
            </a:r>
            <a:endParaRPr>
              <a:solidFill>
                <a:schemeClr val="dk1"/>
              </a:solidFill>
            </a:endParaRPr>
          </a:p>
          <a:p>
            <a:pPr marL="914400" lvl="0" indent="-298450" algn="l" rtl="0">
              <a:spcBef>
                <a:spcPts val="0"/>
              </a:spcBef>
              <a:spcAft>
                <a:spcPts val="0"/>
              </a:spcAft>
              <a:buClr>
                <a:schemeClr val="dk1"/>
              </a:buClr>
              <a:buSzPts val="1100"/>
              <a:buChar char="●"/>
            </a:pPr>
            <a:r>
              <a:rPr lang="en">
                <a:solidFill>
                  <a:schemeClr val="dk1"/>
                </a:solidFill>
              </a:rPr>
              <a:t>Sets of </a:t>
            </a:r>
            <a:r>
              <a:rPr lang="en" b="1">
                <a:solidFill>
                  <a:schemeClr val="hlink"/>
                </a:solidFill>
                <a:uFill>
                  <a:noFill/>
                </a:uFill>
                <a:hlinkClick r:id="rId15" action="ppaction://hlinksldjump"/>
              </a:rPr>
              <a:t>customizable icons</a:t>
            </a:r>
            <a:r>
              <a:rPr lang="en">
                <a:solidFill>
                  <a:schemeClr val="dk1"/>
                </a:solidFill>
              </a:rPr>
              <a:t> of the following themes: general, business, avatar, creative process, education, help &amp; support, medical, nature, performing arts, SEO &amp; marketing, and teamwork.</a:t>
            </a:r>
            <a:endParaRPr>
              <a:solidFill>
                <a:schemeClr val="dk1"/>
              </a:solidFill>
            </a:endParaRPr>
          </a:p>
          <a:p>
            <a:pPr marL="0" lvl="0" indent="0" algn="l" rtl="0">
              <a:spcBef>
                <a:spcPts val="0"/>
              </a:spcBef>
              <a:spcAft>
                <a:spcPts val="0"/>
              </a:spcAft>
              <a:buNone/>
            </a:pPr>
            <a:r>
              <a:rPr lang="en">
                <a:solidFill>
                  <a:schemeClr val="dk1"/>
                </a:solidFill>
              </a:rPr>
              <a:t>You can delete this slide when you’re done editing the presentation.</a:t>
            </a:r>
            <a:endParaRPr>
              <a:solidFill>
                <a:schemeClr val="dk1"/>
              </a:solidFill>
            </a:endParaRPr>
          </a:p>
        </p:txBody>
      </p:sp>
      <p:pic>
        <p:nvPicPr>
          <p:cNvPr id="413" name="Google Shape;413;p35"/>
          <p:cNvPicPr preferRelativeResize="0"/>
          <p:nvPr/>
        </p:nvPicPr>
        <p:blipFill>
          <a:blip r:embed="rId16">
            <a:alphaModFix/>
          </a:blip>
          <a:stretch>
            <a:fillRect/>
          </a:stretch>
        </p:blipFill>
        <p:spPr>
          <a:xfrm flipH="1">
            <a:off x="8197412" y="3837151"/>
            <a:ext cx="771525" cy="1174575"/>
          </a:xfrm>
          <a:prstGeom prst="rect">
            <a:avLst/>
          </a:prstGeom>
          <a:noFill/>
          <a:ln>
            <a:noFill/>
          </a:ln>
        </p:spPr>
      </p:pic>
      <p:pic>
        <p:nvPicPr>
          <p:cNvPr id="414" name="Google Shape;414;p35"/>
          <p:cNvPicPr preferRelativeResize="0"/>
          <p:nvPr/>
        </p:nvPicPr>
        <p:blipFill>
          <a:blip r:embed="rId16">
            <a:alphaModFix/>
          </a:blip>
          <a:stretch>
            <a:fillRect/>
          </a:stretch>
        </p:blipFill>
        <p:spPr>
          <a:xfrm>
            <a:off x="200587" y="257013"/>
            <a:ext cx="771525" cy="1174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53"/>
          <p:cNvSpPr/>
          <p:nvPr/>
        </p:nvSpPr>
        <p:spPr>
          <a:xfrm flipH="1">
            <a:off x="3367806" y="1318661"/>
            <a:ext cx="658500" cy="6585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910" name="Google Shape;910;p53"/>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FUTURE PROJECTS</a:t>
            </a:r>
            <a:endParaRPr>
              <a:solidFill>
                <a:schemeClr val="lt1"/>
              </a:solidFill>
            </a:endParaRPr>
          </a:p>
        </p:txBody>
      </p:sp>
      <p:sp>
        <p:nvSpPr>
          <p:cNvPr id="911" name="Google Shape;911;p53"/>
          <p:cNvSpPr txBox="1"/>
          <p:nvPr/>
        </p:nvSpPr>
        <p:spPr>
          <a:xfrm>
            <a:off x="3440700" y="1406259"/>
            <a:ext cx="512700" cy="48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000">
                <a:solidFill>
                  <a:schemeClr val="lt1"/>
                </a:solidFill>
                <a:latin typeface="Manrope"/>
                <a:ea typeface="Manrope"/>
                <a:cs typeface="Manrope"/>
                <a:sym typeface="Manrope"/>
              </a:rPr>
              <a:t>01</a:t>
            </a:r>
            <a:endParaRPr sz="2000">
              <a:solidFill>
                <a:schemeClr val="lt1"/>
              </a:solidFill>
              <a:latin typeface="Manrope"/>
              <a:ea typeface="Manrope"/>
              <a:cs typeface="Manrope"/>
              <a:sym typeface="Manrope"/>
            </a:endParaRPr>
          </a:p>
        </p:txBody>
      </p:sp>
      <p:sp>
        <p:nvSpPr>
          <p:cNvPr id="912" name="Google Shape;912;p53"/>
          <p:cNvSpPr txBox="1"/>
          <p:nvPr/>
        </p:nvSpPr>
        <p:spPr>
          <a:xfrm>
            <a:off x="1100752" y="1529097"/>
            <a:ext cx="2113500" cy="54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a:solidFill>
                  <a:schemeClr val="lt1"/>
                </a:solidFill>
                <a:latin typeface="Mulish"/>
                <a:ea typeface="Mulish"/>
                <a:cs typeface="Mulish"/>
                <a:sym typeface="Mulish"/>
              </a:rPr>
              <a:t>Mars is actually a very cold place</a:t>
            </a:r>
            <a:endParaRPr sz="1500">
              <a:solidFill>
                <a:schemeClr val="lt1"/>
              </a:solidFill>
              <a:latin typeface="Mulish"/>
              <a:ea typeface="Mulish"/>
              <a:cs typeface="Mulish"/>
              <a:sym typeface="Mulish"/>
            </a:endParaRPr>
          </a:p>
        </p:txBody>
      </p:sp>
      <p:sp>
        <p:nvSpPr>
          <p:cNvPr id="913" name="Google Shape;913;p53"/>
          <p:cNvSpPr txBox="1">
            <a:spLocks noGrp="1"/>
          </p:cNvSpPr>
          <p:nvPr>
            <p:ph type="subTitle" idx="4294967295"/>
          </p:nvPr>
        </p:nvSpPr>
        <p:spPr>
          <a:xfrm>
            <a:off x="1100752" y="1171291"/>
            <a:ext cx="2112300" cy="3558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latin typeface="Manrope"/>
                <a:ea typeface="Manrope"/>
                <a:cs typeface="Manrope"/>
                <a:sym typeface="Manrope"/>
              </a:rPr>
              <a:t>MARS</a:t>
            </a:r>
            <a:endParaRPr sz="2500">
              <a:latin typeface="Manrope"/>
              <a:ea typeface="Manrope"/>
              <a:cs typeface="Manrope"/>
              <a:sym typeface="Manrope"/>
            </a:endParaRPr>
          </a:p>
        </p:txBody>
      </p:sp>
      <p:sp>
        <p:nvSpPr>
          <p:cNvPr id="914" name="Google Shape;914;p53"/>
          <p:cNvSpPr/>
          <p:nvPr/>
        </p:nvSpPr>
        <p:spPr>
          <a:xfrm>
            <a:off x="5198225" y="1318661"/>
            <a:ext cx="658500" cy="6585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3"/>
          <p:cNvSpPr txBox="1"/>
          <p:nvPr/>
        </p:nvSpPr>
        <p:spPr>
          <a:xfrm flipH="1">
            <a:off x="5271131" y="1406259"/>
            <a:ext cx="512700" cy="48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000">
                <a:solidFill>
                  <a:schemeClr val="lt1"/>
                </a:solidFill>
                <a:latin typeface="Manrope"/>
                <a:ea typeface="Manrope"/>
                <a:cs typeface="Manrope"/>
                <a:sym typeface="Manrope"/>
              </a:rPr>
              <a:t>02</a:t>
            </a:r>
            <a:endParaRPr sz="2000">
              <a:solidFill>
                <a:schemeClr val="lt1"/>
              </a:solidFill>
              <a:latin typeface="Manrope"/>
              <a:ea typeface="Manrope"/>
              <a:cs typeface="Manrope"/>
              <a:sym typeface="Manrope"/>
            </a:endParaRPr>
          </a:p>
        </p:txBody>
      </p:sp>
      <p:sp>
        <p:nvSpPr>
          <p:cNvPr id="916" name="Google Shape;916;p53"/>
          <p:cNvSpPr txBox="1"/>
          <p:nvPr/>
        </p:nvSpPr>
        <p:spPr>
          <a:xfrm flipH="1">
            <a:off x="5929748" y="1529097"/>
            <a:ext cx="2113500" cy="5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Mulish"/>
                <a:ea typeface="Mulish"/>
                <a:cs typeface="Mulish"/>
                <a:sym typeface="Mulish"/>
              </a:rPr>
              <a:t>Venus is the second planet from the Sun</a:t>
            </a:r>
            <a:endParaRPr sz="1500">
              <a:solidFill>
                <a:schemeClr val="lt1"/>
              </a:solidFill>
              <a:latin typeface="Mulish"/>
              <a:ea typeface="Mulish"/>
              <a:cs typeface="Mulish"/>
              <a:sym typeface="Mulish"/>
            </a:endParaRPr>
          </a:p>
        </p:txBody>
      </p:sp>
      <p:sp>
        <p:nvSpPr>
          <p:cNvPr id="917" name="Google Shape;917;p53"/>
          <p:cNvSpPr txBox="1">
            <a:spLocks noGrp="1"/>
          </p:cNvSpPr>
          <p:nvPr>
            <p:ph type="subTitle" idx="4294967295"/>
          </p:nvPr>
        </p:nvSpPr>
        <p:spPr>
          <a:xfrm flipH="1">
            <a:off x="5930948" y="1171291"/>
            <a:ext cx="2112300" cy="3558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latin typeface="Manrope"/>
                <a:ea typeface="Manrope"/>
                <a:cs typeface="Manrope"/>
                <a:sym typeface="Manrope"/>
              </a:rPr>
              <a:t>VENUS</a:t>
            </a:r>
            <a:endParaRPr sz="2500">
              <a:latin typeface="Manrope"/>
              <a:ea typeface="Manrope"/>
              <a:cs typeface="Manrope"/>
              <a:sym typeface="Manrope"/>
            </a:endParaRPr>
          </a:p>
        </p:txBody>
      </p:sp>
      <p:sp>
        <p:nvSpPr>
          <p:cNvPr id="918" name="Google Shape;918;p53"/>
          <p:cNvSpPr/>
          <p:nvPr/>
        </p:nvSpPr>
        <p:spPr>
          <a:xfrm flipH="1">
            <a:off x="3367806" y="2461661"/>
            <a:ext cx="658500" cy="6585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919" name="Google Shape;919;p53"/>
          <p:cNvSpPr txBox="1"/>
          <p:nvPr/>
        </p:nvSpPr>
        <p:spPr>
          <a:xfrm>
            <a:off x="3440700" y="2549259"/>
            <a:ext cx="512700" cy="48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000">
                <a:solidFill>
                  <a:schemeClr val="lt1"/>
                </a:solidFill>
                <a:latin typeface="Manrope"/>
                <a:ea typeface="Manrope"/>
                <a:cs typeface="Manrope"/>
                <a:sym typeface="Manrope"/>
              </a:rPr>
              <a:t>04</a:t>
            </a:r>
            <a:endParaRPr sz="2000">
              <a:solidFill>
                <a:schemeClr val="lt1"/>
              </a:solidFill>
              <a:latin typeface="Manrope"/>
              <a:ea typeface="Manrope"/>
              <a:cs typeface="Manrope"/>
              <a:sym typeface="Manrope"/>
            </a:endParaRPr>
          </a:p>
        </p:txBody>
      </p:sp>
      <p:sp>
        <p:nvSpPr>
          <p:cNvPr id="920" name="Google Shape;920;p53"/>
          <p:cNvSpPr txBox="1"/>
          <p:nvPr/>
        </p:nvSpPr>
        <p:spPr>
          <a:xfrm>
            <a:off x="1100752" y="2672097"/>
            <a:ext cx="2113500" cy="54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a:solidFill>
                  <a:schemeClr val="lt1"/>
                </a:solidFill>
                <a:latin typeface="Mulish"/>
                <a:ea typeface="Mulish"/>
                <a:cs typeface="Mulish"/>
                <a:sym typeface="Mulish"/>
              </a:rPr>
              <a:t>Jupiter is the biggest planet of them all</a:t>
            </a:r>
            <a:endParaRPr sz="1500">
              <a:solidFill>
                <a:schemeClr val="lt1"/>
              </a:solidFill>
              <a:latin typeface="Mulish"/>
              <a:ea typeface="Mulish"/>
              <a:cs typeface="Mulish"/>
              <a:sym typeface="Mulish"/>
            </a:endParaRPr>
          </a:p>
        </p:txBody>
      </p:sp>
      <p:sp>
        <p:nvSpPr>
          <p:cNvPr id="921" name="Google Shape;921;p53"/>
          <p:cNvSpPr txBox="1">
            <a:spLocks noGrp="1"/>
          </p:cNvSpPr>
          <p:nvPr>
            <p:ph type="subTitle" idx="4294967295"/>
          </p:nvPr>
        </p:nvSpPr>
        <p:spPr>
          <a:xfrm>
            <a:off x="1100752" y="2314291"/>
            <a:ext cx="2112300" cy="3558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latin typeface="Manrope"/>
                <a:ea typeface="Manrope"/>
                <a:cs typeface="Manrope"/>
                <a:sym typeface="Manrope"/>
              </a:rPr>
              <a:t>JUPITER</a:t>
            </a:r>
            <a:endParaRPr sz="2500">
              <a:latin typeface="Manrope"/>
              <a:ea typeface="Manrope"/>
              <a:cs typeface="Manrope"/>
              <a:sym typeface="Manrope"/>
            </a:endParaRPr>
          </a:p>
        </p:txBody>
      </p:sp>
      <p:sp>
        <p:nvSpPr>
          <p:cNvPr id="922" name="Google Shape;922;p53"/>
          <p:cNvSpPr/>
          <p:nvPr/>
        </p:nvSpPr>
        <p:spPr>
          <a:xfrm>
            <a:off x="5198225" y="2461661"/>
            <a:ext cx="658500" cy="6585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3"/>
          <p:cNvSpPr txBox="1"/>
          <p:nvPr/>
        </p:nvSpPr>
        <p:spPr>
          <a:xfrm flipH="1">
            <a:off x="5271131" y="2549259"/>
            <a:ext cx="512700" cy="48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000">
                <a:solidFill>
                  <a:schemeClr val="lt1"/>
                </a:solidFill>
                <a:latin typeface="Manrope"/>
                <a:ea typeface="Manrope"/>
                <a:cs typeface="Manrope"/>
                <a:sym typeface="Manrope"/>
              </a:rPr>
              <a:t>03</a:t>
            </a:r>
            <a:endParaRPr sz="2000">
              <a:solidFill>
                <a:schemeClr val="lt1"/>
              </a:solidFill>
              <a:latin typeface="Manrope"/>
              <a:ea typeface="Manrope"/>
              <a:cs typeface="Manrope"/>
              <a:sym typeface="Manrope"/>
            </a:endParaRPr>
          </a:p>
        </p:txBody>
      </p:sp>
      <p:sp>
        <p:nvSpPr>
          <p:cNvPr id="924" name="Google Shape;924;p53"/>
          <p:cNvSpPr txBox="1"/>
          <p:nvPr/>
        </p:nvSpPr>
        <p:spPr>
          <a:xfrm flipH="1">
            <a:off x="5929748" y="2672097"/>
            <a:ext cx="2113500" cy="5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Mulish"/>
                <a:ea typeface="Mulish"/>
                <a:cs typeface="Mulish"/>
                <a:sym typeface="Mulish"/>
              </a:rPr>
              <a:t>Mercury is the smallest planet</a:t>
            </a:r>
            <a:endParaRPr sz="1500">
              <a:solidFill>
                <a:schemeClr val="lt1"/>
              </a:solidFill>
              <a:latin typeface="Mulish"/>
              <a:ea typeface="Mulish"/>
              <a:cs typeface="Mulish"/>
              <a:sym typeface="Mulish"/>
            </a:endParaRPr>
          </a:p>
        </p:txBody>
      </p:sp>
      <p:sp>
        <p:nvSpPr>
          <p:cNvPr id="925" name="Google Shape;925;p53"/>
          <p:cNvSpPr txBox="1">
            <a:spLocks noGrp="1"/>
          </p:cNvSpPr>
          <p:nvPr>
            <p:ph type="subTitle" idx="4294967295"/>
          </p:nvPr>
        </p:nvSpPr>
        <p:spPr>
          <a:xfrm flipH="1">
            <a:off x="5930948" y="2314291"/>
            <a:ext cx="2112300" cy="3558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latin typeface="Manrope"/>
                <a:ea typeface="Manrope"/>
                <a:cs typeface="Manrope"/>
                <a:sym typeface="Manrope"/>
              </a:rPr>
              <a:t>MERCURY</a:t>
            </a:r>
            <a:endParaRPr sz="2500">
              <a:latin typeface="Manrope"/>
              <a:ea typeface="Manrope"/>
              <a:cs typeface="Manrope"/>
              <a:sym typeface="Manrope"/>
            </a:endParaRPr>
          </a:p>
        </p:txBody>
      </p:sp>
      <p:sp>
        <p:nvSpPr>
          <p:cNvPr id="926" name="Google Shape;926;p53"/>
          <p:cNvSpPr/>
          <p:nvPr/>
        </p:nvSpPr>
        <p:spPr>
          <a:xfrm flipH="1">
            <a:off x="3367806" y="3604661"/>
            <a:ext cx="658500" cy="6585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927" name="Google Shape;927;p53"/>
          <p:cNvSpPr txBox="1"/>
          <p:nvPr/>
        </p:nvSpPr>
        <p:spPr>
          <a:xfrm>
            <a:off x="3440700" y="3692259"/>
            <a:ext cx="512700" cy="48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000">
                <a:solidFill>
                  <a:schemeClr val="lt1"/>
                </a:solidFill>
                <a:latin typeface="Manrope"/>
                <a:ea typeface="Manrope"/>
                <a:cs typeface="Manrope"/>
                <a:sym typeface="Manrope"/>
              </a:rPr>
              <a:t>05</a:t>
            </a:r>
            <a:endParaRPr sz="2000">
              <a:solidFill>
                <a:schemeClr val="lt1"/>
              </a:solidFill>
              <a:latin typeface="Manrope"/>
              <a:ea typeface="Manrope"/>
              <a:cs typeface="Manrope"/>
              <a:sym typeface="Manrope"/>
            </a:endParaRPr>
          </a:p>
        </p:txBody>
      </p:sp>
      <p:sp>
        <p:nvSpPr>
          <p:cNvPr id="928" name="Google Shape;928;p53"/>
          <p:cNvSpPr txBox="1"/>
          <p:nvPr/>
        </p:nvSpPr>
        <p:spPr>
          <a:xfrm>
            <a:off x="1100752" y="3815097"/>
            <a:ext cx="2113500" cy="54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a:solidFill>
                  <a:schemeClr val="lt1"/>
                </a:solidFill>
                <a:latin typeface="Mulish"/>
                <a:ea typeface="Mulish"/>
                <a:cs typeface="Mulish"/>
                <a:sym typeface="Mulish"/>
              </a:rPr>
              <a:t>Neptune is the farthest planet</a:t>
            </a:r>
            <a:endParaRPr sz="1500">
              <a:solidFill>
                <a:schemeClr val="lt1"/>
              </a:solidFill>
              <a:latin typeface="Mulish"/>
              <a:ea typeface="Mulish"/>
              <a:cs typeface="Mulish"/>
              <a:sym typeface="Mulish"/>
            </a:endParaRPr>
          </a:p>
        </p:txBody>
      </p:sp>
      <p:sp>
        <p:nvSpPr>
          <p:cNvPr id="929" name="Google Shape;929;p53"/>
          <p:cNvSpPr txBox="1">
            <a:spLocks noGrp="1"/>
          </p:cNvSpPr>
          <p:nvPr>
            <p:ph type="subTitle" idx="4294967295"/>
          </p:nvPr>
        </p:nvSpPr>
        <p:spPr>
          <a:xfrm>
            <a:off x="1100752" y="3457291"/>
            <a:ext cx="2112300" cy="3558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latin typeface="Manrope"/>
                <a:ea typeface="Manrope"/>
                <a:cs typeface="Manrope"/>
                <a:sym typeface="Manrope"/>
              </a:rPr>
              <a:t>NEPTUNE</a:t>
            </a:r>
            <a:endParaRPr sz="2500">
              <a:latin typeface="Manrope"/>
              <a:ea typeface="Manrope"/>
              <a:cs typeface="Manrope"/>
              <a:sym typeface="Manrope"/>
            </a:endParaRPr>
          </a:p>
        </p:txBody>
      </p:sp>
      <p:sp>
        <p:nvSpPr>
          <p:cNvPr id="930" name="Google Shape;930;p53"/>
          <p:cNvSpPr/>
          <p:nvPr/>
        </p:nvSpPr>
        <p:spPr>
          <a:xfrm>
            <a:off x="5198225" y="3604661"/>
            <a:ext cx="658500" cy="6585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3"/>
          <p:cNvSpPr txBox="1"/>
          <p:nvPr/>
        </p:nvSpPr>
        <p:spPr>
          <a:xfrm flipH="1">
            <a:off x="5271131" y="3692259"/>
            <a:ext cx="512700" cy="48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000">
                <a:solidFill>
                  <a:schemeClr val="lt1"/>
                </a:solidFill>
                <a:latin typeface="Manrope"/>
                <a:ea typeface="Manrope"/>
                <a:cs typeface="Manrope"/>
                <a:sym typeface="Manrope"/>
              </a:rPr>
              <a:t>06</a:t>
            </a:r>
            <a:endParaRPr sz="2000">
              <a:solidFill>
                <a:schemeClr val="lt1"/>
              </a:solidFill>
              <a:latin typeface="Manrope"/>
              <a:ea typeface="Manrope"/>
              <a:cs typeface="Manrope"/>
              <a:sym typeface="Manrope"/>
            </a:endParaRPr>
          </a:p>
        </p:txBody>
      </p:sp>
      <p:sp>
        <p:nvSpPr>
          <p:cNvPr id="932" name="Google Shape;932;p53"/>
          <p:cNvSpPr txBox="1"/>
          <p:nvPr/>
        </p:nvSpPr>
        <p:spPr>
          <a:xfrm flipH="1">
            <a:off x="5929748" y="3815097"/>
            <a:ext cx="2113500" cy="5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Mulish"/>
                <a:ea typeface="Mulish"/>
                <a:cs typeface="Mulish"/>
                <a:sym typeface="Mulish"/>
              </a:rPr>
              <a:t>Saturn is a gas giant with several rings</a:t>
            </a:r>
            <a:endParaRPr sz="1500">
              <a:solidFill>
                <a:schemeClr val="lt1"/>
              </a:solidFill>
              <a:latin typeface="Mulish"/>
              <a:ea typeface="Mulish"/>
              <a:cs typeface="Mulish"/>
              <a:sym typeface="Mulish"/>
            </a:endParaRPr>
          </a:p>
        </p:txBody>
      </p:sp>
      <p:sp>
        <p:nvSpPr>
          <p:cNvPr id="933" name="Google Shape;933;p53"/>
          <p:cNvSpPr txBox="1">
            <a:spLocks noGrp="1"/>
          </p:cNvSpPr>
          <p:nvPr>
            <p:ph type="subTitle" idx="4294967295"/>
          </p:nvPr>
        </p:nvSpPr>
        <p:spPr>
          <a:xfrm flipH="1">
            <a:off x="5930948" y="3457291"/>
            <a:ext cx="2112300" cy="3558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latin typeface="Manrope"/>
                <a:ea typeface="Manrope"/>
                <a:cs typeface="Manrope"/>
                <a:sym typeface="Manrope"/>
              </a:rPr>
              <a:t>SATURN</a:t>
            </a:r>
            <a:endParaRPr sz="2500">
              <a:latin typeface="Manrope"/>
              <a:ea typeface="Manrope"/>
              <a:cs typeface="Manrope"/>
              <a:sym typeface="Manrope"/>
            </a:endParaRPr>
          </a:p>
        </p:txBody>
      </p:sp>
      <p:cxnSp>
        <p:nvCxnSpPr>
          <p:cNvPr id="934" name="Google Shape;934;p53"/>
          <p:cNvCxnSpPr>
            <a:stCxn id="911" idx="3"/>
            <a:endCxn id="914" idx="1"/>
          </p:cNvCxnSpPr>
          <p:nvPr/>
        </p:nvCxnSpPr>
        <p:spPr>
          <a:xfrm>
            <a:off x="3953400" y="1647909"/>
            <a:ext cx="1244700" cy="600"/>
          </a:xfrm>
          <a:prstGeom prst="bentConnector3">
            <a:avLst>
              <a:gd name="adj1" fmla="val 50005"/>
            </a:avLst>
          </a:prstGeom>
          <a:noFill/>
          <a:ln w="19050" cap="flat" cmpd="sng">
            <a:solidFill>
              <a:schemeClr val="dk1"/>
            </a:solidFill>
            <a:prstDash val="solid"/>
            <a:round/>
            <a:headEnd type="none" w="med" len="med"/>
            <a:tailEnd type="none" w="med" len="med"/>
          </a:ln>
        </p:spPr>
      </p:cxnSp>
      <p:cxnSp>
        <p:nvCxnSpPr>
          <p:cNvPr id="935" name="Google Shape;935;p53"/>
          <p:cNvCxnSpPr>
            <a:stCxn id="914" idx="2"/>
            <a:endCxn id="922" idx="0"/>
          </p:cNvCxnSpPr>
          <p:nvPr/>
        </p:nvCxnSpPr>
        <p:spPr>
          <a:xfrm rot="-5400000" flipH="1">
            <a:off x="5285525" y="2219111"/>
            <a:ext cx="484500" cy="600"/>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936" name="Google Shape;936;p53"/>
          <p:cNvCxnSpPr>
            <a:stCxn id="922" idx="1"/>
            <a:endCxn id="918" idx="1"/>
          </p:cNvCxnSpPr>
          <p:nvPr/>
        </p:nvCxnSpPr>
        <p:spPr>
          <a:xfrm flipH="1">
            <a:off x="4026425" y="2790911"/>
            <a:ext cx="1171800" cy="600"/>
          </a:xfrm>
          <a:prstGeom prst="bentConnector3">
            <a:avLst>
              <a:gd name="adj1" fmla="val 50005"/>
            </a:avLst>
          </a:prstGeom>
          <a:noFill/>
          <a:ln w="19050" cap="flat" cmpd="sng">
            <a:solidFill>
              <a:schemeClr val="dk1"/>
            </a:solidFill>
            <a:prstDash val="solid"/>
            <a:round/>
            <a:headEnd type="none" w="med" len="med"/>
            <a:tailEnd type="none" w="med" len="med"/>
          </a:ln>
        </p:spPr>
      </p:cxnSp>
      <p:cxnSp>
        <p:nvCxnSpPr>
          <p:cNvPr id="937" name="Google Shape;937;p53"/>
          <p:cNvCxnSpPr>
            <a:stCxn id="918" idx="2"/>
            <a:endCxn id="926" idx="0"/>
          </p:cNvCxnSpPr>
          <p:nvPr/>
        </p:nvCxnSpPr>
        <p:spPr>
          <a:xfrm rot="-5400000" flipH="1">
            <a:off x="3455106" y="3362111"/>
            <a:ext cx="484500" cy="600"/>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938" name="Google Shape;938;p53"/>
          <p:cNvCxnSpPr>
            <a:stCxn id="926" idx="1"/>
            <a:endCxn id="930" idx="1"/>
          </p:cNvCxnSpPr>
          <p:nvPr/>
        </p:nvCxnSpPr>
        <p:spPr>
          <a:xfrm>
            <a:off x="4026306" y="3933911"/>
            <a:ext cx="1171800" cy="600"/>
          </a:xfrm>
          <a:prstGeom prst="bentConnector3">
            <a:avLst>
              <a:gd name="adj1" fmla="val 50005"/>
            </a:avLst>
          </a:prstGeom>
          <a:noFill/>
          <a:ln w="19050" cap="flat" cmpd="sng">
            <a:solidFill>
              <a:schemeClr val="dk1"/>
            </a:solidFill>
            <a:prstDash val="solid"/>
            <a:round/>
            <a:headEnd type="none" w="med" len="med"/>
            <a:tailEnd type="none" w="med" len="med"/>
          </a:ln>
        </p:spPr>
      </p:cxnSp>
      <p:pic>
        <p:nvPicPr>
          <p:cNvPr id="939" name="Google Shape;939;p53"/>
          <p:cNvPicPr preferRelativeResize="0"/>
          <p:nvPr/>
        </p:nvPicPr>
        <p:blipFill>
          <a:blip r:embed="rId3">
            <a:alphaModFix/>
          </a:blip>
          <a:stretch>
            <a:fillRect/>
          </a:stretch>
        </p:blipFill>
        <p:spPr>
          <a:xfrm>
            <a:off x="86975" y="108886"/>
            <a:ext cx="1846309" cy="2480624"/>
          </a:xfrm>
          <a:prstGeom prst="rect">
            <a:avLst/>
          </a:prstGeom>
          <a:noFill/>
          <a:ln>
            <a:noFill/>
          </a:ln>
        </p:spPr>
      </p:pic>
      <p:pic>
        <p:nvPicPr>
          <p:cNvPr id="940" name="Google Shape;940;p53"/>
          <p:cNvPicPr preferRelativeResize="0"/>
          <p:nvPr/>
        </p:nvPicPr>
        <p:blipFill>
          <a:blip r:embed="rId4">
            <a:alphaModFix/>
          </a:blip>
          <a:stretch>
            <a:fillRect/>
          </a:stretch>
        </p:blipFill>
        <p:spPr>
          <a:xfrm>
            <a:off x="8244263" y="180813"/>
            <a:ext cx="771525" cy="1174575"/>
          </a:xfrm>
          <a:prstGeom prst="rect">
            <a:avLst/>
          </a:prstGeom>
          <a:noFill/>
          <a:ln>
            <a:noFill/>
          </a:ln>
        </p:spPr>
      </p:pic>
      <p:pic>
        <p:nvPicPr>
          <p:cNvPr id="941" name="Google Shape;941;p53"/>
          <p:cNvPicPr preferRelativeResize="0"/>
          <p:nvPr/>
        </p:nvPicPr>
        <p:blipFill>
          <a:blip r:embed="rId5">
            <a:alphaModFix/>
          </a:blip>
          <a:stretch>
            <a:fillRect/>
          </a:stretch>
        </p:blipFill>
        <p:spPr>
          <a:xfrm>
            <a:off x="86975" y="4050495"/>
            <a:ext cx="2186305" cy="994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54"/>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CUSTOMER TESTIMONIALS</a:t>
            </a:r>
            <a:endParaRPr/>
          </a:p>
        </p:txBody>
      </p:sp>
      <p:sp>
        <p:nvSpPr>
          <p:cNvPr id="947" name="Google Shape;947;p54"/>
          <p:cNvSpPr txBox="1">
            <a:spLocks noGrp="1"/>
          </p:cNvSpPr>
          <p:nvPr>
            <p:ph type="subTitle" idx="1"/>
          </p:nvPr>
        </p:nvSpPr>
        <p:spPr>
          <a:xfrm flipH="1">
            <a:off x="4108770" y="1187000"/>
            <a:ext cx="33144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HELENA JAMES</a:t>
            </a:r>
            <a:endParaRPr/>
          </a:p>
        </p:txBody>
      </p:sp>
      <p:sp>
        <p:nvSpPr>
          <p:cNvPr id="948" name="Google Shape;948;p54"/>
          <p:cNvSpPr txBox="1">
            <a:spLocks noGrp="1"/>
          </p:cNvSpPr>
          <p:nvPr>
            <p:ph type="subTitle" idx="2"/>
          </p:nvPr>
        </p:nvSpPr>
        <p:spPr>
          <a:xfrm flipH="1">
            <a:off x="4108770" y="1553712"/>
            <a:ext cx="3314400" cy="548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 is the closest planet to the Sun and the smallest one”</a:t>
            </a:r>
            <a:endParaRPr/>
          </a:p>
        </p:txBody>
      </p:sp>
      <p:sp>
        <p:nvSpPr>
          <p:cNvPr id="949" name="Google Shape;949;p54"/>
          <p:cNvSpPr txBox="1">
            <a:spLocks noGrp="1"/>
          </p:cNvSpPr>
          <p:nvPr>
            <p:ph type="subTitle" idx="3"/>
          </p:nvPr>
        </p:nvSpPr>
        <p:spPr>
          <a:xfrm flipH="1">
            <a:off x="4108770" y="2381850"/>
            <a:ext cx="33144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JENNA DOE</a:t>
            </a:r>
            <a:endParaRPr/>
          </a:p>
        </p:txBody>
      </p:sp>
      <p:sp>
        <p:nvSpPr>
          <p:cNvPr id="950" name="Google Shape;950;p54"/>
          <p:cNvSpPr txBox="1">
            <a:spLocks noGrp="1"/>
          </p:cNvSpPr>
          <p:nvPr>
            <p:ph type="subTitle" idx="4"/>
          </p:nvPr>
        </p:nvSpPr>
        <p:spPr>
          <a:xfrm flipH="1">
            <a:off x="4108770" y="2748562"/>
            <a:ext cx="3314400" cy="548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“Venus has a beautiful name and is the second planet from the Sun”</a:t>
            </a:r>
            <a:endParaRPr/>
          </a:p>
        </p:txBody>
      </p:sp>
      <p:sp>
        <p:nvSpPr>
          <p:cNvPr id="951" name="Google Shape;951;p54"/>
          <p:cNvSpPr txBox="1">
            <a:spLocks noGrp="1"/>
          </p:cNvSpPr>
          <p:nvPr>
            <p:ph type="subTitle" idx="5"/>
          </p:nvPr>
        </p:nvSpPr>
        <p:spPr>
          <a:xfrm flipH="1">
            <a:off x="4108770" y="3576390"/>
            <a:ext cx="33144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JOHN PATTERSON</a:t>
            </a:r>
            <a:endParaRPr/>
          </a:p>
        </p:txBody>
      </p:sp>
      <p:sp>
        <p:nvSpPr>
          <p:cNvPr id="952" name="Google Shape;952;p54"/>
          <p:cNvSpPr txBox="1">
            <a:spLocks noGrp="1"/>
          </p:cNvSpPr>
          <p:nvPr>
            <p:ph type="subTitle" idx="6"/>
          </p:nvPr>
        </p:nvSpPr>
        <p:spPr>
          <a:xfrm flipH="1">
            <a:off x="4108770" y="3943102"/>
            <a:ext cx="3314400" cy="548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“Despite being red, Mars is actually a cold place. It’s full of iron oxide”</a:t>
            </a:r>
            <a:endParaRPr/>
          </a:p>
        </p:txBody>
      </p:sp>
      <p:sp>
        <p:nvSpPr>
          <p:cNvPr id="953" name="Google Shape;953;p54"/>
          <p:cNvSpPr/>
          <p:nvPr/>
        </p:nvSpPr>
        <p:spPr>
          <a:xfrm>
            <a:off x="7473630" y="1191586"/>
            <a:ext cx="914400" cy="9144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954" name="Google Shape;954;p54"/>
          <p:cNvSpPr/>
          <p:nvPr/>
        </p:nvSpPr>
        <p:spPr>
          <a:xfrm>
            <a:off x="7473630" y="2382236"/>
            <a:ext cx="914400" cy="9144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955" name="Google Shape;955;p54"/>
          <p:cNvSpPr/>
          <p:nvPr/>
        </p:nvSpPr>
        <p:spPr>
          <a:xfrm>
            <a:off x="7473630" y="3572886"/>
            <a:ext cx="914400" cy="9144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956" name="Google Shape;956;p54"/>
          <p:cNvGrpSpPr/>
          <p:nvPr/>
        </p:nvGrpSpPr>
        <p:grpSpPr>
          <a:xfrm>
            <a:off x="7701117" y="3801480"/>
            <a:ext cx="459456" cy="457205"/>
            <a:chOff x="6294050" y="2029925"/>
            <a:chExt cx="330925" cy="330900"/>
          </a:xfrm>
        </p:grpSpPr>
        <p:sp>
          <p:nvSpPr>
            <p:cNvPr id="957" name="Google Shape;957;p54"/>
            <p:cNvSpPr/>
            <p:nvPr/>
          </p:nvSpPr>
          <p:spPr>
            <a:xfrm>
              <a:off x="6351650" y="2107625"/>
              <a:ext cx="58975" cy="194925"/>
            </a:xfrm>
            <a:custGeom>
              <a:avLst/>
              <a:gdLst/>
              <a:ahLst/>
              <a:cxnLst/>
              <a:rect l="l" t="t" r="r" b="b"/>
              <a:pathLst>
                <a:path w="2359" h="7797" extrusionOk="0">
                  <a:moveTo>
                    <a:pt x="403" y="0"/>
                  </a:moveTo>
                  <a:lnTo>
                    <a:pt x="242" y="27"/>
                  </a:lnTo>
                  <a:lnTo>
                    <a:pt x="135" y="107"/>
                  </a:lnTo>
                  <a:lnTo>
                    <a:pt x="55" y="241"/>
                  </a:lnTo>
                  <a:lnTo>
                    <a:pt x="1" y="375"/>
                  </a:lnTo>
                  <a:lnTo>
                    <a:pt x="1" y="7395"/>
                  </a:lnTo>
                  <a:lnTo>
                    <a:pt x="55" y="7556"/>
                  </a:lnTo>
                  <a:lnTo>
                    <a:pt x="135" y="7663"/>
                  </a:lnTo>
                  <a:lnTo>
                    <a:pt x="242" y="7743"/>
                  </a:lnTo>
                  <a:lnTo>
                    <a:pt x="403" y="7797"/>
                  </a:lnTo>
                  <a:lnTo>
                    <a:pt x="1957" y="7797"/>
                  </a:lnTo>
                  <a:lnTo>
                    <a:pt x="2118" y="7743"/>
                  </a:lnTo>
                  <a:lnTo>
                    <a:pt x="2225" y="7663"/>
                  </a:lnTo>
                  <a:lnTo>
                    <a:pt x="2305" y="7556"/>
                  </a:lnTo>
                  <a:lnTo>
                    <a:pt x="2359" y="7395"/>
                  </a:lnTo>
                  <a:lnTo>
                    <a:pt x="2359" y="375"/>
                  </a:lnTo>
                  <a:lnTo>
                    <a:pt x="2305" y="241"/>
                  </a:lnTo>
                  <a:lnTo>
                    <a:pt x="2225" y="107"/>
                  </a:lnTo>
                  <a:lnTo>
                    <a:pt x="2118" y="27"/>
                  </a:lnTo>
                  <a:lnTo>
                    <a:pt x="1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4"/>
            <p:cNvSpPr/>
            <p:nvPr/>
          </p:nvSpPr>
          <p:spPr>
            <a:xfrm>
              <a:off x="6430025" y="2165900"/>
              <a:ext cx="58300" cy="136650"/>
            </a:xfrm>
            <a:custGeom>
              <a:avLst/>
              <a:gdLst/>
              <a:ahLst/>
              <a:cxnLst/>
              <a:rect l="l" t="t" r="r" b="b"/>
              <a:pathLst>
                <a:path w="2332" h="5466" extrusionOk="0">
                  <a:moveTo>
                    <a:pt x="403" y="0"/>
                  </a:moveTo>
                  <a:lnTo>
                    <a:pt x="242" y="27"/>
                  </a:lnTo>
                  <a:lnTo>
                    <a:pt x="108" y="107"/>
                  </a:lnTo>
                  <a:lnTo>
                    <a:pt x="28" y="241"/>
                  </a:lnTo>
                  <a:lnTo>
                    <a:pt x="1" y="402"/>
                  </a:lnTo>
                  <a:lnTo>
                    <a:pt x="1" y="5064"/>
                  </a:lnTo>
                  <a:lnTo>
                    <a:pt x="28" y="5225"/>
                  </a:lnTo>
                  <a:lnTo>
                    <a:pt x="108" y="5332"/>
                  </a:lnTo>
                  <a:lnTo>
                    <a:pt x="242" y="5412"/>
                  </a:lnTo>
                  <a:lnTo>
                    <a:pt x="403" y="5466"/>
                  </a:lnTo>
                  <a:lnTo>
                    <a:pt x="1957" y="5466"/>
                  </a:lnTo>
                  <a:lnTo>
                    <a:pt x="2091" y="5412"/>
                  </a:lnTo>
                  <a:lnTo>
                    <a:pt x="2225" y="5332"/>
                  </a:lnTo>
                  <a:lnTo>
                    <a:pt x="2305" y="5225"/>
                  </a:lnTo>
                  <a:lnTo>
                    <a:pt x="2332" y="5064"/>
                  </a:lnTo>
                  <a:lnTo>
                    <a:pt x="2332" y="402"/>
                  </a:lnTo>
                  <a:lnTo>
                    <a:pt x="2305" y="241"/>
                  </a:lnTo>
                  <a:lnTo>
                    <a:pt x="2225" y="107"/>
                  </a:lnTo>
                  <a:lnTo>
                    <a:pt x="2091" y="27"/>
                  </a:lnTo>
                  <a:lnTo>
                    <a:pt x="1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4"/>
            <p:cNvSpPr/>
            <p:nvPr/>
          </p:nvSpPr>
          <p:spPr>
            <a:xfrm>
              <a:off x="6508400" y="2127050"/>
              <a:ext cx="58300" cy="175500"/>
            </a:xfrm>
            <a:custGeom>
              <a:avLst/>
              <a:gdLst/>
              <a:ahLst/>
              <a:cxnLst/>
              <a:rect l="l" t="t" r="r" b="b"/>
              <a:pathLst>
                <a:path w="2332" h="7020" extrusionOk="0">
                  <a:moveTo>
                    <a:pt x="376" y="0"/>
                  </a:moveTo>
                  <a:lnTo>
                    <a:pt x="242" y="27"/>
                  </a:lnTo>
                  <a:lnTo>
                    <a:pt x="108" y="107"/>
                  </a:lnTo>
                  <a:lnTo>
                    <a:pt x="27" y="241"/>
                  </a:lnTo>
                  <a:lnTo>
                    <a:pt x="1" y="402"/>
                  </a:lnTo>
                  <a:lnTo>
                    <a:pt x="1" y="6618"/>
                  </a:lnTo>
                  <a:lnTo>
                    <a:pt x="27" y="6779"/>
                  </a:lnTo>
                  <a:lnTo>
                    <a:pt x="108" y="6886"/>
                  </a:lnTo>
                  <a:lnTo>
                    <a:pt x="242" y="6966"/>
                  </a:lnTo>
                  <a:lnTo>
                    <a:pt x="376" y="7020"/>
                  </a:lnTo>
                  <a:lnTo>
                    <a:pt x="1957" y="7020"/>
                  </a:lnTo>
                  <a:lnTo>
                    <a:pt x="2090" y="6966"/>
                  </a:lnTo>
                  <a:lnTo>
                    <a:pt x="2224" y="6886"/>
                  </a:lnTo>
                  <a:lnTo>
                    <a:pt x="2305" y="6779"/>
                  </a:lnTo>
                  <a:lnTo>
                    <a:pt x="2332" y="6618"/>
                  </a:lnTo>
                  <a:lnTo>
                    <a:pt x="2332" y="402"/>
                  </a:lnTo>
                  <a:lnTo>
                    <a:pt x="2305" y="241"/>
                  </a:lnTo>
                  <a:lnTo>
                    <a:pt x="2224" y="107"/>
                  </a:lnTo>
                  <a:lnTo>
                    <a:pt x="2090" y="27"/>
                  </a:lnTo>
                  <a:lnTo>
                    <a:pt x="1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4"/>
            <p:cNvSpPr/>
            <p:nvPr/>
          </p:nvSpPr>
          <p:spPr>
            <a:xfrm>
              <a:off x="6294050" y="2029925"/>
              <a:ext cx="330925" cy="330900"/>
            </a:xfrm>
            <a:custGeom>
              <a:avLst/>
              <a:gdLst/>
              <a:ahLst/>
              <a:cxnLst/>
              <a:rect l="l" t="t" r="r" b="b"/>
              <a:pathLst>
                <a:path w="13237" h="13236" extrusionOk="0">
                  <a:moveTo>
                    <a:pt x="1153" y="0"/>
                  </a:moveTo>
                  <a:lnTo>
                    <a:pt x="1019" y="27"/>
                  </a:lnTo>
                  <a:lnTo>
                    <a:pt x="885" y="107"/>
                  </a:lnTo>
                  <a:lnTo>
                    <a:pt x="108" y="884"/>
                  </a:lnTo>
                  <a:lnTo>
                    <a:pt x="28" y="1018"/>
                  </a:lnTo>
                  <a:lnTo>
                    <a:pt x="1" y="1152"/>
                  </a:lnTo>
                  <a:lnTo>
                    <a:pt x="28" y="1313"/>
                  </a:lnTo>
                  <a:lnTo>
                    <a:pt x="108" y="1420"/>
                  </a:lnTo>
                  <a:lnTo>
                    <a:pt x="242" y="1527"/>
                  </a:lnTo>
                  <a:lnTo>
                    <a:pt x="376" y="1554"/>
                  </a:lnTo>
                  <a:lnTo>
                    <a:pt x="537" y="1527"/>
                  </a:lnTo>
                  <a:lnTo>
                    <a:pt x="644" y="1420"/>
                  </a:lnTo>
                  <a:lnTo>
                    <a:pt x="778" y="1313"/>
                  </a:lnTo>
                  <a:lnTo>
                    <a:pt x="778" y="12057"/>
                  </a:lnTo>
                  <a:lnTo>
                    <a:pt x="805" y="12218"/>
                  </a:lnTo>
                  <a:lnTo>
                    <a:pt x="885" y="12352"/>
                  </a:lnTo>
                  <a:lnTo>
                    <a:pt x="1019" y="12432"/>
                  </a:lnTo>
                  <a:lnTo>
                    <a:pt x="1153" y="12459"/>
                  </a:lnTo>
                  <a:lnTo>
                    <a:pt x="11897" y="12459"/>
                  </a:lnTo>
                  <a:lnTo>
                    <a:pt x="11790" y="12566"/>
                  </a:lnTo>
                  <a:lnTo>
                    <a:pt x="11709" y="12700"/>
                  </a:lnTo>
                  <a:lnTo>
                    <a:pt x="11683" y="12834"/>
                  </a:lnTo>
                  <a:lnTo>
                    <a:pt x="11709" y="12995"/>
                  </a:lnTo>
                  <a:lnTo>
                    <a:pt x="11790" y="13129"/>
                  </a:lnTo>
                  <a:lnTo>
                    <a:pt x="11924" y="13209"/>
                  </a:lnTo>
                  <a:lnTo>
                    <a:pt x="12058" y="13236"/>
                  </a:lnTo>
                  <a:lnTo>
                    <a:pt x="12219" y="13209"/>
                  </a:lnTo>
                  <a:lnTo>
                    <a:pt x="12352" y="13129"/>
                  </a:lnTo>
                  <a:lnTo>
                    <a:pt x="13129" y="12352"/>
                  </a:lnTo>
                  <a:lnTo>
                    <a:pt x="13210" y="12218"/>
                  </a:lnTo>
                  <a:lnTo>
                    <a:pt x="13237" y="12057"/>
                  </a:lnTo>
                  <a:lnTo>
                    <a:pt x="13210" y="11923"/>
                  </a:lnTo>
                  <a:lnTo>
                    <a:pt x="13129" y="11789"/>
                  </a:lnTo>
                  <a:lnTo>
                    <a:pt x="12352" y="11012"/>
                  </a:lnTo>
                  <a:lnTo>
                    <a:pt x="12219" y="10932"/>
                  </a:lnTo>
                  <a:lnTo>
                    <a:pt x="12058" y="10905"/>
                  </a:lnTo>
                  <a:lnTo>
                    <a:pt x="11924" y="10932"/>
                  </a:lnTo>
                  <a:lnTo>
                    <a:pt x="11790" y="11012"/>
                  </a:lnTo>
                  <a:lnTo>
                    <a:pt x="11709" y="11146"/>
                  </a:lnTo>
                  <a:lnTo>
                    <a:pt x="11683" y="11280"/>
                  </a:lnTo>
                  <a:lnTo>
                    <a:pt x="11709" y="11441"/>
                  </a:lnTo>
                  <a:lnTo>
                    <a:pt x="11790" y="11548"/>
                  </a:lnTo>
                  <a:lnTo>
                    <a:pt x="11897" y="11682"/>
                  </a:lnTo>
                  <a:lnTo>
                    <a:pt x="1555" y="11682"/>
                  </a:lnTo>
                  <a:lnTo>
                    <a:pt x="1555" y="1313"/>
                  </a:lnTo>
                  <a:lnTo>
                    <a:pt x="1662" y="1420"/>
                  </a:lnTo>
                  <a:lnTo>
                    <a:pt x="1796" y="1527"/>
                  </a:lnTo>
                  <a:lnTo>
                    <a:pt x="1930" y="1554"/>
                  </a:lnTo>
                  <a:lnTo>
                    <a:pt x="2091" y="1527"/>
                  </a:lnTo>
                  <a:lnTo>
                    <a:pt x="2225" y="1420"/>
                  </a:lnTo>
                  <a:lnTo>
                    <a:pt x="2305" y="1313"/>
                  </a:lnTo>
                  <a:lnTo>
                    <a:pt x="2332" y="1152"/>
                  </a:lnTo>
                  <a:lnTo>
                    <a:pt x="2305" y="1018"/>
                  </a:lnTo>
                  <a:lnTo>
                    <a:pt x="2225" y="884"/>
                  </a:lnTo>
                  <a:lnTo>
                    <a:pt x="1421" y="107"/>
                  </a:lnTo>
                  <a:lnTo>
                    <a:pt x="1314" y="27"/>
                  </a:lnTo>
                  <a:lnTo>
                    <a:pt x="1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54"/>
          <p:cNvGrpSpPr/>
          <p:nvPr/>
        </p:nvGrpSpPr>
        <p:grpSpPr>
          <a:xfrm>
            <a:off x="7701120" y="1433579"/>
            <a:ext cx="459422" cy="430400"/>
            <a:chOff x="2508850" y="2718500"/>
            <a:chExt cx="330900" cy="311500"/>
          </a:xfrm>
        </p:grpSpPr>
        <p:sp>
          <p:nvSpPr>
            <p:cNvPr id="962" name="Google Shape;962;p54"/>
            <p:cNvSpPr/>
            <p:nvPr/>
          </p:nvSpPr>
          <p:spPr>
            <a:xfrm>
              <a:off x="2588550" y="2776775"/>
              <a:ext cx="251200" cy="253225"/>
            </a:xfrm>
            <a:custGeom>
              <a:avLst/>
              <a:gdLst/>
              <a:ahLst/>
              <a:cxnLst/>
              <a:rect l="l" t="t" r="r" b="b"/>
              <a:pathLst>
                <a:path w="10048" h="10129" extrusionOk="0">
                  <a:moveTo>
                    <a:pt x="7717" y="0"/>
                  </a:moveTo>
                  <a:lnTo>
                    <a:pt x="7717" y="4287"/>
                  </a:lnTo>
                  <a:lnTo>
                    <a:pt x="7690" y="4555"/>
                  </a:lnTo>
                  <a:lnTo>
                    <a:pt x="7663" y="4850"/>
                  </a:lnTo>
                  <a:lnTo>
                    <a:pt x="7610" y="5091"/>
                  </a:lnTo>
                  <a:lnTo>
                    <a:pt x="7503" y="5359"/>
                  </a:lnTo>
                  <a:lnTo>
                    <a:pt x="7395" y="5600"/>
                  </a:lnTo>
                  <a:lnTo>
                    <a:pt x="7288" y="5815"/>
                  </a:lnTo>
                  <a:lnTo>
                    <a:pt x="7128" y="6029"/>
                  </a:lnTo>
                  <a:lnTo>
                    <a:pt x="6967" y="6216"/>
                  </a:lnTo>
                  <a:lnTo>
                    <a:pt x="6779" y="6404"/>
                  </a:lnTo>
                  <a:lnTo>
                    <a:pt x="6592" y="6538"/>
                  </a:lnTo>
                  <a:lnTo>
                    <a:pt x="6377" y="6699"/>
                  </a:lnTo>
                  <a:lnTo>
                    <a:pt x="6163" y="6806"/>
                  </a:lnTo>
                  <a:lnTo>
                    <a:pt x="5922" y="6886"/>
                  </a:lnTo>
                  <a:lnTo>
                    <a:pt x="5681" y="6967"/>
                  </a:lnTo>
                  <a:lnTo>
                    <a:pt x="5440" y="6993"/>
                  </a:lnTo>
                  <a:lnTo>
                    <a:pt x="5172" y="7020"/>
                  </a:lnTo>
                  <a:lnTo>
                    <a:pt x="242" y="7020"/>
                  </a:lnTo>
                  <a:lnTo>
                    <a:pt x="1" y="7154"/>
                  </a:lnTo>
                  <a:lnTo>
                    <a:pt x="81" y="7449"/>
                  </a:lnTo>
                  <a:lnTo>
                    <a:pt x="242" y="7717"/>
                  </a:lnTo>
                  <a:lnTo>
                    <a:pt x="402" y="7958"/>
                  </a:lnTo>
                  <a:lnTo>
                    <a:pt x="617" y="8172"/>
                  </a:lnTo>
                  <a:lnTo>
                    <a:pt x="858" y="8333"/>
                  </a:lnTo>
                  <a:lnTo>
                    <a:pt x="1099" y="8467"/>
                  </a:lnTo>
                  <a:lnTo>
                    <a:pt x="1394" y="8547"/>
                  </a:lnTo>
                  <a:lnTo>
                    <a:pt x="1688" y="8574"/>
                  </a:lnTo>
                  <a:lnTo>
                    <a:pt x="6833" y="8574"/>
                  </a:lnTo>
                  <a:lnTo>
                    <a:pt x="9459" y="10075"/>
                  </a:lnTo>
                  <a:lnTo>
                    <a:pt x="9566" y="10128"/>
                  </a:lnTo>
                  <a:lnTo>
                    <a:pt x="9753" y="10128"/>
                  </a:lnTo>
                  <a:lnTo>
                    <a:pt x="9860" y="10075"/>
                  </a:lnTo>
                  <a:lnTo>
                    <a:pt x="9941" y="10021"/>
                  </a:lnTo>
                  <a:lnTo>
                    <a:pt x="9994" y="9941"/>
                  </a:lnTo>
                  <a:lnTo>
                    <a:pt x="10048" y="9860"/>
                  </a:lnTo>
                  <a:lnTo>
                    <a:pt x="10048" y="9753"/>
                  </a:lnTo>
                  <a:lnTo>
                    <a:pt x="10048" y="1956"/>
                  </a:lnTo>
                  <a:lnTo>
                    <a:pt x="10048" y="1769"/>
                  </a:lnTo>
                  <a:lnTo>
                    <a:pt x="10021" y="1554"/>
                  </a:lnTo>
                  <a:lnTo>
                    <a:pt x="9968" y="1367"/>
                  </a:lnTo>
                  <a:lnTo>
                    <a:pt x="9914" y="1206"/>
                  </a:lnTo>
                  <a:lnTo>
                    <a:pt x="9834" y="1019"/>
                  </a:lnTo>
                  <a:lnTo>
                    <a:pt x="9753" y="858"/>
                  </a:lnTo>
                  <a:lnTo>
                    <a:pt x="9646" y="724"/>
                  </a:lnTo>
                  <a:lnTo>
                    <a:pt x="9539" y="590"/>
                  </a:lnTo>
                  <a:lnTo>
                    <a:pt x="9405" y="456"/>
                  </a:lnTo>
                  <a:lnTo>
                    <a:pt x="9271" y="349"/>
                  </a:lnTo>
                  <a:lnTo>
                    <a:pt x="9137" y="242"/>
                  </a:lnTo>
                  <a:lnTo>
                    <a:pt x="8976" y="161"/>
                  </a:lnTo>
                  <a:lnTo>
                    <a:pt x="8815" y="108"/>
                  </a:lnTo>
                  <a:lnTo>
                    <a:pt x="8655" y="54"/>
                  </a:lnTo>
                  <a:lnTo>
                    <a:pt x="8467" y="27"/>
                  </a:lnTo>
                  <a:lnTo>
                    <a:pt x="82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4"/>
            <p:cNvSpPr/>
            <p:nvPr/>
          </p:nvSpPr>
          <p:spPr>
            <a:xfrm>
              <a:off x="2616025" y="2835050"/>
              <a:ext cx="50925" cy="27475"/>
            </a:xfrm>
            <a:custGeom>
              <a:avLst/>
              <a:gdLst/>
              <a:ahLst/>
              <a:cxnLst/>
              <a:rect l="l" t="t" r="r" b="b"/>
              <a:pathLst>
                <a:path w="2037" h="1099" extrusionOk="0">
                  <a:moveTo>
                    <a:pt x="0" y="0"/>
                  </a:moveTo>
                  <a:lnTo>
                    <a:pt x="0" y="1099"/>
                  </a:lnTo>
                  <a:lnTo>
                    <a:pt x="1581" y="1099"/>
                  </a:lnTo>
                  <a:lnTo>
                    <a:pt x="1688" y="1072"/>
                  </a:lnTo>
                  <a:lnTo>
                    <a:pt x="1795" y="1019"/>
                  </a:lnTo>
                  <a:lnTo>
                    <a:pt x="1876" y="938"/>
                  </a:lnTo>
                  <a:lnTo>
                    <a:pt x="1929" y="858"/>
                  </a:lnTo>
                  <a:lnTo>
                    <a:pt x="1983" y="777"/>
                  </a:lnTo>
                  <a:lnTo>
                    <a:pt x="2010" y="670"/>
                  </a:lnTo>
                  <a:lnTo>
                    <a:pt x="2036" y="563"/>
                  </a:lnTo>
                  <a:lnTo>
                    <a:pt x="2010" y="456"/>
                  </a:lnTo>
                  <a:lnTo>
                    <a:pt x="1983" y="349"/>
                  </a:lnTo>
                  <a:lnTo>
                    <a:pt x="1929" y="242"/>
                  </a:lnTo>
                  <a:lnTo>
                    <a:pt x="1876" y="161"/>
                  </a:lnTo>
                  <a:lnTo>
                    <a:pt x="1795" y="108"/>
                  </a:lnTo>
                  <a:lnTo>
                    <a:pt x="1688" y="54"/>
                  </a:lnTo>
                  <a:lnTo>
                    <a:pt x="1581" y="27"/>
                  </a:lnTo>
                  <a:lnTo>
                    <a:pt x="14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4"/>
            <p:cNvSpPr/>
            <p:nvPr/>
          </p:nvSpPr>
          <p:spPr>
            <a:xfrm>
              <a:off x="2508850" y="2718500"/>
              <a:ext cx="253200" cy="253225"/>
            </a:xfrm>
            <a:custGeom>
              <a:avLst/>
              <a:gdLst/>
              <a:ahLst/>
              <a:cxnLst/>
              <a:rect l="l" t="t" r="r" b="b"/>
              <a:pathLst>
                <a:path w="10128" h="10129" extrusionOk="0">
                  <a:moveTo>
                    <a:pt x="5948" y="1554"/>
                  </a:moveTo>
                  <a:lnTo>
                    <a:pt x="6109" y="1581"/>
                  </a:lnTo>
                  <a:lnTo>
                    <a:pt x="6243" y="1662"/>
                  </a:lnTo>
                  <a:lnTo>
                    <a:pt x="6323" y="1796"/>
                  </a:lnTo>
                  <a:lnTo>
                    <a:pt x="6350" y="1956"/>
                  </a:lnTo>
                  <a:lnTo>
                    <a:pt x="6350" y="2171"/>
                  </a:lnTo>
                  <a:lnTo>
                    <a:pt x="6511" y="2251"/>
                  </a:lnTo>
                  <a:lnTo>
                    <a:pt x="6645" y="2358"/>
                  </a:lnTo>
                  <a:lnTo>
                    <a:pt x="6779" y="2492"/>
                  </a:lnTo>
                  <a:lnTo>
                    <a:pt x="6886" y="2653"/>
                  </a:lnTo>
                  <a:lnTo>
                    <a:pt x="6966" y="2814"/>
                  </a:lnTo>
                  <a:lnTo>
                    <a:pt x="7020" y="2974"/>
                  </a:lnTo>
                  <a:lnTo>
                    <a:pt x="7074" y="3162"/>
                  </a:lnTo>
                  <a:lnTo>
                    <a:pt x="7074" y="3350"/>
                  </a:lnTo>
                  <a:lnTo>
                    <a:pt x="7047" y="3618"/>
                  </a:lnTo>
                  <a:lnTo>
                    <a:pt x="6993" y="3859"/>
                  </a:lnTo>
                  <a:lnTo>
                    <a:pt x="6859" y="4100"/>
                  </a:lnTo>
                  <a:lnTo>
                    <a:pt x="6698" y="4287"/>
                  </a:lnTo>
                  <a:lnTo>
                    <a:pt x="6859" y="4475"/>
                  </a:lnTo>
                  <a:lnTo>
                    <a:pt x="6993" y="4716"/>
                  </a:lnTo>
                  <a:lnTo>
                    <a:pt x="7047" y="4957"/>
                  </a:lnTo>
                  <a:lnTo>
                    <a:pt x="7074" y="5225"/>
                  </a:lnTo>
                  <a:lnTo>
                    <a:pt x="7074" y="5413"/>
                  </a:lnTo>
                  <a:lnTo>
                    <a:pt x="7020" y="5600"/>
                  </a:lnTo>
                  <a:lnTo>
                    <a:pt x="6966" y="5761"/>
                  </a:lnTo>
                  <a:lnTo>
                    <a:pt x="6886" y="5922"/>
                  </a:lnTo>
                  <a:lnTo>
                    <a:pt x="6779" y="6082"/>
                  </a:lnTo>
                  <a:lnTo>
                    <a:pt x="6645" y="6190"/>
                  </a:lnTo>
                  <a:lnTo>
                    <a:pt x="6511" y="6324"/>
                  </a:lnTo>
                  <a:lnTo>
                    <a:pt x="6350" y="6404"/>
                  </a:lnTo>
                  <a:lnTo>
                    <a:pt x="6350" y="6618"/>
                  </a:lnTo>
                  <a:lnTo>
                    <a:pt x="6323" y="6779"/>
                  </a:lnTo>
                  <a:lnTo>
                    <a:pt x="6243" y="6886"/>
                  </a:lnTo>
                  <a:lnTo>
                    <a:pt x="6109" y="6993"/>
                  </a:lnTo>
                  <a:lnTo>
                    <a:pt x="5948" y="7020"/>
                  </a:lnTo>
                  <a:lnTo>
                    <a:pt x="5814" y="6993"/>
                  </a:lnTo>
                  <a:lnTo>
                    <a:pt x="5680" y="6886"/>
                  </a:lnTo>
                  <a:lnTo>
                    <a:pt x="5600" y="6779"/>
                  </a:lnTo>
                  <a:lnTo>
                    <a:pt x="5573" y="6618"/>
                  </a:lnTo>
                  <a:lnTo>
                    <a:pt x="5573" y="6538"/>
                  </a:lnTo>
                  <a:lnTo>
                    <a:pt x="4528" y="6538"/>
                  </a:lnTo>
                  <a:lnTo>
                    <a:pt x="4528" y="6618"/>
                  </a:lnTo>
                  <a:lnTo>
                    <a:pt x="4501" y="6779"/>
                  </a:lnTo>
                  <a:lnTo>
                    <a:pt x="4421" y="6886"/>
                  </a:lnTo>
                  <a:lnTo>
                    <a:pt x="4287" y="6993"/>
                  </a:lnTo>
                  <a:lnTo>
                    <a:pt x="4126" y="7020"/>
                  </a:lnTo>
                  <a:lnTo>
                    <a:pt x="3992" y="6993"/>
                  </a:lnTo>
                  <a:lnTo>
                    <a:pt x="3858" y="6886"/>
                  </a:lnTo>
                  <a:lnTo>
                    <a:pt x="3778" y="6779"/>
                  </a:lnTo>
                  <a:lnTo>
                    <a:pt x="3751" y="6618"/>
                  </a:lnTo>
                  <a:lnTo>
                    <a:pt x="3751" y="6538"/>
                  </a:lnTo>
                  <a:lnTo>
                    <a:pt x="3430" y="6538"/>
                  </a:lnTo>
                  <a:lnTo>
                    <a:pt x="3269" y="6511"/>
                  </a:lnTo>
                  <a:lnTo>
                    <a:pt x="3162" y="6431"/>
                  </a:lnTo>
                  <a:lnTo>
                    <a:pt x="3081" y="6297"/>
                  </a:lnTo>
                  <a:lnTo>
                    <a:pt x="3028" y="6163"/>
                  </a:lnTo>
                  <a:lnTo>
                    <a:pt x="3081" y="6002"/>
                  </a:lnTo>
                  <a:lnTo>
                    <a:pt x="3162" y="5868"/>
                  </a:lnTo>
                  <a:lnTo>
                    <a:pt x="3269" y="5788"/>
                  </a:lnTo>
                  <a:lnTo>
                    <a:pt x="3430" y="5761"/>
                  </a:lnTo>
                  <a:lnTo>
                    <a:pt x="3510" y="5761"/>
                  </a:lnTo>
                  <a:lnTo>
                    <a:pt x="3510" y="2814"/>
                  </a:lnTo>
                  <a:lnTo>
                    <a:pt x="3430" y="2814"/>
                  </a:lnTo>
                  <a:lnTo>
                    <a:pt x="3269" y="2760"/>
                  </a:lnTo>
                  <a:lnTo>
                    <a:pt x="3162" y="2680"/>
                  </a:lnTo>
                  <a:lnTo>
                    <a:pt x="3081" y="2573"/>
                  </a:lnTo>
                  <a:lnTo>
                    <a:pt x="3028" y="2412"/>
                  </a:lnTo>
                  <a:lnTo>
                    <a:pt x="3081" y="2278"/>
                  </a:lnTo>
                  <a:lnTo>
                    <a:pt x="3162" y="2144"/>
                  </a:lnTo>
                  <a:lnTo>
                    <a:pt x="3269" y="2063"/>
                  </a:lnTo>
                  <a:lnTo>
                    <a:pt x="3430" y="2037"/>
                  </a:lnTo>
                  <a:lnTo>
                    <a:pt x="3751" y="2037"/>
                  </a:lnTo>
                  <a:lnTo>
                    <a:pt x="3751" y="1956"/>
                  </a:lnTo>
                  <a:lnTo>
                    <a:pt x="3778" y="1796"/>
                  </a:lnTo>
                  <a:lnTo>
                    <a:pt x="3858" y="1662"/>
                  </a:lnTo>
                  <a:lnTo>
                    <a:pt x="3992" y="1581"/>
                  </a:lnTo>
                  <a:lnTo>
                    <a:pt x="4126" y="1554"/>
                  </a:lnTo>
                  <a:lnTo>
                    <a:pt x="4287" y="1581"/>
                  </a:lnTo>
                  <a:lnTo>
                    <a:pt x="4421" y="1662"/>
                  </a:lnTo>
                  <a:lnTo>
                    <a:pt x="4501" y="1796"/>
                  </a:lnTo>
                  <a:lnTo>
                    <a:pt x="4528" y="1956"/>
                  </a:lnTo>
                  <a:lnTo>
                    <a:pt x="4528" y="2037"/>
                  </a:lnTo>
                  <a:lnTo>
                    <a:pt x="5573" y="2037"/>
                  </a:lnTo>
                  <a:lnTo>
                    <a:pt x="5573" y="1956"/>
                  </a:lnTo>
                  <a:lnTo>
                    <a:pt x="5600" y="1796"/>
                  </a:lnTo>
                  <a:lnTo>
                    <a:pt x="5680" y="1662"/>
                  </a:lnTo>
                  <a:lnTo>
                    <a:pt x="5814" y="1581"/>
                  </a:lnTo>
                  <a:lnTo>
                    <a:pt x="5948" y="1554"/>
                  </a:lnTo>
                  <a:close/>
                  <a:moveTo>
                    <a:pt x="1581" y="0"/>
                  </a:moveTo>
                  <a:lnTo>
                    <a:pt x="1393" y="54"/>
                  </a:lnTo>
                  <a:lnTo>
                    <a:pt x="1233" y="81"/>
                  </a:lnTo>
                  <a:lnTo>
                    <a:pt x="1072" y="161"/>
                  </a:lnTo>
                  <a:lnTo>
                    <a:pt x="911" y="242"/>
                  </a:lnTo>
                  <a:lnTo>
                    <a:pt x="777" y="349"/>
                  </a:lnTo>
                  <a:lnTo>
                    <a:pt x="643" y="456"/>
                  </a:lnTo>
                  <a:lnTo>
                    <a:pt x="509" y="563"/>
                  </a:lnTo>
                  <a:lnTo>
                    <a:pt x="402" y="724"/>
                  </a:lnTo>
                  <a:lnTo>
                    <a:pt x="295" y="858"/>
                  </a:lnTo>
                  <a:lnTo>
                    <a:pt x="214" y="1019"/>
                  </a:lnTo>
                  <a:lnTo>
                    <a:pt x="134" y="1206"/>
                  </a:lnTo>
                  <a:lnTo>
                    <a:pt x="80" y="1367"/>
                  </a:lnTo>
                  <a:lnTo>
                    <a:pt x="27" y="1554"/>
                  </a:lnTo>
                  <a:lnTo>
                    <a:pt x="0" y="1769"/>
                  </a:lnTo>
                  <a:lnTo>
                    <a:pt x="0" y="1956"/>
                  </a:lnTo>
                  <a:lnTo>
                    <a:pt x="0" y="9753"/>
                  </a:lnTo>
                  <a:lnTo>
                    <a:pt x="0" y="9834"/>
                  </a:lnTo>
                  <a:lnTo>
                    <a:pt x="54" y="9941"/>
                  </a:lnTo>
                  <a:lnTo>
                    <a:pt x="107" y="10021"/>
                  </a:lnTo>
                  <a:lnTo>
                    <a:pt x="188" y="10075"/>
                  </a:lnTo>
                  <a:lnTo>
                    <a:pt x="295" y="10128"/>
                  </a:lnTo>
                  <a:lnTo>
                    <a:pt x="482" y="10128"/>
                  </a:lnTo>
                  <a:lnTo>
                    <a:pt x="590" y="10075"/>
                  </a:lnTo>
                  <a:lnTo>
                    <a:pt x="3215" y="8574"/>
                  </a:lnTo>
                  <a:lnTo>
                    <a:pt x="8547" y="8574"/>
                  </a:lnTo>
                  <a:lnTo>
                    <a:pt x="8708" y="8521"/>
                  </a:lnTo>
                  <a:lnTo>
                    <a:pt x="8895" y="8494"/>
                  </a:lnTo>
                  <a:lnTo>
                    <a:pt x="9056" y="8413"/>
                  </a:lnTo>
                  <a:lnTo>
                    <a:pt x="9217" y="8333"/>
                  </a:lnTo>
                  <a:lnTo>
                    <a:pt x="9351" y="8226"/>
                  </a:lnTo>
                  <a:lnTo>
                    <a:pt x="9485" y="8119"/>
                  </a:lnTo>
                  <a:lnTo>
                    <a:pt x="9619" y="8012"/>
                  </a:lnTo>
                  <a:lnTo>
                    <a:pt x="9726" y="7851"/>
                  </a:lnTo>
                  <a:lnTo>
                    <a:pt x="9833" y="7717"/>
                  </a:lnTo>
                  <a:lnTo>
                    <a:pt x="9914" y="7556"/>
                  </a:lnTo>
                  <a:lnTo>
                    <a:pt x="9994" y="7369"/>
                  </a:lnTo>
                  <a:lnTo>
                    <a:pt x="10048" y="7208"/>
                  </a:lnTo>
                  <a:lnTo>
                    <a:pt x="10101" y="7020"/>
                  </a:lnTo>
                  <a:lnTo>
                    <a:pt x="10128" y="6806"/>
                  </a:lnTo>
                  <a:lnTo>
                    <a:pt x="10128" y="6618"/>
                  </a:lnTo>
                  <a:lnTo>
                    <a:pt x="10128" y="1956"/>
                  </a:lnTo>
                  <a:lnTo>
                    <a:pt x="10128" y="1769"/>
                  </a:lnTo>
                  <a:lnTo>
                    <a:pt x="10101" y="1554"/>
                  </a:lnTo>
                  <a:lnTo>
                    <a:pt x="10048" y="1367"/>
                  </a:lnTo>
                  <a:lnTo>
                    <a:pt x="9994" y="1206"/>
                  </a:lnTo>
                  <a:lnTo>
                    <a:pt x="9914" y="1019"/>
                  </a:lnTo>
                  <a:lnTo>
                    <a:pt x="9833" y="858"/>
                  </a:lnTo>
                  <a:lnTo>
                    <a:pt x="9726" y="724"/>
                  </a:lnTo>
                  <a:lnTo>
                    <a:pt x="9619" y="563"/>
                  </a:lnTo>
                  <a:lnTo>
                    <a:pt x="9485" y="456"/>
                  </a:lnTo>
                  <a:lnTo>
                    <a:pt x="9351" y="349"/>
                  </a:lnTo>
                  <a:lnTo>
                    <a:pt x="9217" y="242"/>
                  </a:lnTo>
                  <a:lnTo>
                    <a:pt x="9056" y="161"/>
                  </a:lnTo>
                  <a:lnTo>
                    <a:pt x="8895" y="81"/>
                  </a:lnTo>
                  <a:lnTo>
                    <a:pt x="8708" y="54"/>
                  </a:lnTo>
                  <a:lnTo>
                    <a:pt x="85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4"/>
            <p:cNvSpPr/>
            <p:nvPr/>
          </p:nvSpPr>
          <p:spPr>
            <a:xfrm>
              <a:off x="2616025" y="2788825"/>
              <a:ext cx="50925" cy="26825"/>
            </a:xfrm>
            <a:custGeom>
              <a:avLst/>
              <a:gdLst/>
              <a:ahLst/>
              <a:cxnLst/>
              <a:rect l="l" t="t" r="r" b="b"/>
              <a:pathLst>
                <a:path w="2037" h="1073" extrusionOk="0">
                  <a:moveTo>
                    <a:pt x="0" y="1"/>
                  </a:moveTo>
                  <a:lnTo>
                    <a:pt x="0" y="1072"/>
                  </a:lnTo>
                  <a:lnTo>
                    <a:pt x="1581" y="1072"/>
                  </a:lnTo>
                  <a:lnTo>
                    <a:pt x="1688" y="1046"/>
                  </a:lnTo>
                  <a:lnTo>
                    <a:pt x="1795" y="992"/>
                  </a:lnTo>
                  <a:lnTo>
                    <a:pt x="1876" y="912"/>
                  </a:lnTo>
                  <a:lnTo>
                    <a:pt x="1929" y="831"/>
                  </a:lnTo>
                  <a:lnTo>
                    <a:pt x="1983" y="751"/>
                  </a:lnTo>
                  <a:lnTo>
                    <a:pt x="2010" y="644"/>
                  </a:lnTo>
                  <a:lnTo>
                    <a:pt x="2036" y="537"/>
                  </a:lnTo>
                  <a:lnTo>
                    <a:pt x="2010" y="429"/>
                  </a:lnTo>
                  <a:lnTo>
                    <a:pt x="1983" y="322"/>
                  </a:lnTo>
                  <a:lnTo>
                    <a:pt x="1929" y="242"/>
                  </a:lnTo>
                  <a:lnTo>
                    <a:pt x="1876" y="161"/>
                  </a:lnTo>
                  <a:lnTo>
                    <a:pt x="1795" y="81"/>
                  </a:lnTo>
                  <a:lnTo>
                    <a:pt x="1688" y="27"/>
                  </a:lnTo>
                  <a:lnTo>
                    <a:pt x="15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54"/>
          <p:cNvGrpSpPr/>
          <p:nvPr/>
        </p:nvGrpSpPr>
        <p:grpSpPr>
          <a:xfrm>
            <a:off x="7701102" y="2611282"/>
            <a:ext cx="459456" cy="456306"/>
            <a:chOff x="3265750" y="2709125"/>
            <a:chExt cx="330925" cy="330250"/>
          </a:xfrm>
        </p:grpSpPr>
        <p:sp>
          <p:nvSpPr>
            <p:cNvPr id="967" name="Google Shape;967;p54"/>
            <p:cNvSpPr/>
            <p:nvPr/>
          </p:nvSpPr>
          <p:spPr>
            <a:xfrm>
              <a:off x="3477425" y="2790175"/>
              <a:ext cx="34175" cy="16100"/>
            </a:xfrm>
            <a:custGeom>
              <a:avLst/>
              <a:gdLst/>
              <a:ahLst/>
              <a:cxnLst/>
              <a:rect l="l" t="t" r="r" b="b"/>
              <a:pathLst>
                <a:path w="1367" h="644" extrusionOk="0">
                  <a:moveTo>
                    <a:pt x="0" y="0"/>
                  </a:moveTo>
                  <a:lnTo>
                    <a:pt x="0" y="643"/>
                  </a:lnTo>
                  <a:lnTo>
                    <a:pt x="1045" y="643"/>
                  </a:lnTo>
                  <a:lnTo>
                    <a:pt x="1152" y="617"/>
                  </a:lnTo>
                  <a:lnTo>
                    <a:pt x="1259" y="563"/>
                  </a:lnTo>
                  <a:lnTo>
                    <a:pt x="1340" y="456"/>
                  </a:lnTo>
                  <a:lnTo>
                    <a:pt x="1367" y="322"/>
                  </a:lnTo>
                  <a:lnTo>
                    <a:pt x="1340" y="188"/>
                  </a:lnTo>
                  <a:lnTo>
                    <a:pt x="1259" y="81"/>
                  </a:lnTo>
                  <a:lnTo>
                    <a:pt x="1152" y="27"/>
                  </a:lnTo>
                  <a:lnTo>
                    <a:pt x="10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4"/>
            <p:cNvSpPr/>
            <p:nvPr/>
          </p:nvSpPr>
          <p:spPr>
            <a:xfrm>
              <a:off x="3477425" y="2825675"/>
              <a:ext cx="34175" cy="16100"/>
            </a:xfrm>
            <a:custGeom>
              <a:avLst/>
              <a:gdLst/>
              <a:ahLst/>
              <a:cxnLst/>
              <a:rect l="l" t="t" r="r" b="b"/>
              <a:pathLst>
                <a:path w="1367" h="644" extrusionOk="0">
                  <a:moveTo>
                    <a:pt x="0" y="0"/>
                  </a:moveTo>
                  <a:lnTo>
                    <a:pt x="0" y="643"/>
                  </a:lnTo>
                  <a:lnTo>
                    <a:pt x="1152" y="643"/>
                  </a:lnTo>
                  <a:lnTo>
                    <a:pt x="1259" y="563"/>
                  </a:lnTo>
                  <a:lnTo>
                    <a:pt x="1340" y="456"/>
                  </a:lnTo>
                  <a:lnTo>
                    <a:pt x="1367" y="322"/>
                  </a:lnTo>
                  <a:lnTo>
                    <a:pt x="1340" y="215"/>
                  </a:lnTo>
                  <a:lnTo>
                    <a:pt x="1259" y="108"/>
                  </a:lnTo>
                  <a:lnTo>
                    <a:pt x="1152" y="27"/>
                  </a:lnTo>
                  <a:lnTo>
                    <a:pt x="10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4"/>
            <p:cNvSpPr/>
            <p:nvPr/>
          </p:nvSpPr>
          <p:spPr>
            <a:xfrm>
              <a:off x="3382975" y="2709125"/>
              <a:ext cx="213700" cy="213700"/>
            </a:xfrm>
            <a:custGeom>
              <a:avLst/>
              <a:gdLst/>
              <a:ahLst/>
              <a:cxnLst/>
              <a:rect l="l" t="t" r="r" b="b"/>
              <a:pathLst>
                <a:path w="8548" h="8548" extrusionOk="0">
                  <a:moveTo>
                    <a:pt x="4957" y="2090"/>
                  </a:moveTo>
                  <a:lnTo>
                    <a:pt x="5118" y="2144"/>
                  </a:lnTo>
                  <a:lnTo>
                    <a:pt x="5252" y="2224"/>
                  </a:lnTo>
                  <a:lnTo>
                    <a:pt x="5332" y="2331"/>
                  </a:lnTo>
                  <a:lnTo>
                    <a:pt x="5359" y="2492"/>
                  </a:lnTo>
                  <a:lnTo>
                    <a:pt x="5359" y="2599"/>
                  </a:lnTo>
                  <a:lnTo>
                    <a:pt x="5466" y="2680"/>
                  </a:lnTo>
                  <a:lnTo>
                    <a:pt x="5573" y="2760"/>
                  </a:lnTo>
                  <a:lnTo>
                    <a:pt x="5680" y="2867"/>
                  </a:lnTo>
                  <a:lnTo>
                    <a:pt x="5761" y="3001"/>
                  </a:lnTo>
                  <a:lnTo>
                    <a:pt x="5814" y="3135"/>
                  </a:lnTo>
                  <a:lnTo>
                    <a:pt x="5868" y="3269"/>
                  </a:lnTo>
                  <a:lnTo>
                    <a:pt x="5895" y="3403"/>
                  </a:lnTo>
                  <a:lnTo>
                    <a:pt x="5922" y="3564"/>
                  </a:lnTo>
                  <a:lnTo>
                    <a:pt x="5895" y="3751"/>
                  </a:lnTo>
                  <a:lnTo>
                    <a:pt x="5841" y="3939"/>
                  </a:lnTo>
                  <a:lnTo>
                    <a:pt x="5761" y="4126"/>
                  </a:lnTo>
                  <a:lnTo>
                    <a:pt x="5654" y="4287"/>
                  </a:lnTo>
                  <a:lnTo>
                    <a:pt x="5761" y="4421"/>
                  </a:lnTo>
                  <a:lnTo>
                    <a:pt x="5841" y="4609"/>
                  </a:lnTo>
                  <a:lnTo>
                    <a:pt x="5895" y="4796"/>
                  </a:lnTo>
                  <a:lnTo>
                    <a:pt x="5922" y="4984"/>
                  </a:lnTo>
                  <a:lnTo>
                    <a:pt x="5895" y="5145"/>
                  </a:lnTo>
                  <a:lnTo>
                    <a:pt x="5868" y="5279"/>
                  </a:lnTo>
                  <a:lnTo>
                    <a:pt x="5814" y="5439"/>
                  </a:lnTo>
                  <a:lnTo>
                    <a:pt x="5761" y="5547"/>
                  </a:lnTo>
                  <a:lnTo>
                    <a:pt x="5680" y="5680"/>
                  </a:lnTo>
                  <a:lnTo>
                    <a:pt x="5573" y="5788"/>
                  </a:lnTo>
                  <a:lnTo>
                    <a:pt x="5466" y="5868"/>
                  </a:lnTo>
                  <a:lnTo>
                    <a:pt x="5359" y="5948"/>
                  </a:lnTo>
                  <a:lnTo>
                    <a:pt x="5359" y="6056"/>
                  </a:lnTo>
                  <a:lnTo>
                    <a:pt x="5332" y="6216"/>
                  </a:lnTo>
                  <a:lnTo>
                    <a:pt x="5252" y="6350"/>
                  </a:lnTo>
                  <a:lnTo>
                    <a:pt x="5118" y="6431"/>
                  </a:lnTo>
                  <a:lnTo>
                    <a:pt x="4957" y="6457"/>
                  </a:lnTo>
                  <a:lnTo>
                    <a:pt x="4823" y="6431"/>
                  </a:lnTo>
                  <a:lnTo>
                    <a:pt x="4689" y="6350"/>
                  </a:lnTo>
                  <a:lnTo>
                    <a:pt x="4609" y="6243"/>
                  </a:lnTo>
                  <a:lnTo>
                    <a:pt x="4582" y="6082"/>
                  </a:lnTo>
                  <a:lnTo>
                    <a:pt x="3966" y="6082"/>
                  </a:lnTo>
                  <a:lnTo>
                    <a:pt x="3912" y="6243"/>
                  </a:lnTo>
                  <a:lnTo>
                    <a:pt x="3832" y="6350"/>
                  </a:lnTo>
                  <a:lnTo>
                    <a:pt x="3725" y="6431"/>
                  </a:lnTo>
                  <a:lnTo>
                    <a:pt x="3564" y="6457"/>
                  </a:lnTo>
                  <a:lnTo>
                    <a:pt x="3430" y="6431"/>
                  </a:lnTo>
                  <a:lnTo>
                    <a:pt x="3296" y="6350"/>
                  </a:lnTo>
                  <a:lnTo>
                    <a:pt x="3216" y="6243"/>
                  </a:lnTo>
                  <a:lnTo>
                    <a:pt x="3189" y="6082"/>
                  </a:lnTo>
                  <a:lnTo>
                    <a:pt x="3028" y="6082"/>
                  </a:lnTo>
                  <a:lnTo>
                    <a:pt x="2867" y="6056"/>
                  </a:lnTo>
                  <a:lnTo>
                    <a:pt x="2760" y="5975"/>
                  </a:lnTo>
                  <a:lnTo>
                    <a:pt x="2680" y="5868"/>
                  </a:lnTo>
                  <a:lnTo>
                    <a:pt x="2626" y="5707"/>
                  </a:lnTo>
                  <a:lnTo>
                    <a:pt x="2653" y="5573"/>
                  </a:lnTo>
                  <a:lnTo>
                    <a:pt x="2733" y="5439"/>
                  </a:lnTo>
                  <a:lnTo>
                    <a:pt x="2867" y="5359"/>
                  </a:lnTo>
                  <a:lnTo>
                    <a:pt x="3001" y="5332"/>
                  </a:lnTo>
                  <a:lnTo>
                    <a:pt x="3001" y="3242"/>
                  </a:lnTo>
                  <a:lnTo>
                    <a:pt x="2867" y="3189"/>
                  </a:lnTo>
                  <a:lnTo>
                    <a:pt x="2733" y="3108"/>
                  </a:lnTo>
                  <a:lnTo>
                    <a:pt x="2653" y="3001"/>
                  </a:lnTo>
                  <a:lnTo>
                    <a:pt x="2626" y="2840"/>
                  </a:lnTo>
                  <a:lnTo>
                    <a:pt x="2680" y="2706"/>
                  </a:lnTo>
                  <a:lnTo>
                    <a:pt x="2760" y="2572"/>
                  </a:lnTo>
                  <a:lnTo>
                    <a:pt x="2867" y="2492"/>
                  </a:lnTo>
                  <a:lnTo>
                    <a:pt x="3028" y="2465"/>
                  </a:lnTo>
                  <a:lnTo>
                    <a:pt x="3189" y="2465"/>
                  </a:lnTo>
                  <a:lnTo>
                    <a:pt x="3216" y="2305"/>
                  </a:lnTo>
                  <a:lnTo>
                    <a:pt x="3296" y="2197"/>
                  </a:lnTo>
                  <a:lnTo>
                    <a:pt x="3430" y="2117"/>
                  </a:lnTo>
                  <a:lnTo>
                    <a:pt x="3564" y="2090"/>
                  </a:lnTo>
                  <a:lnTo>
                    <a:pt x="3725" y="2117"/>
                  </a:lnTo>
                  <a:lnTo>
                    <a:pt x="3832" y="2197"/>
                  </a:lnTo>
                  <a:lnTo>
                    <a:pt x="3912" y="2305"/>
                  </a:lnTo>
                  <a:lnTo>
                    <a:pt x="3966" y="2465"/>
                  </a:lnTo>
                  <a:lnTo>
                    <a:pt x="4582" y="2465"/>
                  </a:lnTo>
                  <a:lnTo>
                    <a:pt x="4609" y="2305"/>
                  </a:lnTo>
                  <a:lnTo>
                    <a:pt x="4689" y="2197"/>
                  </a:lnTo>
                  <a:lnTo>
                    <a:pt x="4823" y="2117"/>
                  </a:lnTo>
                  <a:lnTo>
                    <a:pt x="4957" y="2090"/>
                  </a:lnTo>
                  <a:close/>
                  <a:moveTo>
                    <a:pt x="4287" y="0"/>
                  </a:moveTo>
                  <a:lnTo>
                    <a:pt x="3832" y="27"/>
                  </a:lnTo>
                  <a:lnTo>
                    <a:pt x="3403" y="81"/>
                  </a:lnTo>
                  <a:lnTo>
                    <a:pt x="3001" y="188"/>
                  </a:lnTo>
                  <a:lnTo>
                    <a:pt x="2599" y="349"/>
                  </a:lnTo>
                  <a:lnTo>
                    <a:pt x="2224" y="509"/>
                  </a:lnTo>
                  <a:lnTo>
                    <a:pt x="1876" y="724"/>
                  </a:lnTo>
                  <a:lnTo>
                    <a:pt x="1554" y="965"/>
                  </a:lnTo>
                  <a:lnTo>
                    <a:pt x="1260" y="1260"/>
                  </a:lnTo>
                  <a:lnTo>
                    <a:pt x="965" y="1554"/>
                  </a:lnTo>
                  <a:lnTo>
                    <a:pt x="724" y="1876"/>
                  </a:lnTo>
                  <a:lnTo>
                    <a:pt x="509" y="2251"/>
                  </a:lnTo>
                  <a:lnTo>
                    <a:pt x="322" y="2626"/>
                  </a:lnTo>
                  <a:lnTo>
                    <a:pt x="188" y="3001"/>
                  </a:lnTo>
                  <a:lnTo>
                    <a:pt x="81" y="3430"/>
                  </a:lnTo>
                  <a:lnTo>
                    <a:pt x="27" y="3832"/>
                  </a:lnTo>
                  <a:lnTo>
                    <a:pt x="0" y="4287"/>
                  </a:lnTo>
                  <a:lnTo>
                    <a:pt x="0" y="4662"/>
                  </a:lnTo>
                  <a:lnTo>
                    <a:pt x="54" y="5037"/>
                  </a:lnTo>
                  <a:lnTo>
                    <a:pt x="134" y="5413"/>
                  </a:lnTo>
                  <a:lnTo>
                    <a:pt x="268" y="5761"/>
                  </a:lnTo>
                  <a:lnTo>
                    <a:pt x="402" y="6109"/>
                  </a:lnTo>
                  <a:lnTo>
                    <a:pt x="563" y="6431"/>
                  </a:lnTo>
                  <a:lnTo>
                    <a:pt x="777" y="6725"/>
                  </a:lnTo>
                  <a:lnTo>
                    <a:pt x="992" y="7020"/>
                  </a:lnTo>
                  <a:lnTo>
                    <a:pt x="349" y="7663"/>
                  </a:lnTo>
                  <a:lnTo>
                    <a:pt x="884" y="8199"/>
                  </a:lnTo>
                  <a:lnTo>
                    <a:pt x="1528" y="7556"/>
                  </a:lnTo>
                  <a:lnTo>
                    <a:pt x="1822" y="7797"/>
                  </a:lnTo>
                  <a:lnTo>
                    <a:pt x="2117" y="7985"/>
                  </a:lnTo>
                  <a:lnTo>
                    <a:pt x="2465" y="8145"/>
                  </a:lnTo>
                  <a:lnTo>
                    <a:pt x="2787" y="8306"/>
                  </a:lnTo>
                  <a:lnTo>
                    <a:pt x="3135" y="8413"/>
                  </a:lnTo>
                  <a:lnTo>
                    <a:pt x="3510" y="8494"/>
                  </a:lnTo>
                  <a:lnTo>
                    <a:pt x="3885" y="8547"/>
                  </a:lnTo>
                  <a:lnTo>
                    <a:pt x="4716" y="8547"/>
                  </a:lnTo>
                  <a:lnTo>
                    <a:pt x="5145" y="8467"/>
                  </a:lnTo>
                  <a:lnTo>
                    <a:pt x="5547" y="8360"/>
                  </a:lnTo>
                  <a:lnTo>
                    <a:pt x="5948" y="8226"/>
                  </a:lnTo>
                  <a:lnTo>
                    <a:pt x="6324" y="8038"/>
                  </a:lnTo>
                  <a:lnTo>
                    <a:pt x="6672" y="7824"/>
                  </a:lnTo>
                  <a:lnTo>
                    <a:pt x="6993" y="7583"/>
                  </a:lnTo>
                  <a:lnTo>
                    <a:pt x="7288" y="7315"/>
                  </a:lnTo>
                  <a:lnTo>
                    <a:pt x="7583" y="6993"/>
                  </a:lnTo>
                  <a:lnTo>
                    <a:pt x="7824" y="6672"/>
                  </a:lnTo>
                  <a:lnTo>
                    <a:pt x="8038" y="6324"/>
                  </a:lnTo>
                  <a:lnTo>
                    <a:pt x="8226" y="5948"/>
                  </a:lnTo>
                  <a:lnTo>
                    <a:pt x="8360" y="5547"/>
                  </a:lnTo>
                  <a:lnTo>
                    <a:pt x="8467" y="5145"/>
                  </a:lnTo>
                  <a:lnTo>
                    <a:pt x="8521" y="4716"/>
                  </a:lnTo>
                  <a:lnTo>
                    <a:pt x="8547" y="4287"/>
                  </a:lnTo>
                  <a:lnTo>
                    <a:pt x="8521" y="3832"/>
                  </a:lnTo>
                  <a:lnTo>
                    <a:pt x="8467" y="3430"/>
                  </a:lnTo>
                  <a:lnTo>
                    <a:pt x="8360" y="3001"/>
                  </a:lnTo>
                  <a:lnTo>
                    <a:pt x="8226" y="2626"/>
                  </a:lnTo>
                  <a:lnTo>
                    <a:pt x="8038" y="2251"/>
                  </a:lnTo>
                  <a:lnTo>
                    <a:pt x="7824" y="1876"/>
                  </a:lnTo>
                  <a:lnTo>
                    <a:pt x="7583" y="1554"/>
                  </a:lnTo>
                  <a:lnTo>
                    <a:pt x="7288" y="1260"/>
                  </a:lnTo>
                  <a:lnTo>
                    <a:pt x="6993" y="965"/>
                  </a:lnTo>
                  <a:lnTo>
                    <a:pt x="6672" y="724"/>
                  </a:lnTo>
                  <a:lnTo>
                    <a:pt x="6324" y="509"/>
                  </a:lnTo>
                  <a:lnTo>
                    <a:pt x="5948" y="349"/>
                  </a:lnTo>
                  <a:lnTo>
                    <a:pt x="5547" y="188"/>
                  </a:lnTo>
                  <a:lnTo>
                    <a:pt x="5145" y="81"/>
                  </a:lnTo>
                  <a:lnTo>
                    <a:pt x="4716" y="27"/>
                  </a:lnTo>
                  <a:lnTo>
                    <a:pt x="4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4"/>
            <p:cNvSpPr/>
            <p:nvPr/>
          </p:nvSpPr>
          <p:spPr>
            <a:xfrm>
              <a:off x="3265750" y="2928150"/>
              <a:ext cx="111875" cy="111225"/>
            </a:xfrm>
            <a:custGeom>
              <a:avLst/>
              <a:gdLst/>
              <a:ahLst/>
              <a:cxnLst/>
              <a:rect l="l" t="t" r="r" b="b"/>
              <a:pathLst>
                <a:path w="4475" h="4449" extrusionOk="0">
                  <a:moveTo>
                    <a:pt x="2814" y="1"/>
                  </a:moveTo>
                  <a:lnTo>
                    <a:pt x="349" y="2466"/>
                  </a:lnTo>
                  <a:lnTo>
                    <a:pt x="188" y="2653"/>
                  </a:lnTo>
                  <a:lnTo>
                    <a:pt x="81" y="2868"/>
                  </a:lnTo>
                  <a:lnTo>
                    <a:pt x="27" y="3082"/>
                  </a:lnTo>
                  <a:lnTo>
                    <a:pt x="0" y="3296"/>
                  </a:lnTo>
                  <a:lnTo>
                    <a:pt x="27" y="3511"/>
                  </a:lnTo>
                  <a:lnTo>
                    <a:pt x="81" y="3725"/>
                  </a:lnTo>
                  <a:lnTo>
                    <a:pt x="188" y="3939"/>
                  </a:lnTo>
                  <a:lnTo>
                    <a:pt x="349" y="4127"/>
                  </a:lnTo>
                  <a:lnTo>
                    <a:pt x="536" y="4261"/>
                  </a:lnTo>
                  <a:lnTo>
                    <a:pt x="724" y="4368"/>
                  </a:lnTo>
                  <a:lnTo>
                    <a:pt x="938" y="4448"/>
                  </a:lnTo>
                  <a:lnTo>
                    <a:pt x="1394" y="4448"/>
                  </a:lnTo>
                  <a:lnTo>
                    <a:pt x="1608" y="4368"/>
                  </a:lnTo>
                  <a:lnTo>
                    <a:pt x="1822" y="4261"/>
                  </a:lnTo>
                  <a:lnTo>
                    <a:pt x="1983" y="4127"/>
                  </a:lnTo>
                  <a:lnTo>
                    <a:pt x="4475" y="1635"/>
                  </a:lnTo>
                  <a:lnTo>
                    <a:pt x="28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4"/>
            <p:cNvSpPr/>
            <p:nvPr/>
          </p:nvSpPr>
          <p:spPr>
            <a:xfrm>
              <a:off x="3350150" y="2904700"/>
              <a:ext cx="50925" cy="50950"/>
            </a:xfrm>
            <a:custGeom>
              <a:avLst/>
              <a:gdLst/>
              <a:ahLst/>
              <a:cxnLst/>
              <a:rect l="l" t="t" r="r" b="b"/>
              <a:pathLst>
                <a:path w="2037" h="2038" extrusionOk="0">
                  <a:moveTo>
                    <a:pt x="536" y="1"/>
                  </a:moveTo>
                  <a:lnTo>
                    <a:pt x="402" y="28"/>
                  </a:lnTo>
                  <a:lnTo>
                    <a:pt x="268" y="108"/>
                  </a:lnTo>
                  <a:lnTo>
                    <a:pt x="0" y="376"/>
                  </a:lnTo>
                  <a:lnTo>
                    <a:pt x="1635" y="2037"/>
                  </a:lnTo>
                  <a:lnTo>
                    <a:pt x="1930" y="1742"/>
                  </a:lnTo>
                  <a:lnTo>
                    <a:pt x="2010" y="1635"/>
                  </a:lnTo>
                  <a:lnTo>
                    <a:pt x="2037" y="1475"/>
                  </a:lnTo>
                  <a:lnTo>
                    <a:pt x="2010" y="1341"/>
                  </a:lnTo>
                  <a:lnTo>
                    <a:pt x="1930" y="1207"/>
                  </a:lnTo>
                  <a:lnTo>
                    <a:pt x="831" y="108"/>
                  </a:lnTo>
                  <a:lnTo>
                    <a:pt x="697" y="28"/>
                  </a:lnTo>
                  <a:lnTo>
                    <a:pt x="5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72" name="Google Shape;972;p54"/>
          <p:cNvPicPr preferRelativeResize="0"/>
          <p:nvPr/>
        </p:nvPicPr>
        <p:blipFill>
          <a:blip r:embed="rId3">
            <a:alphaModFix/>
          </a:blip>
          <a:stretch>
            <a:fillRect/>
          </a:stretch>
        </p:blipFill>
        <p:spPr>
          <a:xfrm>
            <a:off x="1966542" y="2219512"/>
            <a:ext cx="1651033" cy="1909225"/>
          </a:xfrm>
          <a:prstGeom prst="rect">
            <a:avLst/>
          </a:prstGeom>
          <a:noFill/>
          <a:ln>
            <a:noFill/>
          </a:ln>
        </p:spPr>
      </p:pic>
      <p:pic>
        <p:nvPicPr>
          <p:cNvPr id="973" name="Google Shape;973;p54"/>
          <p:cNvPicPr preferRelativeResize="0"/>
          <p:nvPr/>
        </p:nvPicPr>
        <p:blipFill>
          <a:blip r:embed="rId4">
            <a:alphaModFix/>
          </a:blip>
          <a:stretch>
            <a:fillRect/>
          </a:stretch>
        </p:blipFill>
        <p:spPr>
          <a:xfrm>
            <a:off x="1422975" y="1550136"/>
            <a:ext cx="1846309" cy="2480624"/>
          </a:xfrm>
          <a:prstGeom prst="rect">
            <a:avLst/>
          </a:prstGeom>
          <a:noFill/>
          <a:ln>
            <a:noFill/>
          </a:ln>
        </p:spPr>
      </p:pic>
      <p:pic>
        <p:nvPicPr>
          <p:cNvPr id="974" name="Google Shape;974;p54"/>
          <p:cNvPicPr preferRelativeResize="0"/>
          <p:nvPr/>
        </p:nvPicPr>
        <p:blipFill>
          <a:blip r:embed="rId5">
            <a:alphaModFix/>
          </a:blip>
          <a:stretch>
            <a:fillRect/>
          </a:stretch>
        </p:blipFill>
        <p:spPr>
          <a:xfrm>
            <a:off x="7" y="3818791"/>
            <a:ext cx="1723543" cy="13346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55"/>
          <p:cNvSpPr txBox="1">
            <a:spLocks noGrp="1"/>
          </p:cNvSpPr>
          <p:nvPr>
            <p:ph type="title" idx="8"/>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AWARDS</a:t>
            </a:r>
            <a:endParaRPr/>
          </a:p>
        </p:txBody>
      </p:sp>
      <p:sp>
        <p:nvSpPr>
          <p:cNvPr id="980" name="Google Shape;980;p55"/>
          <p:cNvSpPr txBox="1">
            <a:spLocks noGrp="1"/>
          </p:cNvSpPr>
          <p:nvPr>
            <p:ph type="title"/>
          </p:nvPr>
        </p:nvSpPr>
        <p:spPr>
          <a:xfrm>
            <a:off x="2364267" y="1541932"/>
            <a:ext cx="19782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981" name="Google Shape;981;p55"/>
          <p:cNvSpPr txBox="1">
            <a:spLocks noGrp="1"/>
          </p:cNvSpPr>
          <p:nvPr>
            <p:ph type="subTitle" idx="1"/>
          </p:nvPr>
        </p:nvSpPr>
        <p:spPr>
          <a:xfrm>
            <a:off x="2364267" y="1911764"/>
            <a:ext cx="19782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actually a very cold place</a:t>
            </a:r>
            <a:endParaRPr/>
          </a:p>
        </p:txBody>
      </p:sp>
      <p:sp>
        <p:nvSpPr>
          <p:cNvPr id="982" name="Google Shape;982;p55"/>
          <p:cNvSpPr txBox="1">
            <a:spLocks noGrp="1"/>
          </p:cNvSpPr>
          <p:nvPr>
            <p:ph type="title" idx="2"/>
          </p:nvPr>
        </p:nvSpPr>
        <p:spPr>
          <a:xfrm>
            <a:off x="5798577" y="1541932"/>
            <a:ext cx="19782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983" name="Google Shape;983;p55"/>
          <p:cNvSpPr txBox="1">
            <a:spLocks noGrp="1"/>
          </p:cNvSpPr>
          <p:nvPr>
            <p:ph type="subTitle" idx="3"/>
          </p:nvPr>
        </p:nvSpPr>
        <p:spPr>
          <a:xfrm>
            <a:off x="5798577" y="1911764"/>
            <a:ext cx="19782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a:t>
            </a:r>
            <a:endParaRPr/>
          </a:p>
        </p:txBody>
      </p:sp>
      <p:sp>
        <p:nvSpPr>
          <p:cNvPr id="984" name="Google Shape;984;p55"/>
          <p:cNvSpPr txBox="1">
            <a:spLocks noGrp="1"/>
          </p:cNvSpPr>
          <p:nvPr>
            <p:ph type="title" idx="4"/>
          </p:nvPr>
        </p:nvSpPr>
        <p:spPr>
          <a:xfrm>
            <a:off x="2364267" y="3065935"/>
            <a:ext cx="19752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985" name="Google Shape;985;p55"/>
          <p:cNvSpPr txBox="1">
            <a:spLocks noGrp="1"/>
          </p:cNvSpPr>
          <p:nvPr>
            <p:ph type="subTitle" idx="5"/>
          </p:nvPr>
        </p:nvSpPr>
        <p:spPr>
          <a:xfrm>
            <a:off x="2364267" y="3435766"/>
            <a:ext cx="19782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a gas giant and it’s big</a:t>
            </a:r>
            <a:endParaRPr/>
          </a:p>
        </p:txBody>
      </p:sp>
      <p:sp>
        <p:nvSpPr>
          <p:cNvPr id="986" name="Google Shape;986;p55"/>
          <p:cNvSpPr txBox="1">
            <a:spLocks noGrp="1"/>
          </p:cNvSpPr>
          <p:nvPr>
            <p:ph type="title" idx="6"/>
          </p:nvPr>
        </p:nvSpPr>
        <p:spPr>
          <a:xfrm>
            <a:off x="5798577" y="3065935"/>
            <a:ext cx="19782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987" name="Google Shape;987;p55"/>
          <p:cNvSpPr txBox="1">
            <a:spLocks noGrp="1"/>
          </p:cNvSpPr>
          <p:nvPr>
            <p:ph type="subTitle" idx="7"/>
          </p:nvPr>
        </p:nvSpPr>
        <p:spPr>
          <a:xfrm>
            <a:off x="5798577" y="3435766"/>
            <a:ext cx="19782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a gas giant and has rings</a:t>
            </a:r>
            <a:endParaRPr/>
          </a:p>
        </p:txBody>
      </p:sp>
      <p:sp>
        <p:nvSpPr>
          <p:cNvPr id="988" name="Google Shape;988;p55"/>
          <p:cNvSpPr/>
          <p:nvPr/>
        </p:nvSpPr>
        <p:spPr>
          <a:xfrm flipH="1">
            <a:off x="1367223" y="1541932"/>
            <a:ext cx="914400" cy="914400"/>
          </a:xfrm>
          <a:prstGeom prst="roundRect">
            <a:avLst>
              <a:gd name="adj" fmla="val 27377"/>
            </a:avLst>
          </a:prstGeom>
          <a:solidFill>
            <a:schemeClr val="dk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989" name="Google Shape;989;p55"/>
          <p:cNvSpPr/>
          <p:nvPr/>
        </p:nvSpPr>
        <p:spPr>
          <a:xfrm flipH="1">
            <a:off x="1416973" y="3065935"/>
            <a:ext cx="914400" cy="914400"/>
          </a:xfrm>
          <a:prstGeom prst="roundRect">
            <a:avLst>
              <a:gd name="adj" fmla="val 27377"/>
            </a:avLst>
          </a:prstGeom>
          <a:solidFill>
            <a:schemeClr val="dk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990" name="Google Shape;990;p55"/>
          <p:cNvSpPr/>
          <p:nvPr/>
        </p:nvSpPr>
        <p:spPr>
          <a:xfrm flipH="1">
            <a:off x="4796223" y="1541932"/>
            <a:ext cx="914400" cy="914400"/>
          </a:xfrm>
          <a:prstGeom prst="roundRect">
            <a:avLst>
              <a:gd name="adj" fmla="val 27377"/>
            </a:avLst>
          </a:prstGeom>
          <a:solidFill>
            <a:schemeClr val="dk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991" name="Google Shape;991;p55"/>
          <p:cNvSpPr/>
          <p:nvPr/>
        </p:nvSpPr>
        <p:spPr>
          <a:xfrm flipH="1">
            <a:off x="4796223" y="3065935"/>
            <a:ext cx="914400" cy="914400"/>
          </a:xfrm>
          <a:prstGeom prst="roundRect">
            <a:avLst>
              <a:gd name="adj" fmla="val 27377"/>
            </a:avLst>
          </a:prstGeom>
          <a:solidFill>
            <a:schemeClr val="dk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992" name="Google Shape;992;p55"/>
          <p:cNvGrpSpPr/>
          <p:nvPr/>
        </p:nvGrpSpPr>
        <p:grpSpPr>
          <a:xfrm>
            <a:off x="1649040" y="1770517"/>
            <a:ext cx="350767" cy="457206"/>
            <a:chOff x="4061500" y="2709125"/>
            <a:chExt cx="253225" cy="330925"/>
          </a:xfrm>
        </p:grpSpPr>
        <p:sp>
          <p:nvSpPr>
            <p:cNvPr id="993" name="Google Shape;993;p55"/>
            <p:cNvSpPr/>
            <p:nvPr/>
          </p:nvSpPr>
          <p:spPr>
            <a:xfrm>
              <a:off x="4120450" y="2922800"/>
              <a:ext cx="19450" cy="19450"/>
            </a:xfrm>
            <a:custGeom>
              <a:avLst/>
              <a:gdLst/>
              <a:ahLst/>
              <a:cxnLst/>
              <a:rect l="l" t="t" r="r" b="b"/>
              <a:pathLst>
                <a:path w="778" h="778" extrusionOk="0">
                  <a:moveTo>
                    <a:pt x="1" y="0"/>
                  </a:moveTo>
                  <a:lnTo>
                    <a:pt x="1" y="777"/>
                  </a:lnTo>
                  <a:lnTo>
                    <a:pt x="778" y="777"/>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5"/>
            <p:cNvSpPr/>
            <p:nvPr/>
          </p:nvSpPr>
          <p:spPr>
            <a:xfrm>
              <a:off x="4237000" y="2922800"/>
              <a:ext cx="19450" cy="19450"/>
            </a:xfrm>
            <a:custGeom>
              <a:avLst/>
              <a:gdLst/>
              <a:ahLst/>
              <a:cxnLst/>
              <a:rect l="l" t="t" r="r" b="b"/>
              <a:pathLst>
                <a:path w="778" h="778" extrusionOk="0">
                  <a:moveTo>
                    <a:pt x="1" y="0"/>
                  </a:moveTo>
                  <a:lnTo>
                    <a:pt x="1" y="777"/>
                  </a:lnTo>
                  <a:lnTo>
                    <a:pt x="778" y="777"/>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5"/>
            <p:cNvSpPr/>
            <p:nvPr/>
          </p:nvSpPr>
          <p:spPr>
            <a:xfrm>
              <a:off x="4120450" y="2883950"/>
              <a:ext cx="19450" cy="19450"/>
            </a:xfrm>
            <a:custGeom>
              <a:avLst/>
              <a:gdLst/>
              <a:ahLst/>
              <a:cxnLst/>
              <a:rect l="l" t="t" r="r" b="b"/>
              <a:pathLst>
                <a:path w="778" h="778" extrusionOk="0">
                  <a:moveTo>
                    <a:pt x="1" y="0"/>
                  </a:moveTo>
                  <a:lnTo>
                    <a:pt x="1" y="777"/>
                  </a:lnTo>
                  <a:lnTo>
                    <a:pt x="778" y="777"/>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5"/>
            <p:cNvSpPr/>
            <p:nvPr/>
          </p:nvSpPr>
          <p:spPr>
            <a:xfrm>
              <a:off x="4159300" y="2922800"/>
              <a:ext cx="19450" cy="19450"/>
            </a:xfrm>
            <a:custGeom>
              <a:avLst/>
              <a:gdLst/>
              <a:ahLst/>
              <a:cxnLst/>
              <a:rect l="l" t="t" r="r" b="b"/>
              <a:pathLst>
                <a:path w="778" h="778" extrusionOk="0">
                  <a:moveTo>
                    <a:pt x="1" y="0"/>
                  </a:moveTo>
                  <a:lnTo>
                    <a:pt x="1" y="777"/>
                  </a:lnTo>
                  <a:lnTo>
                    <a:pt x="778" y="777"/>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5"/>
            <p:cNvSpPr/>
            <p:nvPr/>
          </p:nvSpPr>
          <p:spPr>
            <a:xfrm>
              <a:off x="4120450" y="2767400"/>
              <a:ext cx="136000" cy="19450"/>
            </a:xfrm>
            <a:custGeom>
              <a:avLst/>
              <a:gdLst/>
              <a:ahLst/>
              <a:cxnLst/>
              <a:rect l="l" t="t" r="r" b="b"/>
              <a:pathLst>
                <a:path w="5440" h="778" extrusionOk="0">
                  <a:moveTo>
                    <a:pt x="1" y="0"/>
                  </a:moveTo>
                  <a:lnTo>
                    <a:pt x="1" y="777"/>
                  </a:lnTo>
                  <a:lnTo>
                    <a:pt x="5440" y="777"/>
                  </a:lnTo>
                  <a:lnTo>
                    <a:pt x="54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5"/>
            <p:cNvSpPr/>
            <p:nvPr/>
          </p:nvSpPr>
          <p:spPr>
            <a:xfrm>
              <a:off x="4198150" y="2883950"/>
              <a:ext cx="19450" cy="19450"/>
            </a:xfrm>
            <a:custGeom>
              <a:avLst/>
              <a:gdLst/>
              <a:ahLst/>
              <a:cxnLst/>
              <a:rect l="l" t="t" r="r" b="b"/>
              <a:pathLst>
                <a:path w="778" h="778" extrusionOk="0">
                  <a:moveTo>
                    <a:pt x="1" y="0"/>
                  </a:moveTo>
                  <a:lnTo>
                    <a:pt x="1" y="777"/>
                  </a:lnTo>
                  <a:lnTo>
                    <a:pt x="778" y="777"/>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5"/>
            <p:cNvSpPr/>
            <p:nvPr/>
          </p:nvSpPr>
          <p:spPr>
            <a:xfrm>
              <a:off x="4198150" y="2922800"/>
              <a:ext cx="19450" cy="19450"/>
            </a:xfrm>
            <a:custGeom>
              <a:avLst/>
              <a:gdLst/>
              <a:ahLst/>
              <a:cxnLst/>
              <a:rect l="l" t="t" r="r" b="b"/>
              <a:pathLst>
                <a:path w="778" h="778" extrusionOk="0">
                  <a:moveTo>
                    <a:pt x="1" y="0"/>
                  </a:moveTo>
                  <a:lnTo>
                    <a:pt x="1" y="777"/>
                  </a:lnTo>
                  <a:lnTo>
                    <a:pt x="778" y="777"/>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5"/>
            <p:cNvSpPr/>
            <p:nvPr/>
          </p:nvSpPr>
          <p:spPr>
            <a:xfrm>
              <a:off x="4237000" y="2883950"/>
              <a:ext cx="19450" cy="19450"/>
            </a:xfrm>
            <a:custGeom>
              <a:avLst/>
              <a:gdLst/>
              <a:ahLst/>
              <a:cxnLst/>
              <a:rect l="l" t="t" r="r" b="b"/>
              <a:pathLst>
                <a:path w="778" h="778" extrusionOk="0">
                  <a:moveTo>
                    <a:pt x="1" y="0"/>
                  </a:moveTo>
                  <a:lnTo>
                    <a:pt x="1" y="777"/>
                  </a:lnTo>
                  <a:lnTo>
                    <a:pt x="778" y="777"/>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5"/>
            <p:cNvSpPr/>
            <p:nvPr/>
          </p:nvSpPr>
          <p:spPr>
            <a:xfrm>
              <a:off x="4159300" y="2883950"/>
              <a:ext cx="19450" cy="19450"/>
            </a:xfrm>
            <a:custGeom>
              <a:avLst/>
              <a:gdLst/>
              <a:ahLst/>
              <a:cxnLst/>
              <a:rect l="l" t="t" r="r" b="b"/>
              <a:pathLst>
                <a:path w="778" h="778" extrusionOk="0">
                  <a:moveTo>
                    <a:pt x="1" y="0"/>
                  </a:moveTo>
                  <a:lnTo>
                    <a:pt x="1" y="777"/>
                  </a:lnTo>
                  <a:lnTo>
                    <a:pt x="778" y="777"/>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5"/>
            <p:cNvSpPr/>
            <p:nvPr/>
          </p:nvSpPr>
          <p:spPr>
            <a:xfrm>
              <a:off x="4159300" y="2961650"/>
              <a:ext cx="19450" cy="20125"/>
            </a:xfrm>
            <a:custGeom>
              <a:avLst/>
              <a:gdLst/>
              <a:ahLst/>
              <a:cxnLst/>
              <a:rect l="l" t="t" r="r" b="b"/>
              <a:pathLst>
                <a:path w="778" h="805" extrusionOk="0">
                  <a:moveTo>
                    <a:pt x="1" y="0"/>
                  </a:moveTo>
                  <a:lnTo>
                    <a:pt x="1" y="804"/>
                  </a:lnTo>
                  <a:lnTo>
                    <a:pt x="778" y="804"/>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5"/>
            <p:cNvSpPr/>
            <p:nvPr/>
          </p:nvSpPr>
          <p:spPr>
            <a:xfrm>
              <a:off x="4120450" y="2961650"/>
              <a:ext cx="19450" cy="20125"/>
            </a:xfrm>
            <a:custGeom>
              <a:avLst/>
              <a:gdLst/>
              <a:ahLst/>
              <a:cxnLst/>
              <a:rect l="l" t="t" r="r" b="b"/>
              <a:pathLst>
                <a:path w="778" h="805" extrusionOk="0">
                  <a:moveTo>
                    <a:pt x="1" y="0"/>
                  </a:moveTo>
                  <a:lnTo>
                    <a:pt x="1" y="804"/>
                  </a:lnTo>
                  <a:lnTo>
                    <a:pt x="778" y="804"/>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5"/>
            <p:cNvSpPr/>
            <p:nvPr/>
          </p:nvSpPr>
          <p:spPr>
            <a:xfrm>
              <a:off x="4198150" y="2961650"/>
              <a:ext cx="58300" cy="20125"/>
            </a:xfrm>
            <a:custGeom>
              <a:avLst/>
              <a:gdLst/>
              <a:ahLst/>
              <a:cxnLst/>
              <a:rect l="l" t="t" r="r" b="b"/>
              <a:pathLst>
                <a:path w="2332" h="805" extrusionOk="0">
                  <a:moveTo>
                    <a:pt x="1" y="0"/>
                  </a:moveTo>
                  <a:lnTo>
                    <a:pt x="1" y="804"/>
                  </a:lnTo>
                  <a:lnTo>
                    <a:pt x="2332" y="804"/>
                  </a:lnTo>
                  <a:lnTo>
                    <a:pt x="2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5"/>
            <p:cNvSpPr/>
            <p:nvPr/>
          </p:nvSpPr>
          <p:spPr>
            <a:xfrm>
              <a:off x="4159300" y="2845100"/>
              <a:ext cx="19450" cy="19450"/>
            </a:xfrm>
            <a:custGeom>
              <a:avLst/>
              <a:gdLst/>
              <a:ahLst/>
              <a:cxnLst/>
              <a:rect l="l" t="t" r="r" b="b"/>
              <a:pathLst>
                <a:path w="778" h="778" extrusionOk="0">
                  <a:moveTo>
                    <a:pt x="1" y="0"/>
                  </a:moveTo>
                  <a:lnTo>
                    <a:pt x="1" y="777"/>
                  </a:lnTo>
                  <a:lnTo>
                    <a:pt x="778" y="777"/>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5"/>
            <p:cNvSpPr/>
            <p:nvPr/>
          </p:nvSpPr>
          <p:spPr>
            <a:xfrm>
              <a:off x="4198150" y="2845100"/>
              <a:ext cx="19450" cy="19450"/>
            </a:xfrm>
            <a:custGeom>
              <a:avLst/>
              <a:gdLst/>
              <a:ahLst/>
              <a:cxnLst/>
              <a:rect l="l" t="t" r="r" b="b"/>
              <a:pathLst>
                <a:path w="778" h="778" extrusionOk="0">
                  <a:moveTo>
                    <a:pt x="1" y="0"/>
                  </a:moveTo>
                  <a:lnTo>
                    <a:pt x="1" y="777"/>
                  </a:lnTo>
                  <a:lnTo>
                    <a:pt x="778" y="777"/>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5"/>
            <p:cNvSpPr/>
            <p:nvPr/>
          </p:nvSpPr>
          <p:spPr>
            <a:xfrm>
              <a:off x="4120450" y="2845100"/>
              <a:ext cx="19450" cy="19450"/>
            </a:xfrm>
            <a:custGeom>
              <a:avLst/>
              <a:gdLst/>
              <a:ahLst/>
              <a:cxnLst/>
              <a:rect l="l" t="t" r="r" b="b"/>
              <a:pathLst>
                <a:path w="778" h="778" extrusionOk="0">
                  <a:moveTo>
                    <a:pt x="1" y="0"/>
                  </a:moveTo>
                  <a:lnTo>
                    <a:pt x="1" y="777"/>
                  </a:lnTo>
                  <a:lnTo>
                    <a:pt x="778" y="777"/>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5"/>
            <p:cNvSpPr/>
            <p:nvPr/>
          </p:nvSpPr>
          <p:spPr>
            <a:xfrm>
              <a:off x="4237000" y="2845100"/>
              <a:ext cx="19450" cy="19450"/>
            </a:xfrm>
            <a:custGeom>
              <a:avLst/>
              <a:gdLst/>
              <a:ahLst/>
              <a:cxnLst/>
              <a:rect l="l" t="t" r="r" b="b"/>
              <a:pathLst>
                <a:path w="778" h="778" extrusionOk="0">
                  <a:moveTo>
                    <a:pt x="1" y="0"/>
                  </a:moveTo>
                  <a:lnTo>
                    <a:pt x="1" y="777"/>
                  </a:lnTo>
                  <a:lnTo>
                    <a:pt x="778" y="777"/>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5"/>
            <p:cNvSpPr/>
            <p:nvPr/>
          </p:nvSpPr>
          <p:spPr>
            <a:xfrm>
              <a:off x="4061500" y="2709125"/>
              <a:ext cx="253225" cy="330925"/>
            </a:xfrm>
            <a:custGeom>
              <a:avLst/>
              <a:gdLst/>
              <a:ahLst/>
              <a:cxnLst/>
              <a:rect l="l" t="t" r="r" b="b"/>
              <a:pathLst>
                <a:path w="10129" h="13237" extrusionOk="0">
                  <a:moveTo>
                    <a:pt x="8200" y="1554"/>
                  </a:moveTo>
                  <a:lnTo>
                    <a:pt x="8334" y="1581"/>
                  </a:lnTo>
                  <a:lnTo>
                    <a:pt x="8468" y="1661"/>
                  </a:lnTo>
                  <a:lnTo>
                    <a:pt x="8548" y="1795"/>
                  </a:lnTo>
                  <a:lnTo>
                    <a:pt x="8575" y="1929"/>
                  </a:lnTo>
                  <a:lnTo>
                    <a:pt x="8575" y="3483"/>
                  </a:lnTo>
                  <a:lnTo>
                    <a:pt x="8548" y="3644"/>
                  </a:lnTo>
                  <a:lnTo>
                    <a:pt x="8468" y="3778"/>
                  </a:lnTo>
                  <a:lnTo>
                    <a:pt x="8334" y="3859"/>
                  </a:lnTo>
                  <a:lnTo>
                    <a:pt x="8200" y="3885"/>
                  </a:lnTo>
                  <a:lnTo>
                    <a:pt x="1957" y="3885"/>
                  </a:lnTo>
                  <a:lnTo>
                    <a:pt x="1796" y="3859"/>
                  </a:lnTo>
                  <a:lnTo>
                    <a:pt x="1689" y="3778"/>
                  </a:lnTo>
                  <a:lnTo>
                    <a:pt x="1608" y="3644"/>
                  </a:lnTo>
                  <a:lnTo>
                    <a:pt x="1582" y="3483"/>
                  </a:lnTo>
                  <a:lnTo>
                    <a:pt x="1582" y="1929"/>
                  </a:lnTo>
                  <a:lnTo>
                    <a:pt x="1608" y="1795"/>
                  </a:lnTo>
                  <a:lnTo>
                    <a:pt x="1689" y="1661"/>
                  </a:lnTo>
                  <a:lnTo>
                    <a:pt x="1796" y="1581"/>
                  </a:lnTo>
                  <a:lnTo>
                    <a:pt x="1957" y="1554"/>
                  </a:lnTo>
                  <a:close/>
                  <a:moveTo>
                    <a:pt x="8200" y="4662"/>
                  </a:moveTo>
                  <a:lnTo>
                    <a:pt x="8334" y="4689"/>
                  </a:lnTo>
                  <a:lnTo>
                    <a:pt x="8468" y="4770"/>
                  </a:lnTo>
                  <a:lnTo>
                    <a:pt x="8548" y="4903"/>
                  </a:lnTo>
                  <a:lnTo>
                    <a:pt x="8575" y="5064"/>
                  </a:lnTo>
                  <a:lnTo>
                    <a:pt x="8575" y="11280"/>
                  </a:lnTo>
                  <a:lnTo>
                    <a:pt x="8548" y="11441"/>
                  </a:lnTo>
                  <a:lnTo>
                    <a:pt x="8468" y="11548"/>
                  </a:lnTo>
                  <a:lnTo>
                    <a:pt x="8334" y="11629"/>
                  </a:lnTo>
                  <a:lnTo>
                    <a:pt x="8200" y="11682"/>
                  </a:lnTo>
                  <a:lnTo>
                    <a:pt x="1957" y="11682"/>
                  </a:lnTo>
                  <a:lnTo>
                    <a:pt x="1796" y="11629"/>
                  </a:lnTo>
                  <a:lnTo>
                    <a:pt x="1689" y="11548"/>
                  </a:lnTo>
                  <a:lnTo>
                    <a:pt x="1608" y="11441"/>
                  </a:lnTo>
                  <a:lnTo>
                    <a:pt x="1582" y="11280"/>
                  </a:lnTo>
                  <a:lnTo>
                    <a:pt x="1582" y="5064"/>
                  </a:lnTo>
                  <a:lnTo>
                    <a:pt x="1608" y="4903"/>
                  </a:lnTo>
                  <a:lnTo>
                    <a:pt x="1689" y="4770"/>
                  </a:lnTo>
                  <a:lnTo>
                    <a:pt x="1796" y="4689"/>
                  </a:lnTo>
                  <a:lnTo>
                    <a:pt x="1957" y="4662"/>
                  </a:lnTo>
                  <a:close/>
                  <a:moveTo>
                    <a:pt x="1421" y="0"/>
                  </a:moveTo>
                  <a:lnTo>
                    <a:pt x="1126" y="27"/>
                  </a:lnTo>
                  <a:lnTo>
                    <a:pt x="858" y="107"/>
                  </a:lnTo>
                  <a:lnTo>
                    <a:pt x="617" y="241"/>
                  </a:lnTo>
                  <a:lnTo>
                    <a:pt x="430" y="402"/>
                  </a:lnTo>
                  <a:lnTo>
                    <a:pt x="242" y="617"/>
                  </a:lnTo>
                  <a:lnTo>
                    <a:pt x="135" y="831"/>
                  </a:lnTo>
                  <a:lnTo>
                    <a:pt x="28" y="1099"/>
                  </a:lnTo>
                  <a:lnTo>
                    <a:pt x="1" y="1394"/>
                  </a:lnTo>
                  <a:lnTo>
                    <a:pt x="1" y="11843"/>
                  </a:lnTo>
                  <a:lnTo>
                    <a:pt x="28" y="12111"/>
                  </a:lnTo>
                  <a:lnTo>
                    <a:pt x="135" y="12379"/>
                  </a:lnTo>
                  <a:lnTo>
                    <a:pt x="242" y="12620"/>
                  </a:lnTo>
                  <a:lnTo>
                    <a:pt x="430" y="12807"/>
                  </a:lnTo>
                  <a:lnTo>
                    <a:pt x="617" y="12995"/>
                  </a:lnTo>
                  <a:lnTo>
                    <a:pt x="858" y="13129"/>
                  </a:lnTo>
                  <a:lnTo>
                    <a:pt x="1126" y="13209"/>
                  </a:lnTo>
                  <a:lnTo>
                    <a:pt x="1421" y="13236"/>
                  </a:lnTo>
                  <a:lnTo>
                    <a:pt x="8735" y="13236"/>
                  </a:lnTo>
                  <a:lnTo>
                    <a:pt x="9030" y="13209"/>
                  </a:lnTo>
                  <a:lnTo>
                    <a:pt x="9271" y="13129"/>
                  </a:lnTo>
                  <a:lnTo>
                    <a:pt x="9512" y="12995"/>
                  </a:lnTo>
                  <a:lnTo>
                    <a:pt x="9727" y="12807"/>
                  </a:lnTo>
                  <a:lnTo>
                    <a:pt x="9888" y="12620"/>
                  </a:lnTo>
                  <a:lnTo>
                    <a:pt x="10022" y="12379"/>
                  </a:lnTo>
                  <a:lnTo>
                    <a:pt x="10102" y="12111"/>
                  </a:lnTo>
                  <a:lnTo>
                    <a:pt x="10129" y="11843"/>
                  </a:lnTo>
                  <a:lnTo>
                    <a:pt x="10129" y="1394"/>
                  </a:lnTo>
                  <a:lnTo>
                    <a:pt x="10102" y="1099"/>
                  </a:lnTo>
                  <a:lnTo>
                    <a:pt x="10022" y="831"/>
                  </a:lnTo>
                  <a:lnTo>
                    <a:pt x="9888" y="617"/>
                  </a:lnTo>
                  <a:lnTo>
                    <a:pt x="9727" y="402"/>
                  </a:lnTo>
                  <a:lnTo>
                    <a:pt x="9512" y="241"/>
                  </a:lnTo>
                  <a:lnTo>
                    <a:pt x="9271" y="107"/>
                  </a:lnTo>
                  <a:lnTo>
                    <a:pt x="9030" y="27"/>
                  </a:lnTo>
                  <a:lnTo>
                    <a:pt x="8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55"/>
          <p:cNvGrpSpPr/>
          <p:nvPr/>
        </p:nvGrpSpPr>
        <p:grpSpPr>
          <a:xfrm>
            <a:off x="5023780" y="1770517"/>
            <a:ext cx="459298" cy="457206"/>
            <a:chOff x="4779575" y="2709125"/>
            <a:chExt cx="331575" cy="330925"/>
          </a:xfrm>
        </p:grpSpPr>
        <p:sp>
          <p:nvSpPr>
            <p:cNvPr id="1011" name="Google Shape;1011;p55"/>
            <p:cNvSpPr/>
            <p:nvPr/>
          </p:nvSpPr>
          <p:spPr>
            <a:xfrm>
              <a:off x="4779575" y="2883950"/>
              <a:ext cx="275325" cy="156100"/>
            </a:xfrm>
            <a:custGeom>
              <a:avLst/>
              <a:gdLst/>
              <a:ahLst/>
              <a:cxnLst/>
              <a:rect l="l" t="t" r="r" b="b"/>
              <a:pathLst>
                <a:path w="11013" h="6244" extrusionOk="0">
                  <a:moveTo>
                    <a:pt x="0" y="0"/>
                  </a:moveTo>
                  <a:lnTo>
                    <a:pt x="81" y="643"/>
                  </a:lnTo>
                  <a:lnTo>
                    <a:pt x="215" y="1260"/>
                  </a:lnTo>
                  <a:lnTo>
                    <a:pt x="402" y="1876"/>
                  </a:lnTo>
                  <a:lnTo>
                    <a:pt x="643" y="2439"/>
                  </a:lnTo>
                  <a:lnTo>
                    <a:pt x="911" y="2974"/>
                  </a:lnTo>
                  <a:lnTo>
                    <a:pt x="1260" y="3510"/>
                  </a:lnTo>
                  <a:lnTo>
                    <a:pt x="1635" y="3966"/>
                  </a:lnTo>
                  <a:lnTo>
                    <a:pt x="2063" y="4421"/>
                  </a:lnTo>
                  <a:lnTo>
                    <a:pt x="2546" y="4823"/>
                  </a:lnTo>
                  <a:lnTo>
                    <a:pt x="3028" y="5171"/>
                  </a:lnTo>
                  <a:lnTo>
                    <a:pt x="3564" y="5493"/>
                  </a:lnTo>
                  <a:lnTo>
                    <a:pt x="4126" y="5761"/>
                  </a:lnTo>
                  <a:lnTo>
                    <a:pt x="4716" y="5948"/>
                  </a:lnTo>
                  <a:lnTo>
                    <a:pt x="5332" y="6109"/>
                  </a:lnTo>
                  <a:lnTo>
                    <a:pt x="5975" y="6216"/>
                  </a:lnTo>
                  <a:lnTo>
                    <a:pt x="6297" y="6216"/>
                  </a:lnTo>
                  <a:lnTo>
                    <a:pt x="6618" y="6243"/>
                  </a:lnTo>
                  <a:lnTo>
                    <a:pt x="7261" y="6216"/>
                  </a:lnTo>
                  <a:lnTo>
                    <a:pt x="7851" y="6109"/>
                  </a:lnTo>
                  <a:lnTo>
                    <a:pt x="8440" y="5975"/>
                  </a:lnTo>
                  <a:lnTo>
                    <a:pt x="9030" y="5788"/>
                  </a:lnTo>
                  <a:lnTo>
                    <a:pt x="9565" y="5547"/>
                  </a:lnTo>
                  <a:lnTo>
                    <a:pt x="10074" y="5252"/>
                  </a:lnTo>
                  <a:lnTo>
                    <a:pt x="10557" y="4930"/>
                  </a:lnTo>
                  <a:lnTo>
                    <a:pt x="11012" y="4555"/>
                  </a:lnTo>
                  <a:lnTo>
                    <a:pt x="10101" y="3644"/>
                  </a:lnTo>
                  <a:lnTo>
                    <a:pt x="9753" y="3939"/>
                  </a:lnTo>
                  <a:lnTo>
                    <a:pt x="9351" y="4180"/>
                  </a:lnTo>
                  <a:lnTo>
                    <a:pt x="8949" y="4421"/>
                  </a:lnTo>
                  <a:lnTo>
                    <a:pt x="8520" y="4609"/>
                  </a:lnTo>
                  <a:lnTo>
                    <a:pt x="8065" y="4743"/>
                  </a:lnTo>
                  <a:lnTo>
                    <a:pt x="7610" y="4850"/>
                  </a:lnTo>
                  <a:lnTo>
                    <a:pt x="7127" y="4930"/>
                  </a:lnTo>
                  <a:lnTo>
                    <a:pt x="6618" y="4930"/>
                  </a:lnTo>
                  <a:lnTo>
                    <a:pt x="6109" y="4903"/>
                  </a:lnTo>
                  <a:lnTo>
                    <a:pt x="5600" y="4850"/>
                  </a:lnTo>
                  <a:lnTo>
                    <a:pt x="5118" y="4716"/>
                  </a:lnTo>
                  <a:lnTo>
                    <a:pt x="4635" y="4555"/>
                  </a:lnTo>
                  <a:lnTo>
                    <a:pt x="4180" y="4341"/>
                  </a:lnTo>
                  <a:lnTo>
                    <a:pt x="3751" y="4100"/>
                  </a:lnTo>
                  <a:lnTo>
                    <a:pt x="3349" y="3832"/>
                  </a:lnTo>
                  <a:lnTo>
                    <a:pt x="3001" y="3510"/>
                  </a:lnTo>
                  <a:lnTo>
                    <a:pt x="2653" y="3162"/>
                  </a:lnTo>
                  <a:lnTo>
                    <a:pt x="2331" y="2787"/>
                  </a:lnTo>
                  <a:lnTo>
                    <a:pt x="2063" y="2358"/>
                  </a:lnTo>
                  <a:lnTo>
                    <a:pt x="1822" y="1929"/>
                  </a:lnTo>
                  <a:lnTo>
                    <a:pt x="1635" y="1474"/>
                  </a:lnTo>
                  <a:lnTo>
                    <a:pt x="1474" y="992"/>
                  </a:lnTo>
                  <a:lnTo>
                    <a:pt x="1367" y="509"/>
                  </a:lnTo>
                  <a:lnTo>
                    <a:pt x="13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5"/>
            <p:cNvSpPr/>
            <p:nvPr/>
          </p:nvSpPr>
          <p:spPr>
            <a:xfrm>
              <a:off x="5046150" y="2767400"/>
              <a:ext cx="65000" cy="217050"/>
            </a:xfrm>
            <a:custGeom>
              <a:avLst/>
              <a:gdLst/>
              <a:ahLst/>
              <a:cxnLst/>
              <a:rect l="l" t="t" r="r" b="b"/>
              <a:pathLst>
                <a:path w="2600" h="8682" extrusionOk="0">
                  <a:moveTo>
                    <a:pt x="1019" y="0"/>
                  </a:moveTo>
                  <a:lnTo>
                    <a:pt x="108" y="911"/>
                  </a:lnTo>
                  <a:lnTo>
                    <a:pt x="376" y="1286"/>
                  </a:lnTo>
                  <a:lnTo>
                    <a:pt x="590" y="1662"/>
                  </a:lnTo>
                  <a:lnTo>
                    <a:pt x="805" y="2037"/>
                  </a:lnTo>
                  <a:lnTo>
                    <a:pt x="966" y="2465"/>
                  </a:lnTo>
                  <a:lnTo>
                    <a:pt x="1099" y="2894"/>
                  </a:lnTo>
                  <a:lnTo>
                    <a:pt x="1207" y="3349"/>
                  </a:lnTo>
                  <a:lnTo>
                    <a:pt x="1260" y="3805"/>
                  </a:lnTo>
                  <a:lnTo>
                    <a:pt x="1287" y="4260"/>
                  </a:lnTo>
                  <a:lnTo>
                    <a:pt x="1260" y="4770"/>
                  </a:lnTo>
                  <a:lnTo>
                    <a:pt x="1207" y="5252"/>
                  </a:lnTo>
                  <a:lnTo>
                    <a:pt x="1099" y="5707"/>
                  </a:lnTo>
                  <a:lnTo>
                    <a:pt x="939" y="6163"/>
                  </a:lnTo>
                  <a:lnTo>
                    <a:pt x="751" y="6591"/>
                  </a:lnTo>
                  <a:lnTo>
                    <a:pt x="537" y="6993"/>
                  </a:lnTo>
                  <a:lnTo>
                    <a:pt x="296" y="7395"/>
                  </a:lnTo>
                  <a:lnTo>
                    <a:pt x="1" y="7744"/>
                  </a:lnTo>
                  <a:lnTo>
                    <a:pt x="912" y="8681"/>
                  </a:lnTo>
                  <a:lnTo>
                    <a:pt x="1287" y="8226"/>
                  </a:lnTo>
                  <a:lnTo>
                    <a:pt x="1609" y="7717"/>
                  </a:lnTo>
                  <a:lnTo>
                    <a:pt x="1903" y="7208"/>
                  </a:lnTo>
                  <a:lnTo>
                    <a:pt x="2144" y="6672"/>
                  </a:lnTo>
                  <a:lnTo>
                    <a:pt x="2332" y="6109"/>
                  </a:lnTo>
                  <a:lnTo>
                    <a:pt x="2466" y="5520"/>
                  </a:lnTo>
                  <a:lnTo>
                    <a:pt x="2546" y="4903"/>
                  </a:lnTo>
                  <a:lnTo>
                    <a:pt x="2600" y="4260"/>
                  </a:lnTo>
                  <a:lnTo>
                    <a:pt x="2573" y="3671"/>
                  </a:lnTo>
                  <a:lnTo>
                    <a:pt x="2493" y="3082"/>
                  </a:lnTo>
                  <a:lnTo>
                    <a:pt x="2359" y="2519"/>
                  </a:lnTo>
                  <a:lnTo>
                    <a:pt x="2171" y="1956"/>
                  </a:lnTo>
                  <a:lnTo>
                    <a:pt x="1957" y="1420"/>
                  </a:lnTo>
                  <a:lnTo>
                    <a:pt x="1689" y="938"/>
                  </a:lnTo>
                  <a:lnTo>
                    <a:pt x="1367" y="456"/>
                  </a:lnTo>
                  <a:lnTo>
                    <a:pt x="1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5"/>
            <p:cNvSpPr/>
            <p:nvPr/>
          </p:nvSpPr>
          <p:spPr>
            <a:xfrm>
              <a:off x="4955075" y="2709125"/>
              <a:ext cx="103175" cy="67000"/>
            </a:xfrm>
            <a:custGeom>
              <a:avLst/>
              <a:gdLst/>
              <a:ahLst/>
              <a:cxnLst/>
              <a:rect l="l" t="t" r="r" b="b"/>
              <a:pathLst>
                <a:path w="4127" h="2680" extrusionOk="0">
                  <a:moveTo>
                    <a:pt x="0" y="0"/>
                  </a:moveTo>
                  <a:lnTo>
                    <a:pt x="0" y="1286"/>
                  </a:lnTo>
                  <a:lnTo>
                    <a:pt x="456" y="1340"/>
                  </a:lnTo>
                  <a:lnTo>
                    <a:pt x="884" y="1420"/>
                  </a:lnTo>
                  <a:lnTo>
                    <a:pt x="1340" y="1554"/>
                  </a:lnTo>
                  <a:lnTo>
                    <a:pt x="1742" y="1715"/>
                  </a:lnTo>
                  <a:lnTo>
                    <a:pt x="2144" y="1929"/>
                  </a:lnTo>
                  <a:lnTo>
                    <a:pt x="2519" y="2144"/>
                  </a:lnTo>
                  <a:lnTo>
                    <a:pt x="2867" y="2412"/>
                  </a:lnTo>
                  <a:lnTo>
                    <a:pt x="3215" y="2680"/>
                  </a:lnTo>
                  <a:lnTo>
                    <a:pt x="4126" y="1769"/>
                  </a:lnTo>
                  <a:lnTo>
                    <a:pt x="3698" y="1394"/>
                  </a:lnTo>
                  <a:lnTo>
                    <a:pt x="3242" y="1072"/>
                  </a:lnTo>
                  <a:lnTo>
                    <a:pt x="2760" y="777"/>
                  </a:lnTo>
                  <a:lnTo>
                    <a:pt x="2251" y="536"/>
                  </a:lnTo>
                  <a:lnTo>
                    <a:pt x="1715" y="322"/>
                  </a:lnTo>
                  <a:lnTo>
                    <a:pt x="1152" y="161"/>
                  </a:lnTo>
                  <a:lnTo>
                    <a:pt x="590" y="5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5"/>
            <p:cNvSpPr/>
            <p:nvPr/>
          </p:nvSpPr>
          <p:spPr>
            <a:xfrm>
              <a:off x="4779575" y="2709125"/>
              <a:ext cx="156100" cy="155425"/>
            </a:xfrm>
            <a:custGeom>
              <a:avLst/>
              <a:gdLst/>
              <a:ahLst/>
              <a:cxnLst/>
              <a:rect l="l" t="t" r="r" b="b"/>
              <a:pathLst>
                <a:path w="6244" h="6217" extrusionOk="0">
                  <a:moveTo>
                    <a:pt x="6243" y="0"/>
                  </a:moveTo>
                  <a:lnTo>
                    <a:pt x="5627" y="54"/>
                  </a:lnTo>
                  <a:lnTo>
                    <a:pt x="5011" y="188"/>
                  </a:lnTo>
                  <a:lnTo>
                    <a:pt x="4448" y="349"/>
                  </a:lnTo>
                  <a:lnTo>
                    <a:pt x="3885" y="563"/>
                  </a:lnTo>
                  <a:lnTo>
                    <a:pt x="3349" y="858"/>
                  </a:lnTo>
                  <a:lnTo>
                    <a:pt x="2840" y="1152"/>
                  </a:lnTo>
                  <a:lnTo>
                    <a:pt x="2385" y="1528"/>
                  </a:lnTo>
                  <a:lnTo>
                    <a:pt x="1929" y="1929"/>
                  </a:lnTo>
                  <a:lnTo>
                    <a:pt x="1554" y="2358"/>
                  </a:lnTo>
                  <a:lnTo>
                    <a:pt x="1179" y="2814"/>
                  </a:lnTo>
                  <a:lnTo>
                    <a:pt x="858" y="3323"/>
                  </a:lnTo>
                  <a:lnTo>
                    <a:pt x="590" y="3859"/>
                  </a:lnTo>
                  <a:lnTo>
                    <a:pt x="375" y="4421"/>
                  </a:lnTo>
                  <a:lnTo>
                    <a:pt x="188" y="4984"/>
                  </a:lnTo>
                  <a:lnTo>
                    <a:pt x="81" y="5600"/>
                  </a:lnTo>
                  <a:lnTo>
                    <a:pt x="0" y="6216"/>
                  </a:lnTo>
                  <a:lnTo>
                    <a:pt x="1313" y="6216"/>
                  </a:lnTo>
                  <a:lnTo>
                    <a:pt x="1367" y="5734"/>
                  </a:lnTo>
                  <a:lnTo>
                    <a:pt x="1474" y="5252"/>
                  </a:lnTo>
                  <a:lnTo>
                    <a:pt x="1608" y="4796"/>
                  </a:lnTo>
                  <a:lnTo>
                    <a:pt x="1795" y="4368"/>
                  </a:lnTo>
                  <a:lnTo>
                    <a:pt x="2010" y="3939"/>
                  </a:lnTo>
                  <a:lnTo>
                    <a:pt x="2251" y="3537"/>
                  </a:lnTo>
                  <a:lnTo>
                    <a:pt x="2546" y="3189"/>
                  </a:lnTo>
                  <a:lnTo>
                    <a:pt x="2867" y="2840"/>
                  </a:lnTo>
                  <a:lnTo>
                    <a:pt x="3189" y="2519"/>
                  </a:lnTo>
                  <a:lnTo>
                    <a:pt x="3564" y="2224"/>
                  </a:lnTo>
                  <a:lnTo>
                    <a:pt x="3966" y="1983"/>
                  </a:lnTo>
                  <a:lnTo>
                    <a:pt x="4394" y="1769"/>
                  </a:lnTo>
                  <a:lnTo>
                    <a:pt x="4823" y="1581"/>
                  </a:lnTo>
                  <a:lnTo>
                    <a:pt x="5279" y="1447"/>
                  </a:lnTo>
                  <a:lnTo>
                    <a:pt x="5761" y="1340"/>
                  </a:lnTo>
                  <a:lnTo>
                    <a:pt x="6243" y="1286"/>
                  </a:lnTo>
                  <a:lnTo>
                    <a:pt x="62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5"/>
            <p:cNvSpPr/>
            <p:nvPr/>
          </p:nvSpPr>
          <p:spPr>
            <a:xfrm>
              <a:off x="4831150" y="2760025"/>
              <a:ext cx="227775" cy="227775"/>
            </a:xfrm>
            <a:custGeom>
              <a:avLst/>
              <a:gdLst/>
              <a:ahLst/>
              <a:cxnLst/>
              <a:rect l="l" t="t" r="r" b="b"/>
              <a:pathLst>
                <a:path w="9111" h="9111" extrusionOk="0">
                  <a:moveTo>
                    <a:pt x="5386" y="2064"/>
                  </a:moveTo>
                  <a:lnTo>
                    <a:pt x="5520" y="2090"/>
                  </a:lnTo>
                  <a:lnTo>
                    <a:pt x="5654" y="2171"/>
                  </a:lnTo>
                  <a:lnTo>
                    <a:pt x="5734" y="2305"/>
                  </a:lnTo>
                  <a:lnTo>
                    <a:pt x="5761" y="2466"/>
                  </a:lnTo>
                  <a:lnTo>
                    <a:pt x="5761" y="2626"/>
                  </a:lnTo>
                  <a:lnTo>
                    <a:pt x="5895" y="2707"/>
                  </a:lnTo>
                  <a:lnTo>
                    <a:pt x="6029" y="2814"/>
                  </a:lnTo>
                  <a:lnTo>
                    <a:pt x="6136" y="2948"/>
                  </a:lnTo>
                  <a:lnTo>
                    <a:pt x="6243" y="3082"/>
                  </a:lnTo>
                  <a:lnTo>
                    <a:pt x="6324" y="3216"/>
                  </a:lnTo>
                  <a:lnTo>
                    <a:pt x="6377" y="3377"/>
                  </a:lnTo>
                  <a:lnTo>
                    <a:pt x="6431" y="3537"/>
                  </a:lnTo>
                  <a:lnTo>
                    <a:pt x="6431" y="3725"/>
                  </a:lnTo>
                  <a:lnTo>
                    <a:pt x="6404" y="3966"/>
                  </a:lnTo>
                  <a:lnTo>
                    <a:pt x="6350" y="4180"/>
                  </a:lnTo>
                  <a:lnTo>
                    <a:pt x="6243" y="4395"/>
                  </a:lnTo>
                  <a:lnTo>
                    <a:pt x="6082" y="4555"/>
                  </a:lnTo>
                  <a:lnTo>
                    <a:pt x="6243" y="4743"/>
                  </a:lnTo>
                  <a:lnTo>
                    <a:pt x="6350" y="4957"/>
                  </a:lnTo>
                  <a:lnTo>
                    <a:pt x="6404" y="5172"/>
                  </a:lnTo>
                  <a:lnTo>
                    <a:pt x="6431" y="5413"/>
                  </a:lnTo>
                  <a:lnTo>
                    <a:pt x="6431" y="5600"/>
                  </a:lnTo>
                  <a:lnTo>
                    <a:pt x="6377" y="5761"/>
                  </a:lnTo>
                  <a:lnTo>
                    <a:pt x="6324" y="5922"/>
                  </a:lnTo>
                  <a:lnTo>
                    <a:pt x="6243" y="6056"/>
                  </a:lnTo>
                  <a:lnTo>
                    <a:pt x="6136" y="6190"/>
                  </a:lnTo>
                  <a:lnTo>
                    <a:pt x="6029" y="6324"/>
                  </a:lnTo>
                  <a:lnTo>
                    <a:pt x="5895" y="6431"/>
                  </a:lnTo>
                  <a:lnTo>
                    <a:pt x="5761" y="6511"/>
                  </a:lnTo>
                  <a:lnTo>
                    <a:pt x="5761" y="6672"/>
                  </a:lnTo>
                  <a:lnTo>
                    <a:pt x="5734" y="6833"/>
                  </a:lnTo>
                  <a:lnTo>
                    <a:pt x="5654" y="6967"/>
                  </a:lnTo>
                  <a:lnTo>
                    <a:pt x="5520" y="7047"/>
                  </a:lnTo>
                  <a:lnTo>
                    <a:pt x="5386" y="7074"/>
                  </a:lnTo>
                  <a:lnTo>
                    <a:pt x="5225" y="7047"/>
                  </a:lnTo>
                  <a:lnTo>
                    <a:pt x="5091" y="6967"/>
                  </a:lnTo>
                  <a:lnTo>
                    <a:pt x="5011" y="6833"/>
                  </a:lnTo>
                  <a:lnTo>
                    <a:pt x="4984" y="6672"/>
                  </a:lnTo>
                  <a:lnTo>
                    <a:pt x="4984" y="6645"/>
                  </a:lnTo>
                  <a:lnTo>
                    <a:pt x="4126" y="6645"/>
                  </a:lnTo>
                  <a:lnTo>
                    <a:pt x="4126" y="6672"/>
                  </a:lnTo>
                  <a:lnTo>
                    <a:pt x="4073" y="6833"/>
                  </a:lnTo>
                  <a:lnTo>
                    <a:pt x="3993" y="6967"/>
                  </a:lnTo>
                  <a:lnTo>
                    <a:pt x="3885" y="7047"/>
                  </a:lnTo>
                  <a:lnTo>
                    <a:pt x="3725" y="7074"/>
                  </a:lnTo>
                  <a:lnTo>
                    <a:pt x="3564" y="7047"/>
                  </a:lnTo>
                  <a:lnTo>
                    <a:pt x="3457" y="6967"/>
                  </a:lnTo>
                  <a:lnTo>
                    <a:pt x="3376" y="6833"/>
                  </a:lnTo>
                  <a:lnTo>
                    <a:pt x="3349" y="6672"/>
                  </a:lnTo>
                  <a:lnTo>
                    <a:pt x="3349" y="6645"/>
                  </a:lnTo>
                  <a:lnTo>
                    <a:pt x="3082" y="6645"/>
                  </a:lnTo>
                  <a:lnTo>
                    <a:pt x="2921" y="6619"/>
                  </a:lnTo>
                  <a:lnTo>
                    <a:pt x="2814" y="6538"/>
                  </a:lnTo>
                  <a:lnTo>
                    <a:pt x="2733" y="6404"/>
                  </a:lnTo>
                  <a:lnTo>
                    <a:pt x="2706" y="6270"/>
                  </a:lnTo>
                  <a:lnTo>
                    <a:pt x="2733" y="6109"/>
                  </a:lnTo>
                  <a:lnTo>
                    <a:pt x="2814" y="5975"/>
                  </a:lnTo>
                  <a:lnTo>
                    <a:pt x="2921" y="5895"/>
                  </a:lnTo>
                  <a:lnTo>
                    <a:pt x="3082" y="5868"/>
                  </a:lnTo>
                  <a:lnTo>
                    <a:pt x="3108" y="5868"/>
                  </a:lnTo>
                  <a:lnTo>
                    <a:pt x="3108" y="3269"/>
                  </a:lnTo>
                  <a:lnTo>
                    <a:pt x="3082" y="3269"/>
                  </a:lnTo>
                  <a:lnTo>
                    <a:pt x="2921" y="3243"/>
                  </a:lnTo>
                  <a:lnTo>
                    <a:pt x="2814" y="3162"/>
                  </a:lnTo>
                  <a:lnTo>
                    <a:pt x="2733" y="3028"/>
                  </a:lnTo>
                  <a:lnTo>
                    <a:pt x="2706" y="2867"/>
                  </a:lnTo>
                  <a:lnTo>
                    <a:pt x="2733" y="2734"/>
                  </a:lnTo>
                  <a:lnTo>
                    <a:pt x="2814" y="2600"/>
                  </a:lnTo>
                  <a:lnTo>
                    <a:pt x="2921" y="2519"/>
                  </a:lnTo>
                  <a:lnTo>
                    <a:pt x="3082" y="2492"/>
                  </a:lnTo>
                  <a:lnTo>
                    <a:pt x="3349" y="2492"/>
                  </a:lnTo>
                  <a:lnTo>
                    <a:pt x="3349" y="2466"/>
                  </a:lnTo>
                  <a:lnTo>
                    <a:pt x="3376" y="2305"/>
                  </a:lnTo>
                  <a:lnTo>
                    <a:pt x="3457" y="2171"/>
                  </a:lnTo>
                  <a:lnTo>
                    <a:pt x="3564" y="2090"/>
                  </a:lnTo>
                  <a:lnTo>
                    <a:pt x="3725" y="2064"/>
                  </a:lnTo>
                  <a:lnTo>
                    <a:pt x="3885" y="2090"/>
                  </a:lnTo>
                  <a:lnTo>
                    <a:pt x="3993" y="2171"/>
                  </a:lnTo>
                  <a:lnTo>
                    <a:pt x="4073" y="2305"/>
                  </a:lnTo>
                  <a:lnTo>
                    <a:pt x="4126" y="2466"/>
                  </a:lnTo>
                  <a:lnTo>
                    <a:pt x="4126" y="2492"/>
                  </a:lnTo>
                  <a:lnTo>
                    <a:pt x="4984" y="2492"/>
                  </a:lnTo>
                  <a:lnTo>
                    <a:pt x="4984" y="2466"/>
                  </a:lnTo>
                  <a:lnTo>
                    <a:pt x="5011" y="2305"/>
                  </a:lnTo>
                  <a:lnTo>
                    <a:pt x="5091" y="2171"/>
                  </a:lnTo>
                  <a:lnTo>
                    <a:pt x="5225" y="2090"/>
                  </a:lnTo>
                  <a:lnTo>
                    <a:pt x="5386" y="2064"/>
                  </a:lnTo>
                  <a:close/>
                  <a:moveTo>
                    <a:pt x="4555" y="1"/>
                  </a:moveTo>
                  <a:lnTo>
                    <a:pt x="4100" y="27"/>
                  </a:lnTo>
                  <a:lnTo>
                    <a:pt x="3644" y="108"/>
                  </a:lnTo>
                  <a:lnTo>
                    <a:pt x="3216" y="215"/>
                  </a:lnTo>
                  <a:lnTo>
                    <a:pt x="2787" y="376"/>
                  </a:lnTo>
                  <a:lnTo>
                    <a:pt x="2385" y="563"/>
                  </a:lnTo>
                  <a:lnTo>
                    <a:pt x="2010" y="804"/>
                  </a:lnTo>
                  <a:lnTo>
                    <a:pt x="1661" y="1046"/>
                  </a:lnTo>
                  <a:lnTo>
                    <a:pt x="1340" y="1340"/>
                  </a:lnTo>
                  <a:lnTo>
                    <a:pt x="1045" y="1662"/>
                  </a:lnTo>
                  <a:lnTo>
                    <a:pt x="777" y="2010"/>
                  </a:lnTo>
                  <a:lnTo>
                    <a:pt x="563" y="2385"/>
                  </a:lnTo>
                  <a:lnTo>
                    <a:pt x="375" y="2787"/>
                  </a:lnTo>
                  <a:lnTo>
                    <a:pt x="215" y="3216"/>
                  </a:lnTo>
                  <a:lnTo>
                    <a:pt x="107" y="3644"/>
                  </a:lnTo>
                  <a:lnTo>
                    <a:pt x="27" y="4100"/>
                  </a:lnTo>
                  <a:lnTo>
                    <a:pt x="0" y="4555"/>
                  </a:lnTo>
                  <a:lnTo>
                    <a:pt x="27" y="5038"/>
                  </a:lnTo>
                  <a:lnTo>
                    <a:pt x="107" y="5493"/>
                  </a:lnTo>
                  <a:lnTo>
                    <a:pt x="215" y="5922"/>
                  </a:lnTo>
                  <a:lnTo>
                    <a:pt x="375" y="6351"/>
                  </a:lnTo>
                  <a:lnTo>
                    <a:pt x="563" y="6726"/>
                  </a:lnTo>
                  <a:lnTo>
                    <a:pt x="777" y="7101"/>
                  </a:lnTo>
                  <a:lnTo>
                    <a:pt x="1045" y="7476"/>
                  </a:lnTo>
                  <a:lnTo>
                    <a:pt x="1340" y="7797"/>
                  </a:lnTo>
                  <a:lnTo>
                    <a:pt x="1661" y="8092"/>
                  </a:lnTo>
                  <a:lnTo>
                    <a:pt x="2010" y="8333"/>
                  </a:lnTo>
                  <a:lnTo>
                    <a:pt x="2385" y="8574"/>
                  </a:lnTo>
                  <a:lnTo>
                    <a:pt x="2787" y="8762"/>
                  </a:lnTo>
                  <a:lnTo>
                    <a:pt x="3216" y="8923"/>
                  </a:lnTo>
                  <a:lnTo>
                    <a:pt x="3644" y="9030"/>
                  </a:lnTo>
                  <a:lnTo>
                    <a:pt x="4100" y="9110"/>
                  </a:lnTo>
                  <a:lnTo>
                    <a:pt x="5037" y="9110"/>
                  </a:lnTo>
                  <a:lnTo>
                    <a:pt x="5466" y="9030"/>
                  </a:lnTo>
                  <a:lnTo>
                    <a:pt x="5922" y="8923"/>
                  </a:lnTo>
                  <a:lnTo>
                    <a:pt x="6324" y="8762"/>
                  </a:lnTo>
                  <a:lnTo>
                    <a:pt x="6725" y="8574"/>
                  </a:lnTo>
                  <a:lnTo>
                    <a:pt x="7101" y="8333"/>
                  </a:lnTo>
                  <a:lnTo>
                    <a:pt x="7449" y="8092"/>
                  </a:lnTo>
                  <a:lnTo>
                    <a:pt x="7770" y="7797"/>
                  </a:lnTo>
                  <a:lnTo>
                    <a:pt x="8065" y="7476"/>
                  </a:lnTo>
                  <a:lnTo>
                    <a:pt x="8333" y="7101"/>
                  </a:lnTo>
                  <a:lnTo>
                    <a:pt x="8574" y="6726"/>
                  </a:lnTo>
                  <a:lnTo>
                    <a:pt x="8762" y="6351"/>
                  </a:lnTo>
                  <a:lnTo>
                    <a:pt x="8922" y="5922"/>
                  </a:lnTo>
                  <a:lnTo>
                    <a:pt x="9030" y="5493"/>
                  </a:lnTo>
                  <a:lnTo>
                    <a:pt x="9083" y="5038"/>
                  </a:lnTo>
                  <a:lnTo>
                    <a:pt x="9110" y="4555"/>
                  </a:lnTo>
                  <a:lnTo>
                    <a:pt x="9083" y="4100"/>
                  </a:lnTo>
                  <a:lnTo>
                    <a:pt x="9030" y="3644"/>
                  </a:lnTo>
                  <a:lnTo>
                    <a:pt x="8922" y="3216"/>
                  </a:lnTo>
                  <a:lnTo>
                    <a:pt x="8762" y="2787"/>
                  </a:lnTo>
                  <a:lnTo>
                    <a:pt x="8574" y="2385"/>
                  </a:lnTo>
                  <a:lnTo>
                    <a:pt x="8333" y="2010"/>
                  </a:lnTo>
                  <a:lnTo>
                    <a:pt x="8065" y="1662"/>
                  </a:lnTo>
                  <a:lnTo>
                    <a:pt x="7770" y="1340"/>
                  </a:lnTo>
                  <a:lnTo>
                    <a:pt x="7449" y="1046"/>
                  </a:lnTo>
                  <a:lnTo>
                    <a:pt x="7101" y="804"/>
                  </a:lnTo>
                  <a:lnTo>
                    <a:pt x="6725" y="563"/>
                  </a:lnTo>
                  <a:lnTo>
                    <a:pt x="6324" y="376"/>
                  </a:lnTo>
                  <a:lnTo>
                    <a:pt x="5922" y="215"/>
                  </a:lnTo>
                  <a:lnTo>
                    <a:pt x="5466" y="108"/>
                  </a:lnTo>
                  <a:lnTo>
                    <a:pt x="5037" y="27"/>
                  </a:lnTo>
                  <a:lnTo>
                    <a:pt x="45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5"/>
            <p:cNvSpPr/>
            <p:nvPr/>
          </p:nvSpPr>
          <p:spPr>
            <a:xfrm>
              <a:off x="4928275" y="2841750"/>
              <a:ext cx="44225" cy="22800"/>
            </a:xfrm>
            <a:custGeom>
              <a:avLst/>
              <a:gdLst/>
              <a:ahLst/>
              <a:cxnLst/>
              <a:rect l="l" t="t" r="r" b="b"/>
              <a:pathLst>
                <a:path w="1769" h="912" extrusionOk="0">
                  <a:moveTo>
                    <a:pt x="0" y="0"/>
                  </a:moveTo>
                  <a:lnTo>
                    <a:pt x="0" y="911"/>
                  </a:lnTo>
                  <a:lnTo>
                    <a:pt x="1394" y="911"/>
                  </a:lnTo>
                  <a:lnTo>
                    <a:pt x="1501" y="885"/>
                  </a:lnTo>
                  <a:lnTo>
                    <a:pt x="1554" y="831"/>
                  </a:lnTo>
                  <a:lnTo>
                    <a:pt x="1635" y="777"/>
                  </a:lnTo>
                  <a:lnTo>
                    <a:pt x="1688" y="697"/>
                  </a:lnTo>
                  <a:lnTo>
                    <a:pt x="1742" y="643"/>
                  </a:lnTo>
                  <a:lnTo>
                    <a:pt x="1769" y="536"/>
                  </a:lnTo>
                  <a:lnTo>
                    <a:pt x="1769" y="456"/>
                  </a:lnTo>
                  <a:lnTo>
                    <a:pt x="1769" y="349"/>
                  </a:lnTo>
                  <a:lnTo>
                    <a:pt x="1742" y="268"/>
                  </a:lnTo>
                  <a:lnTo>
                    <a:pt x="1688" y="188"/>
                  </a:lnTo>
                  <a:lnTo>
                    <a:pt x="1635" y="134"/>
                  </a:lnTo>
                  <a:lnTo>
                    <a:pt x="1554" y="81"/>
                  </a:lnTo>
                  <a:lnTo>
                    <a:pt x="1501" y="27"/>
                  </a:lnTo>
                  <a:lnTo>
                    <a:pt x="13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5"/>
            <p:cNvSpPr/>
            <p:nvPr/>
          </p:nvSpPr>
          <p:spPr>
            <a:xfrm>
              <a:off x="4928275" y="2883950"/>
              <a:ext cx="44225" cy="22800"/>
            </a:xfrm>
            <a:custGeom>
              <a:avLst/>
              <a:gdLst/>
              <a:ahLst/>
              <a:cxnLst/>
              <a:rect l="l" t="t" r="r" b="b"/>
              <a:pathLst>
                <a:path w="1769" h="912" extrusionOk="0">
                  <a:moveTo>
                    <a:pt x="0" y="0"/>
                  </a:moveTo>
                  <a:lnTo>
                    <a:pt x="0" y="911"/>
                  </a:lnTo>
                  <a:lnTo>
                    <a:pt x="1394" y="911"/>
                  </a:lnTo>
                  <a:lnTo>
                    <a:pt x="1501" y="885"/>
                  </a:lnTo>
                  <a:lnTo>
                    <a:pt x="1554" y="831"/>
                  </a:lnTo>
                  <a:lnTo>
                    <a:pt x="1635" y="777"/>
                  </a:lnTo>
                  <a:lnTo>
                    <a:pt x="1688" y="724"/>
                  </a:lnTo>
                  <a:lnTo>
                    <a:pt x="1742" y="643"/>
                  </a:lnTo>
                  <a:lnTo>
                    <a:pt x="1769" y="536"/>
                  </a:lnTo>
                  <a:lnTo>
                    <a:pt x="1769" y="456"/>
                  </a:lnTo>
                  <a:lnTo>
                    <a:pt x="1769" y="375"/>
                  </a:lnTo>
                  <a:lnTo>
                    <a:pt x="1742" y="268"/>
                  </a:lnTo>
                  <a:lnTo>
                    <a:pt x="1688" y="188"/>
                  </a:lnTo>
                  <a:lnTo>
                    <a:pt x="1635" y="134"/>
                  </a:lnTo>
                  <a:lnTo>
                    <a:pt x="1554" y="81"/>
                  </a:lnTo>
                  <a:lnTo>
                    <a:pt x="1501" y="27"/>
                  </a:lnTo>
                  <a:lnTo>
                    <a:pt x="13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55"/>
          <p:cNvGrpSpPr/>
          <p:nvPr/>
        </p:nvGrpSpPr>
        <p:grpSpPr>
          <a:xfrm>
            <a:off x="1645448" y="3294517"/>
            <a:ext cx="457462" cy="457206"/>
            <a:chOff x="5537150" y="2709125"/>
            <a:chExt cx="330250" cy="330925"/>
          </a:xfrm>
        </p:grpSpPr>
        <p:sp>
          <p:nvSpPr>
            <p:cNvPr id="1019" name="Google Shape;1019;p55"/>
            <p:cNvSpPr/>
            <p:nvPr/>
          </p:nvSpPr>
          <p:spPr>
            <a:xfrm>
              <a:off x="5614175" y="2709125"/>
              <a:ext cx="175525" cy="40875"/>
            </a:xfrm>
            <a:custGeom>
              <a:avLst/>
              <a:gdLst/>
              <a:ahLst/>
              <a:cxnLst/>
              <a:rect l="l" t="t" r="r" b="b"/>
              <a:pathLst>
                <a:path w="7021" h="1635" extrusionOk="0">
                  <a:moveTo>
                    <a:pt x="376" y="0"/>
                  </a:moveTo>
                  <a:lnTo>
                    <a:pt x="242" y="27"/>
                  </a:lnTo>
                  <a:lnTo>
                    <a:pt x="108" y="107"/>
                  </a:lnTo>
                  <a:lnTo>
                    <a:pt x="27" y="215"/>
                  </a:lnTo>
                  <a:lnTo>
                    <a:pt x="1" y="375"/>
                  </a:lnTo>
                  <a:lnTo>
                    <a:pt x="27" y="724"/>
                  </a:lnTo>
                  <a:lnTo>
                    <a:pt x="135" y="1045"/>
                  </a:lnTo>
                  <a:lnTo>
                    <a:pt x="269" y="1367"/>
                  </a:lnTo>
                  <a:lnTo>
                    <a:pt x="456" y="1635"/>
                  </a:lnTo>
                  <a:lnTo>
                    <a:pt x="804" y="1420"/>
                  </a:lnTo>
                  <a:lnTo>
                    <a:pt x="1153" y="1260"/>
                  </a:lnTo>
                  <a:lnTo>
                    <a:pt x="1501" y="1126"/>
                  </a:lnTo>
                  <a:lnTo>
                    <a:pt x="1903" y="992"/>
                  </a:lnTo>
                  <a:lnTo>
                    <a:pt x="2278" y="911"/>
                  </a:lnTo>
                  <a:lnTo>
                    <a:pt x="2680" y="831"/>
                  </a:lnTo>
                  <a:lnTo>
                    <a:pt x="3082" y="777"/>
                  </a:lnTo>
                  <a:lnTo>
                    <a:pt x="3912" y="777"/>
                  </a:lnTo>
                  <a:lnTo>
                    <a:pt x="4314" y="831"/>
                  </a:lnTo>
                  <a:lnTo>
                    <a:pt x="4716" y="911"/>
                  </a:lnTo>
                  <a:lnTo>
                    <a:pt x="5118" y="992"/>
                  </a:lnTo>
                  <a:lnTo>
                    <a:pt x="5493" y="1126"/>
                  </a:lnTo>
                  <a:lnTo>
                    <a:pt x="5868" y="1260"/>
                  </a:lnTo>
                  <a:lnTo>
                    <a:pt x="6217" y="1447"/>
                  </a:lnTo>
                  <a:lnTo>
                    <a:pt x="6538" y="1635"/>
                  </a:lnTo>
                  <a:lnTo>
                    <a:pt x="6753" y="1367"/>
                  </a:lnTo>
                  <a:lnTo>
                    <a:pt x="6886" y="1045"/>
                  </a:lnTo>
                  <a:lnTo>
                    <a:pt x="6994" y="724"/>
                  </a:lnTo>
                  <a:lnTo>
                    <a:pt x="6994" y="563"/>
                  </a:lnTo>
                  <a:lnTo>
                    <a:pt x="7020" y="375"/>
                  </a:lnTo>
                  <a:lnTo>
                    <a:pt x="6994" y="215"/>
                  </a:lnTo>
                  <a:lnTo>
                    <a:pt x="6886" y="107"/>
                  </a:lnTo>
                  <a:lnTo>
                    <a:pt x="6779" y="27"/>
                  </a:lnTo>
                  <a:lnTo>
                    <a:pt x="6619" y="0"/>
                  </a:lnTo>
                  <a:lnTo>
                    <a:pt x="4823" y="0"/>
                  </a:lnTo>
                  <a:lnTo>
                    <a:pt x="4582" y="54"/>
                  </a:lnTo>
                  <a:lnTo>
                    <a:pt x="4368" y="107"/>
                  </a:lnTo>
                  <a:lnTo>
                    <a:pt x="4180" y="188"/>
                  </a:lnTo>
                  <a:lnTo>
                    <a:pt x="3993" y="295"/>
                  </a:lnTo>
                  <a:lnTo>
                    <a:pt x="3805" y="429"/>
                  </a:lnTo>
                  <a:lnTo>
                    <a:pt x="3645" y="590"/>
                  </a:lnTo>
                  <a:lnTo>
                    <a:pt x="3511" y="751"/>
                  </a:lnTo>
                  <a:lnTo>
                    <a:pt x="3377" y="590"/>
                  </a:lnTo>
                  <a:lnTo>
                    <a:pt x="3216" y="429"/>
                  </a:lnTo>
                  <a:lnTo>
                    <a:pt x="3028" y="295"/>
                  </a:lnTo>
                  <a:lnTo>
                    <a:pt x="2841" y="188"/>
                  </a:lnTo>
                  <a:lnTo>
                    <a:pt x="2626" y="107"/>
                  </a:lnTo>
                  <a:lnTo>
                    <a:pt x="2412" y="54"/>
                  </a:lnTo>
                  <a:lnTo>
                    <a:pt x="21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5"/>
            <p:cNvSpPr/>
            <p:nvPr/>
          </p:nvSpPr>
          <p:spPr>
            <a:xfrm>
              <a:off x="5681825" y="2855825"/>
              <a:ext cx="52275" cy="28150"/>
            </a:xfrm>
            <a:custGeom>
              <a:avLst/>
              <a:gdLst/>
              <a:ahLst/>
              <a:cxnLst/>
              <a:rect l="l" t="t" r="r" b="b"/>
              <a:pathLst>
                <a:path w="2091" h="1126" extrusionOk="0">
                  <a:moveTo>
                    <a:pt x="1" y="0"/>
                  </a:moveTo>
                  <a:lnTo>
                    <a:pt x="1" y="1125"/>
                  </a:lnTo>
                  <a:lnTo>
                    <a:pt x="1635" y="1125"/>
                  </a:lnTo>
                  <a:lnTo>
                    <a:pt x="1742" y="1099"/>
                  </a:lnTo>
                  <a:lnTo>
                    <a:pt x="1849" y="1045"/>
                  </a:lnTo>
                  <a:lnTo>
                    <a:pt x="1930" y="965"/>
                  </a:lnTo>
                  <a:lnTo>
                    <a:pt x="1983" y="884"/>
                  </a:lnTo>
                  <a:lnTo>
                    <a:pt x="2037" y="804"/>
                  </a:lnTo>
                  <a:lnTo>
                    <a:pt x="2064" y="697"/>
                  </a:lnTo>
                  <a:lnTo>
                    <a:pt x="2091" y="563"/>
                  </a:lnTo>
                  <a:lnTo>
                    <a:pt x="2064" y="456"/>
                  </a:lnTo>
                  <a:lnTo>
                    <a:pt x="2037" y="348"/>
                  </a:lnTo>
                  <a:lnTo>
                    <a:pt x="1983" y="241"/>
                  </a:lnTo>
                  <a:lnTo>
                    <a:pt x="1930" y="161"/>
                  </a:lnTo>
                  <a:lnTo>
                    <a:pt x="1849" y="107"/>
                  </a:lnTo>
                  <a:lnTo>
                    <a:pt x="1742" y="54"/>
                  </a:lnTo>
                  <a:lnTo>
                    <a:pt x="1635" y="27"/>
                  </a:lnTo>
                  <a:lnTo>
                    <a:pt x="15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5"/>
            <p:cNvSpPr/>
            <p:nvPr/>
          </p:nvSpPr>
          <p:spPr>
            <a:xfrm>
              <a:off x="5681825" y="2903375"/>
              <a:ext cx="52275" cy="28825"/>
            </a:xfrm>
            <a:custGeom>
              <a:avLst/>
              <a:gdLst/>
              <a:ahLst/>
              <a:cxnLst/>
              <a:rect l="l" t="t" r="r" b="b"/>
              <a:pathLst>
                <a:path w="2091" h="1153" extrusionOk="0">
                  <a:moveTo>
                    <a:pt x="1" y="0"/>
                  </a:moveTo>
                  <a:lnTo>
                    <a:pt x="1" y="1152"/>
                  </a:lnTo>
                  <a:lnTo>
                    <a:pt x="1528" y="1152"/>
                  </a:lnTo>
                  <a:lnTo>
                    <a:pt x="1635" y="1126"/>
                  </a:lnTo>
                  <a:lnTo>
                    <a:pt x="1742" y="1099"/>
                  </a:lnTo>
                  <a:lnTo>
                    <a:pt x="1849" y="1045"/>
                  </a:lnTo>
                  <a:lnTo>
                    <a:pt x="1930" y="965"/>
                  </a:lnTo>
                  <a:lnTo>
                    <a:pt x="1983" y="885"/>
                  </a:lnTo>
                  <a:lnTo>
                    <a:pt x="2037" y="804"/>
                  </a:lnTo>
                  <a:lnTo>
                    <a:pt x="2064" y="697"/>
                  </a:lnTo>
                  <a:lnTo>
                    <a:pt x="2091" y="563"/>
                  </a:lnTo>
                  <a:lnTo>
                    <a:pt x="2064" y="456"/>
                  </a:lnTo>
                  <a:lnTo>
                    <a:pt x="2037" y="349"/>
                  </a:lnTo>
                  <a:lnTo>
                    <a:pt x="1983" y="268"/>
                  </a:lnTo>
                  <a:lnTo>
                    <a:pt x="1930" y="188"/>
                  </a:lnTo>
                  <a:lnTo>
                    <a:pt x="1849" y="108"/>
                  </a:lnTo>
                  <a:lnTo>
                    <a:pt x="1742" y="54"/>
                  </a:lnTo>
                  <a:lnTo>
                    <a:pt x="1635" y="27"/>
                  </a:lnTo>
                  <a:lnTo>
                    <a:pt x="15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5"/>
            <p:cNvSpPr/>
            <p:nvPr/>
          </p:nvSpPr>
          <p:spPr>
            <a:xfrm>
              <a:off x="5537150" y="2747975"/>
              <a:ext cx="330250" cy="292075"/>
            </a:xfrm>
            <a:custGeom>
              <a:avLst/>
              <a:gdLst/>
              <a:ahLst/>
              <a:cxnLst/>
              <a:rect l="l" t="t" r="r" b="b"/>
              <a:pathLst>
                <a:path w="13210" h="11683" extrusionOk="0">
                  <a:moveTo>
                    <a:pt x="7503" y="3055"/>
                  </a:moveTo>
                  <a:lnTo>
                    <a:pt x="7663" y="3108"/>
                  </a:lnTo>
                  <a:lnTo>
                    <a:pt x="7770" y="3189"/>
                  </a:lnTo>
                  <a:lnTo>
                    <a:pt x="7878" y="3296"/>
                  </a:lnTo>
                  <a:lnTo>
                    <a:pt x="7904" y="3457"/>
                  </a:lnTo>
                  <a:lnTo>
                    <a:pt x="7904" y="3671"/>
                  </a:lnTo>
                  <a:lnTo>
                    <a:pt x="8065" y="3778"/>
                  </a:lnTo>
                  <a:lnTo>
                    <a:pt x="8199" y="3885"/>
                  </a:lnTo>
                  <a:lnTo>
                    <a:pt x="8333" y="4019"/>
                  </a:lnTo>
                  <a:lnTo>
                    <a:pt x="8440" y="4153"/>
                  </a:lnTo>
                  <a:lnTo>
                    <a:pt x="8521" y="4341"/>
                  </a:lnTo>
                  <a:lnTo>
                    <a:pt x="8601" y="4502"/>
                  </a:lnTo>
                  <a:lnTo>
                    <a:pt x="8628" y="4689"/>
                  </a:lnTo>
                  <a:lnTo>
                    <a:pt x="8655" y="4877"/>
                  </a:lnTo>
                  <a:lnTo>
                    <a:pt x="8628" y="5145"/>
                  </a:lnTo>
                  <a:lnTo>
                    <a:pt x="8547" y="5413"/>
                  </a:lnTo>
                  <a:lnTo>
                    <a:pt x="8413" y="5627"/>
                  </a:lnTo>
                  <a:lnTo>
                    <a:pt x="8253" y="5841"/>
                  </a:lnTo>
                  <a:lnTo>
                    <a:pt x="8413" y="6029"/>
                  </a:lnTo>
                  <a:lnTo>
                    <a:pt x="8547" y="6270"/>
                  </a:lnTo>
                  <a:lnTo>
                    <a:pt x="8628" y="6511"/>
                  </a:lnTo>
                  <a:lnTo>
                    <a:pt x="8655" y="6779"/>
                  </a:lnTo>
                  <a:lnTo>
                    <a:pt x="8628" y="6993"/>
                  </a:lnTo>
                  <a:lnTo>
                    <a:pt x="8601" y="7181"/>
                  </a:lnTo>
                  <a:lnTo>
                    <a:pt x="8521" y="7342"/>
                  </a:lnTo>
                  <a:lnTo>
                    <a:pt x="8440" y="7502"/>
                  </a:lnTo>
                  <a:lnTo>
                    <a:pt x="8333" y="7663"/>
                  </a:lnTo>
                  <a:lnTo>
                    <a:pt x="8199" y="7797"/>
                  </a:lnTo>
                  <a:lnTo>
                    <a:pt x="8065" y="7904"/>
                  </a:lnTo>
                  <a:lnTo>
                    <a:pt x="7904" y="7985"/>
                  </a:lnTo>
                  <a:lnTo>
                    <a:pt x="7904" y="8226"/>
                  </a:lnTo>
                  <a:lnTo>
                    <a:pt x="7878" y="8360"/>
                  </a:lnTo>
                  <a:lnTo>
                    <a:pt x="7770" y="8494"/>
                  </a:lnTo>
                  <a:lnTo>
                    <a:pt x="7663" y="8574"/>
                  </a:lnTo>
                  <a:lnTo>
                    <a:pt x="7503" y="8601"/>
                  </a:lnTo>
                  <a:lnTo>
                    <a:pt x="7369" y="8574"/>
                  </a:lnTo>
                  <a:lnTo>
                    <a:pt x="7235" y="8494"/>
                  </a:lnTo>
                  <a:lnTo>
                    <a:pt x="7154" y="8360"/>
                  </a:lnTo>
                  <a:lnTo>
                    <a:pt x="7127" y="8226"/>
                  </a:lnTo>
                  <a:lnTo>
                    <a:pt x="7127" y="8145"/>
                  </a:lnTo>
                  <a:lnTo>
                    <a:pt x="6029" y="8145"/>
                  </a:lnTo>
                  <a:lnTo>
                    <a:pt x="6029" y="8226"/>
                  </a:lnTo>
                  <a:lnTo>
                    <a:pt x="6002" y="8360"/>
                  </a:lnTo>
                  <a:lnTo>
                    <a:pt x="5922" y="8494"/>
                  </a:lnTo>
                  <a:lnTo>
                    <a:pt x="5788" y="8574"/>
                  </a:lnTo>
                  <a:lnTo>
                    <a:pt x="5654" y="8601"/>
                  </a:lnTo>
                  <a:lnTo>
                    <a:pt x="5493" y="8574"/>
                  </a:lnTo>
                  <a:lnTo>
                    <a:pt x="5386" y="8494"/>
                  </a:lnTo>
                  <a:lnTo>
                    <a:pt x="5305" y="8360"/>
                  </a:lnTo>
                  <a:lnTo>
                    <a:pt x="5252" y="8226"/>
                  </a:lnTo>
                  <a:lnTo>
                    <a:pt x="5252" y="8145"/>
                  </a:lnTo>
                  <a:lnTo>
                    <a:pt x="4930" y="8145"/>
                  </a:lnTo>
                  <a:lnTo>
                    <a:pt x="4770" y="8092"/>
                  </a:lnTo>
                  <a:lnTo>
                    <a:pt x="4636" y="8011"/>
                  </a:lnTo>
                  <a:lnTo>
                    <a:pt x="4555" y="7904"/>
                  </a:lnTo>
                  <a:lnTo>
                    <a:pt x="4528" y="7744"/>
                  </a:lnTo>
                  <a:lnTo>
                    <a:pt x="4555" y="7583"/>
                  </a:lnTo>
                  <a:lnTo>
                    <a:pt x="4636" y="7476"/>
                  </a:lnTo>
                  <a:lnTo>
                    <a:pt x="4770" y="7395"/>
                  </a:lnTo>
                  <a:lnTo>
                    <a:pt x="4930" y="7368"/>
                  </a:lnTo>
                  <a:lnTo>
                    <a:pt x="5011" y="7368"/>
                  </a:lnTo>
                  <a:lnTo>
                    <a:pt x="5011" y="4314"/>
                  </a:lnTo>
                  <a:lnTo>
                    <a:pt x="4930" y="4314"/>
                  </a:lnTo>
                  <a:lnTo>
                    <a:pt x="4770" y="4287"/>
                  </a:lnTo>
                  <a:lnTo>
                    <a:pt x="4636" y="4207"/>
                  </a:lnTo>
                  <a:lnTo>
                    <a:pt x="4555" y="4073"/>
                  </a:lnTo>
                  <a:lnTo>
                    <a:pt x="4528" y="3939"/>
                  </a:lnTo>
                  <a:lnTo>
                    <a:pt x="4555" y="3778"/>
                  </a:lnTo>
                  <a:lnTo>
                    <a:pt x="4636" y="3644"/>
                  </a:lnTo>
                  <a:lnTo>
                    <a:pt x="4770" y="3564"/>
                  </a:lnTo>
                  <a:lnTo>
                    <a:pt x="4930" y="3537"/>
                  </a:lnTo>
                  <a:lnTo>
                    <a:pt x="5252" y="3537"/>
                  </a:lnTo>
                  <a:lnTo>
                    <a:pt x="5252" y="3457"/>
                  </a:lnTo>
                  <a:lnTo>
                    <a:pt x="5305" y="3296"/>
                  </a:lnTo>
                  <a:lnTo>
                    <a:pt x="5386" y="3189"/>
                  </a:lnTo>
                  <a:lnTo>
                    <a:pt x="5493" y="3108"/>
                  </a:lnTo>
                  <a:lnTo>
                    <a:pt x="5654" y="3055"/>
                  </a:lnTo>
                  <a:lnTo>
                    <a:pt x="5788" y="3108"/>
                  </a:lnTo>
                  <a:lnTo>
                    <a:pt x="5922" y="3189"/>
                  </a:lnTo>
                  <a:lnTo>
                    <a:pt x="6002" y="3296"/>
                  </a:lnTo>
                  <a:lnTo>
                    <a:pt x="6029" y="3457"/>
                  </a:lnTo>
                  <a:lnTo>
                    <a:pt x="6029" y="3537"/>
                  </a:lnTo>
                  <a:lnTo>
                    <a:pt x="7127" y="3537"/>
                  </a:lnTo>
                  <a:lnTo>
                    <a:pt x="7127" y="3457"/>
                  </a:lnTo>
                  <a:lnTo>
                    <a:pt x="7154" y="3296"/>
                  </a:lnTo>
                  <a:lnTo>
                    <a:pt x="7235" y="3189"/>
                  </a:lnTo>
                  <a:lnTo>
                    <a:pt x="7369" y="3108"/>
                  </a:lnTo>
                  <a:lnTo>
                    <a:pt x="7503" y="3055"/>
                  </a:lnTo>
                  <a:close/>
                  <a:moveTo>
                    <a:pt x="6565" y="0"/>
                  </a:moveTo>
                  <a:lnTo>
                    <a:pt x="6056" y="27"/>
                  </a:lnTo>
                  <a:lnTo>
                    <a:pt x="5547" y="107"/>
                  </a:lnTo>
                  <a:lnTo>
                    <a:pt x="5064" y="215"/>
                  </a:lnTo>
                  <a:lnTo>
                    <a:pt x="4609" y="402"/>
                  </a:lnTo>
                  <a:lnTo>
                    <a:pt x="4153" y="617"/>
                  </a:lnTo>
                  <a:lnTo>
                    <a:pt x="3751" y="858"/>
                  </a:lnTo>
                  <a:lnTo>
                    <a:pt x="3350" y="1152"/>
                  </a:lnTo>
                  <a:lnTo>
                    <a:pt x="3001" y="1474"/>
                  </a:lnTo>
                  <a:lnTo>
                    <a:pt x="2653" y="1849"/>
                  </a:lnTo>
                  <a:lnTo>
                    <a:pt x="2358" y="2224"/>
                  </a:lnTo>
                  <a:lnTo>
                    <a:pt x="2117" y="2653"/>
                  </a:lnTo>
                  <a:lnTo>
                    <a:pt x="1903" y="3082"/>
                  </a:lnTo>
                  <a:lnTo>
                    <a:pt x="1742" y="3564"/>
                  </a:lnTo>
                  <a:lnTo>
                    <a:pt x="1608" y="4046"/>
                  </a:lnTo>
                  <a:lnTo>
                    <a:pt x="1528" y="4555"/>
                  </a:lnTo>
                  <a:lnTo>
                    <a:pt x="1501" y="5064"/>
                  </a:lnTo>
                  <a:lnTo>
                    <a:pt x="1501" y="8708"/>
                  </a:lnTo>
                  <a:lnTo>
                    <a:pt x="1233" y="8815"/>
                  </a:lnTo>
                  <a:lnTo>
                    <a:pt x="965" y="8976"/>
                  </a:lnTo>
                  <a:lnTo>
                    <a:pt x="724" y="9164"/>
                  </a:lnTo>
                  <a:lnTo>
                    <a:pt x="509" y="9405"/>
                  </a:lnTo>
                  <a:lnTo>
                    <a:pt x="402" y="9565"/>
                  </a:lnTo>
                  <a:lnTo>
                    <a:pt x="295" y="9726"/>
                  </a:lnTo>
                  <a:lnTo>
                    <a:pt x="215" y="9887"/>
                  </a:lnTo>
                  <a:lnTo>
                    <a:pt x="134" y="10075"/>
                  </a:lnTo>
                  <a:lnTo>
                    <a:pt x="81" y="10262"/>
                  </a:lnTo>
                  <a:lnTo>
                    <a:pt x="54" y="10450"/>
                  </a:lnTo>
                  <a:lnTo>
                    <a:pt x="27" y="10637"/>
                  </a:lnTo>
                  <a:lnTo>
                    <a:pt x="0" y="10852"/>
                  </a:lnTo>
                  <a:lnTo>
                    <a:pt x="27" y="11012"/>
                  </a:lnTo>
                  <a:lnTo>
                    <a:pt x="81" y="11173"/>
                  </a:lnTo>
                  <a:lnTo>
                    <a:pt x="161" y="11307"/>
                  </a:lnTo>
                  <a:lnTo>
                    <a:pt x="242" y="11441"/>
                  </a:lnTo>
                  <a:lnTo>
                    <a:pt x="376" y="11521"/>
                  </a:lnTo>
                  <a:lnTo>
                    <a:pt x="509" y="11602"/>
                  </a:lnTo>
                  <a:lnTo>
                    <a:pt x="670" y="11655"/>
                  </a:lnTo>
                  <a:lnTo>
                    <a:pt x="858" y="11682"/>
                  </a:lnTo>
                  <a:lnTo>
                    <a:pt x="12379" y="11682"/>
                  </a:lnTo>
                  <a:lnTo>
                    <a:pt x="12540" y="11655"/>
                  </a:lnTo>
                  <a:lnTo>
                    <a:pt x="12700" y="11602"/>
                  </a:lnTo>
                  <a:lnTo>
                    <a:pt x="12834" y="11521"/>
                  </a:lnTo>
                  <a:lnTo>
                    <a:pt x="12968" y="11441"/>
                  </a:lnTo>
                  <a:lnTo>
                    <a:pt x="13076" y="11307"/>
                  </a:lnTo>
                  <a:lnTo>
                    <a:pt x="13129" y="11173"/>
                  </a:lnTo>
                  <a:lnTo>
                    <a:pt x="13183" y="11012"/>
                  </a:lnTo>
                  <a:lnTo>
                    <a:pt x="13209" y="10852"/>
                  </a:lnTo>
                  <a:lnTo>
                    <a:pt x="13183" y="10476"/>
                  </a:lnTo>
                  <a:lnTo>
                    <a:pt x="13102" y="10128"/>
                  </a:lnTo>
                  <a:lnTo>
                    <a:pt x="12968" y="9807"/>
                  </a:lnTo>
                  <a:lnTo>
                    <a:pt x="12781" y="9512"/>
                  </a:lnTo>
                  <a:lnTo>
                    <a:pt x="12540" y="9244"/>
                  </a:lnTo>
                  <a:lnTo>
                    <a:pt x="12272" y="9003"/>
                  </a:lnTo>
                  <a:lnTo>
                    <a:pt x="11977" y="8815"/>
                  </a:lnTo>
                  <a:lnTo>
                    <a:pt x="11655" y="8681"/>
                  </a:lnTo>
                  <a:lnTo>
                    <a:pt x="11655" y="5064"/>
                  </a:lnTo>
                  <a:lnTo>
                    <a:pt x="11629" y="4555"/>
                  </a:lnTo>
                  <a:lnTo>
                    <a:pt x="11548" y="4046"/>
                  </a:lnTo>
                  <a:lnTo>
                    <a:pt x="11414" y="3564"/>
                  </a:lnTo>
                  <a:lnTo>
                    <a:pt x="11254" y="3082"/>
                  </a:lnTo>
                  <a:lnTo>
                    <a:pt x="11039" y="2653"/>
                  </a:lnTo>
                  <a:lnTo>
                    <a:pt x="10771" y="2224"/>
                  </a:lnTo>
                  <a:lnTo>
                    <a:pt x="10503" y="1849"/>
                  </a:lnTo>
                  <a:lnTo>
                    <a:pt x="10155" y="1474"/>
                  </a:lnTo>
                  <a:lnTo>
                    <a:pt x="9807" y="1152"/>
                  </a:lnTo>
                  <a:lnTo>
                    <a:pt x="9405" y="858"/>
                  </a:lnTo>
                  <a:lnTo>
                    <a:pt x="9003" y="617"/>
                  </a:lnTo>
                  <a:lnTo>
                    <a:pt x="8547" y="402"/>
                  </a:lnTo>
                  <a:lnTo>
                    <a:pt x="8092" y="215"/>
                  </a:lnTo>
                  <a:lnTo>
                    <a:pt x="7610" y="107"/>
                  </a:lnTo>
                  <a:lnTo>
                    <a:pt x="7101" y="27"/>
                  </a:lnTo>
                  <a:lnTo>
                    <a:pt x="65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55"/>
          <p:cNvGrpSpPr/>
          <p:nvPr/>
        </p:nvGrpSpPr>
        <p:grpSpPr>
          <a:xfrm>
            <a:off x="5024231" y="3294517"/>
            <a:ext cx="458397" cy="457206"/>
            <a:chOff x="6294050" y="2709125"/>
            <a:chExt cx="330925" cy="330925"/>
          </a:xfrm>
        </p:grpSpPr>
        <p:sp>
          <p:nvSpPr>
            <p:cNvPr id="1024" name="Google Shape;1024;p55"/>
            <p:cNvSpPr/>
            <p:nvPr/>
          </p:nvSpPr>
          <p:spPr>
            <a:xfrm>
              <a:off x="6430025" y="2709125"/>
              <a:ext cx="58300" cy="73700"/>
            </a:xfrm>
            <a:custGeom>
              <a:avLst/>
              <a:gdLst/>
              <a:ahLst/>
              <a:cxnLst/>
              <a:rect l="l" t="t" r="r" b="b"/>
              <a:pathLst>
                <a:path w="2332" h="2948" extrusionOk="0">
                  <a:moveTo>
                    <a:pt x="939" y="0"/>
                  </a:moveTo>
                  <a:lnTo>
                    <a:pt x="724" y="81"/>
                  </a:lnTo>
                  <a:lnTo>
                    <a:pt x="510" y="188"/>
                  </a:lnTo>
                  <a:lnTo>
                    <a:pt x="349" y="322"/>
                  </a:lnTo>
                  <a:lnTo>
                    <a:pt x="215" y="509"/>
                  </a:lnTo>
                  <a:lnTo>
                    <a:pt x="108" y="697"/>
                  </a:lnTo>
                  <a:lnTo>
                    <a:pt x="28" y="911"/>
                  </a:lnTo>
                  <a:lnTo>
                    <a:pt x="1" y="1152"/>
                  </a:lnTo>
                  <a:lnTo>
                    <a:pt x="28" y="1340"/>
                  </a:lnTo>
                  <a:lnTo>
                    <a:pt x="54" y="1528"/>
                  </a:lnTo>
                  <a:lnTo>
                    <a:pt x="135" y="1688"/>
                  </a:lnTo>
                  <a:lnTo>
                    <a:pt x="215" y="1849"/>
                  </a:lnTo>
                  <a:lnTo>
                    <a:pt x="349" y="1983"/>
                  </a:lnTo>
                  <a:lnTo>
                    <a:pt x="483" y="2090"/>
                  </a:lnTo>
                  <a:lnTo>
                    <a:pt x="617" y="2197"/>
                  </a:lnTo>
                  <a:lnTo>
                    <a:pt x="778" y="2251"/>
                  </a:lnTo>
                  <a:lnTo>
                    <a:pt x="778" y="2948"/>
                  </a:lnTo>
                  <a:lnTo>
                    <a:pt x="1180" y="2921"/>
                  </a:lnTo>
                  <a:lnTo>
                    <a:pt x="1555" y="2948"/>
                  </a:lnTo>
                  <a:lnTo>
                    <a:pt x="1555" y="2251"/>
                  </a:lnTo>
                  <a:lnTo>
                    <a:pt x="1716" y="2197"/>
                  </a:lnTo>
                  <a:lnTo>
                    <a:pt x="1876" y="2090"/>
                  </a:lnTo>
                  <a:lnTo>
                    <a:pt x="2010" y="1983"/>
                  </a:lnTo>
                  <a:lnTo>
                    <a:pt x="2117" y="1849"/>
                  </a:lnTo>
                  <a:lnTo>
                    <a:pt x="2225" y="1688"/>
                  </a:lnTo>
                  <a:lnTo>
                    <a:pt x="2278" y="1528"/>
                  </a:lnTo>
                  <a:lnTo>
                    <a:pt x="2332" y="1340"/>
                  </a:lnTo>
                  <a:lnTo>
                    <a:pt x="2332" y="1152"/>
                  </a:lnTo>
                  <a:lnTo>
                    <a:pt x="2332" y="911"/>
                  </a:lnTo>
                  <a:lnTo>
                    <a:pt x="2251" y="697"/>
                  </a:lnTo>
                  <a:lnTo>
                    <a:pt x="2144" y="509"/>
                  </a:lnTo>
                  <a:lnTo>
                    <a:pt x="2010" y="322"/>
                  </a:lnTo>
                  <a:lnTo>
                    <a:pt x="1823" y="188"/>
                  </a:lnTo>
                  <a:lnTo>
                    <a:pt x="1635" y="81"/>
                  </a:lnTo>
                  <a:lnTo>
                    <a:pt x="14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5"/>
            <p:cNvSpPr/>
            <p:nvPr/>
          </p:nvSpPr>
          <p:spPr>
            <a:xfrm>
              <a:off x="6294050" y="2747975"/>
              <a:ext cx="87100" cy="97150"/>
            </a:xfrm>
            <a:custGeom>
              <a:avLst/>
              <a:gdLst/>
              <a:ahLst/>
              <a:cxnLst/>
              <a:rect l="l" t="t" r="r" b="b"/>
              <a:pathLst>
                <a:path w="3484" h="3886" extrusionOk="0">
                  <a:moveTo>
                    <a:pt x="1153" y="0"/>
                  </a:moveTo>
                  <a:lnTo>
                    <a:pt x="939" y="27"/>
                  </a:lnTo>
                  <a:lnTo>
                    <a:pt x="697" y="81"/>
                  </a:lnTo>
                  <a:lnTo>
                    <a:pt x="510" y="188"/>
                  </a:lnTo>
                  <a:lnTo>
                    <a:pt x="349" y="349"/>
                  </a:lnTo>
                  <a:lnTo>
                    <a:pt x="188" y="509"/>
                  </a:lnTo>
                  <a:lnTo>
                    <a:pt x="81" y="697"/>
                  </a:lnTo>
                  <a:lnTo>
                    <a:pt x="28" y="938"/>
                  </a:lnTo>
                  <a:lnTo>
                    <a:pt x="1" y="1152"/>
                  </a:lnTo>
                  <a:lnTo>
                    <a:pt x="1" y="1340"/>
                  </a:lnTo>
                  <a:lnTo>
                    <a:pt x="54" y="1528"/>
                  </a:lnTo>
                  <a:lnTo>
                    <a:pt x="135" y="1688"/>
                  </a:lnTo>
                  <a:lnTo>
                    <a:pt x="215" y="1849"/>
                  </a:lnTo>
                  <a:lnTo>
                    <a:pt x="322" y="1983"/>
                  </a:lnTo>
                  <a:lnTo>
                    <a:pt x="456" y="2090"/>
                  </a:lnTo>
                  <a:lnTo>
                    <a:pt x="617" y="2197"/>
                  </a:lnTo>
                  <a:lnTo>
                    <a:pt x="778" y="2278"/>
                  </a:lnTo>
                  <a:lnTo>
                    <a:pt x="778" y="3510"/>
                  </a:lnTo>
                  <a:lnTo>
                    <a:pt x="805" y="3644"/>
                  </a:lnTo>
                  <a:lnTo>
                    <a:pt x="885" y="3778"/>
                  </a:lnTo>
                  <a:lnTo>
                    <a:pt x="1019" y="3859"/>
                  </a:lnTo>
                  <a:lnTo>
                    <a:pt x="1153" y="3885"/>
                  </a:lnTo>
                  <a:lnTo>
                    <a:pt x="3136" y="3885"/>
                  </a:lnTo>
                  <a:lnTo>
                    <a:pt x="3296" y="3483"/>
                  </a:lnTo>
                  <a:lnTo>
                    <a:pt x="3484" y="3108"/>
                  </a:lnTo>
                  <a:lnTo>
                    <a:pt x="1555" y="3108"/>
                  </a:lnTo>
                  <a:lnTo>
                    <a:pt x="1555" y="2278"/>
                  </a:lnTo>
                  <a:lnTo>
                    <a:pt x="1716" y="2197"/>
                  </a:lnTo>
                  <a:lnTo>
                    <a:pt x="1876" y="2090"/>
                  </a:lnTo>
                  <a:lnTo>
                    <a:pt x="1983" y="1983"/>
                  </a:lnTo>
                  <a:lnTo>
                    <a:pt x="2117" y="1849"/>
                  </a:lnTo>
                  <a:lnTo>
                    <a:pt x="2198" y="1688"/>
                  </a:lnTo>
                  <a:lnTo>
                    <a:pt x="2278" y="1528"/>
                  </a:lnTo>
                  <a:lnTo>
                    <a:pt x="2305" y="1340"/>
                  </a:lnTo>
                  <a:lnTo>
                    <a:pt x="2332" y="1152"/>
                  </a:lnTo>
                  <a:lnTo>
                    <a:pt x="2305" y="938"/>
                  </a:lnTo>
                  <a:lnTo>
                    <a:pt x="2251" y="697"/>
                  </a:lnTo>
                  <a:lnTo>
                    <a:pt x="2117" y="509"/>
                  </a:lnTo>
                  <a:lnTo>
                    <a:pt x="1983" y="349"/>
                  </a:lnTo>
                  <a:lnTo>
                    <a:pt x="1823" y="188"/>
                  </a:lnTo>
                  <a:lnTo>
                    <a:pt x="1608" y="81"/>
                  </a:lnTo>
                  <a:lnTo>
                    <a:pt x="1394" y="27"/>
                  </a:lnTo>
                  <a:lnTo>
                    <a:pt x="11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5"/>
            <p:cNvSpPr/>
            <p:nvPr/>
          </p:nvSpPr>
          <p:spPr>
            <a:xfrm>
              <a:off x="6487650" y="2942225"/>
              <a:ext cx="123250" cy="97825"/>
            </a:xfrm>
            <a:custGeom>
              <a:avLst/>
              <a:gdLst/>
              <a:ahLst/>
              <a:cxnLst/>
              <a:rect l="l" t="t" r="r" b="b"/>
              <a:pathLst>
                <a:path w="4930" h="3913" extrusionOk="0">
                  <a:moveTo>
                    <a:pt x="1340" y="0"/>
                  </a:moveTo>
                  <a:lnTo>
                    <a:pt x="1045" y="268"/>
                  </a:lnTo>
                  <a:lnTo>
                    <a:pt x="723" y="483"/>
                  </a:lnTo>
                  <a:lnTo>
                    <a:pt x="375" y="643"/>
                  </a:lnTo>
                  <a:lnTo>
                    <a:pt x="0" y="777"/>
                  </a:lnTo>
                  <a:lnTo>
                    <a:pt x="3376" y="777"/>
                  </a:lnTo>
                  <a:lnTo>
                    <a:pt x="3376" y="1635"/>
                  </a:lnTo>
                  <a:lnTo>
                    <a:pt x="3215" y="1715"/>
                  </a:lnTo>
                  <a:lnTo>
                    <a:pt x="3054" y="1795"/>
                  </a:lnTo>
                  <a:lnTo>
                    <a:pt x="2920" y="1929"/>
                  </a:lnTo>
                  <a:lnTo>
                    <a:pt x="2813" y="2063"/>
                  </a:lnTo>
                  <a:lnTo>
                    <a:pt x="2706" y="2197"/>
                  </a:lnTo>
                  <a:lnTo>
                    <a:pt x="2653" y="2385"/>
                  </a:lnTo>
                  <a:lnTo>
                    <a:pt x="2599" y="2546"/>
                  </a:lnTo>
                  <a:lnTo>
                    <a:pt x="2599" y="2733"/>
                  </a:lnTo>
                  <a:lnTo>
                    <a:pt x="2626" y="2974"/>
                  </a:lnTo>
                  <a:lnTo>
                    <a:pt x="2679" y="3189"/>
                  </a:lnTo>
                  <a:lnTo>
                    <a:pt x="2787" y="3376"/>
                  </a:lnTo>
                  <a:lnTo>
                    <a:pt x="2920" y="3564"/>
                  </a:lnTo>
                  <a:lnTo>
                    <a:pt x="3108" y="3698"/>
                  </a:lnTo>
                  <a:lnTo>
                    <a:pt x="3296" y="3805"/>
                  </a:lnTo>
                  <a:lnTo>
                    <a:pt x="3510" y="3885"/>
                  </a:lnTo>
                  <a:lnTo>
                    <a:pt x="3751" y="3912"/>
                  </a:lnTo>
                  <a:lnTo>
                    <a:pt x="3992" y="3885"/>
                  </a:lnTo>
                  <a:lnTo>
                    <a:pt x="4207" y="3805"/>
                  </a:lnTo>
                  <a:lnTo>
                    <a:pt x="4421" y="3698"/>
                  </a:lnTo>
                  <a:lnTo>
                    <a:pt x="4582" y="3564"/>
                  </a:lnTo>
                  <a:lnTo>
                    <a:pt x="4716" y="3376"/>
                  </a:lnTo>
                  <a:lnTo>
                    <a:pt x="4823" y="3189"/>
                  </a:lnTo>
                  <a:lnTo>
                    <a:pt x="4903" y="2974"/>
                  </a:lnTo>
                  <a:lnTo>
                    <a:pt x="4930" y="2733"/>
                  </a:lnTo>
                  <a:lnTo>
                    <a:pt x="4903" y="2546"/>
                  </a:lnTo>
                  <a:lnTo>
                    <a:pt x="4876" y="2385"/>
                  </a:lnTo>
                  <a:lnTo>
                    <a:pt x="4796" y="2197"/>
                  </a:lnTo>
                  <a:lnTo>
                    <a:pt x="4716" y="2063"/>
                  </a:lnTo>
                  <a:lnTo>
                    <a:pt x="4582" y="1929"/>
                  </a:lnTo>
                  <a:lnTo>
                    <a:pt x="4448" y="1795"/>
                  </a:lnTo>
                  <a:lnTo>
                    <a:pt x="4314" y="1715"/>
                  </a:lnTo>
                  <a:lnTo>
                    <a:pt x="4153" y="1635"/>
                  </a:lnTo>
                  <a:lnTo>
                    <a:pt x="4153" y="402"/>
                  </a:lnTo>
                  <a:lnTo>
                    <a:pt x="4126" y="241"/>
                  </a:lnTo>
                  <a:lnTo>
                    <a:pt x="4046" y="134"/>
                  </a:lnTo>
                  <a:lnTo>
                    <a:pt x="3912" y="54"/>
                  </a:lnTo>
                  <a:lnTo>
                    <a:pt x="37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5"/>
            <p:cNvSpPr/>
            <p:nvPr/>
          </p:nvSpPr>
          <p:spPr>
            <a:xfrm>
              <a:off x="6294050" y="2883950"/>
              <a:ext cx="78400" cy="97150"/>
            </a:xfrm>
            <a:custGeom>
              <a:avLst/>
              <a:gdLst/>
              <a:ahLst/>
              <a:cxnLst/>
              <a:rect l="l" t="t" r="r" b="b"/>
              <a:pathLst>
                <a:path w="3136" h="3886" extrusionOk="0">
                  <a:moveTo>
                    <a:pt x="1153" y="0"/>
                  </a:moveTo>
                  <a:lnTo>
                    <a:pt x="1019" y="27"/>
                  </a:lnTo>
                  <a:lnTo>
                    <a:pt x="885" y="108"/>
                  </a:lnTo>
                  <a:lnTo>
                    <a:pt x="805" y="241"/>
                  </a:lnTo>
                  <a:lnTo>
                    <a:pt x="778" y="402"/>
                  </a:lnTo>
                  <a:lnTo>
                    <a:pt x="778" y="1635"/>
                  </a:lnTo>
                  <a:lnTo>
                    <a:pt x="617" y="1688"/>
                  </a:lnTo>
                  <a:lnTo>
                    <a:pt x="456" y="1795"/>
                  </a:lnTo>
                  <a:lnTo>
                    <a:pt x="322" y="1903"/>
                  </a:lnTo>
                  <a:lnTo>
                    <a:pt x="215" y="2037"/>
                  </a:lnTo>
                  <a:lnTo>
                    <a:pt x="108" y="2197"/>
                  </a:lnTo>
                  <a:lnTo>
                    <a:pt x="54" y="2358"/>
                  </a:lnTo>
                  <a:lnTo>
                    <a:pt x="1" y="2546"/>
                  </a:lnTo>
                  <a:lnTo>
                    <a:pt x="1" y="2733"/>
                  </a:lnTo>
                  <a:lnTo>
                    <a:pt x="28" y="2974"/>
                  </a:lnTo>
                  <a:lnTo>
                    <a:pt x="81" y="3189"/>
                  </a:lnTo>
                  <a:lnTo>
                    <a:pt x="188" y="3376"/>
                  </a:lnTo>
                  <a:lnTo>
                    <a:pt x="322" y="3564"/>
                  </a:lnTo>
                  <a:lnTo>
                    <a:pt x="510" y="3698"/>
                  </a:lnTo>
                  <a:lnTo>
                    <a:pt x="697" y="3805"/>
                  </a:lnTo>
                  <a:lnTo>
                    <a:pt x="939" y="3885"/>
                  </a:lnTo>
                  <a:lnTo>
                    <a:pt x="1394" y="3885"/>
                  </a:lnTo>
                  <a:lnTo>
                    <a:pt x="1608" y="3805"/>
                  </a:lnTo>
                  <a:lnTo>
                    <a:pt x="1823" y="3698"/>
                  </a:lnTo>
                  <a:lnTo>
                    <a:pt x="1983" y="3564"/>
                  </a:lnTo>
                  <a:lnTo>
                    <a:pt x="2117" y="3376"/>
                  </a:lnTo>
                  <a:lnTo>
                    <a:pt x="2225" y="3189"/>
                  </a:lnTo>
                  <a:lnTo>
                    <a:pt x="2305" y="2974"/>
                  </a:lnTo>
                  <a:lnTo>
                    <a:pt x="2332" y="2733"/>
                  </a:lnTo>
                  <a:lnTo>
                    <a:pt x="2305" y="2546"/>
                  </a:lnTo>
                  <a:lnTo>
                    <a:pt x="2278" y="2358"/>
                  </a:lnTo>
                  <a:lnTo>
                    <a:pt x="2198" y="2197"/>
                  </a:lnTo>
                  <a:lnTo>
                    <a:pt x="2117" y="2037"/>
                  </a:lnTo>
                  <a:lnTo>
                    <a:pt x="1983" y="1903"/>
                  </a:lnTo>
                  <a:lnTo>
                    <a:pt x="1876" y="1795"/>
                  </a:lnTo>
                  <a:lnTo>
                    <a:pt x="1716" y="1715"/>
                  </a:lnTo>
                  <a:lnTo>
                    <a:pt x="1555" y="1635"/>
                  </a:lnTo>
                  <a:lnTo>
                    <a:pt x="1555" y="777"/>
                  </a:lnTo>
                  <a:lnTo>
                    <a:pt x="3136" y="777"/>
                  </a:lnTo>
                  <a:lnTo>
                    <a:pt x="3028" y="402"/>
                  </a:lnTo>
                  <a:lnTo>
                    <a:pt x="29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5"/>
            <p:cNvSpPr/>
            <p:nvPr/>
          </p:nvSpPr>
          <p:spPr>
            <a:xfrm>
              <a:off x="6550600" y="2845100"/>
              <a:ext cx="74375" cy="58300"/>
            </a:xfrm>
            <a:custGeom>
              <a:avLst/>
              <a:gdLst/>
              <a:ahLst/>
              <a:cxnLst/>
              <a:rect l="l" t="t" r="r" b="b"/>
              <a:pathLst>
                <a:path w="2975" h="2332" extrusionOk="0">
                  <a:moveTo>
                    <a:pt x="1796" y="0"/>
                  </a:moveTo>
                  <a:lnTo>
                    <a:pt x="1608" y="27"/>
                  </a:lnTo>
                  <a:lnTo>
                    <a:pt x="1447" y="54"/>
                  </a:lnTo>
                  <a:lnTo>
                    <a:pt x="1260" y="134"/>
                  </a:lnTo>
                  <a:lnTo>
                    <a:pt x="1126" y="215"/>
                  </a:lnTo>
                  <a:lnTo>
                    <a:pt x="992" y="349"/>
                  </a:lnTo>
                  <a:lnTo>
                    <a:pt x="858" y="456"/>
                  </a:lnTo>
                  <a:lnTo>
                    <a:pt x="778" y="617"/>
                  </a:lnTo>
                  <a:lnTo>
                    <a:pt x="697" y="777"/>
                  </a:lnTo>
                  <a:lnTo>
                    <a:pt x="1" y="777"/>
                  </a:lnTo>
                  <a:lnTo>
                    <a:pt x="27" y="1179"/>
                  </a:lnTo>
                  <a:lnTo>
                    <a:pt x="1" y="1554"/>
                  </a:lnTo>
                  <a:lnTo>
                    <a:pt x="697" y="1554"/>
                  </a:lnTo>
                  <a:lnTo>
                    <a:pt x="778" y="1715"/>
                  </a:lnTo>
                  <a:lnTo>
                    <a:pt x="858" y="1876"/>
                  </a:lnTo>
                  <a:lnTo>
                    <a:pt x="992" y="2010"/>
                  </a:lnTo>
                  <a:lnTo>
                    <a:pt x="1126" y="2117"/>
                  </a:lnTo>
                  <a:lnTo>
                    <a:pt x="1260" y="2224"/>
                  </a:lnTo>
                  <a:lnTo>
                    <a:pt x="1447" y="2278"/>
                  </a:lnTo>
                  <a:lnTo>
                    <a:pt x="1608" y="2331"/>
                  </a:lnTo>
                  <a:lnTo>
                    <a:pt x="1796" y="2331"/>
                  </a:lnTo>
                  <a:lnTo>
                    <a:pt x="2037" y="2305"/>
                  </a:lnTo>
                  <a:lnTo>
                    <a:pt x="2251" y="2251"/>
                  </a:lnTo>
                  <a:lnTo>
                    <a:pt x="2466" y="2144"/>
                  </a:lnTo>
                  <a:lnTo>
                    <a:pt x="2626" y="1983"/>
                  </a:lnTo>
                  <a:lnTo>
                    <a:pt x="2760" y="1822"/>
                  </a:lnTo>
                  <a:lnTo>
                    <a:pt x="2867" y="1635"/>
                  </a:lnTo>
                  <a:lnTo>
                    <a:pt x="2948" y="1394"/>
                  </a:lnTo>
                  <a:lnTo>
                    <a:pt x="2975" y="1179"/>
                  </a:lnTo>
                  <a:lnTo>
                    <a:pt x="2948" y="938"/>
                  </a:lnTo>
                  <a:lnTo>
                    <a:pt x="2867" y="724"/>
                  </a:lnTo>
                  <a:lnTo>
                    <a:pt x="2760" y="509"/>
                  </a:lnTo>
                  <a:lnTo>
                    <a:pt x="2626" y="349"/>
                  </a:lnTo>
                  <a:lnTo>
                    <a:pt x="2466" y="215"/>
                  </a:lnTo>
                  <a:lnTo>
                    <a:pt x="2251" y="108"/>
                  </a:lnTo>
                  <a:lnTo>
                    <a:pt x="2037" y="27"/>
                  </a:lnTo>
                  <a:lnTo>
                    <a:pt x="1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5"/>
            <p:cNvSpPr/>
            <p:nvPr/>
          </p:nvSpPr>
          <p:spPr>
            <a:xfrm>
              <a:off x="6391175" y="2952275"/>
              <a:ext cx="58300" cy="87775"/>
            </a:xfrm>
            <a:custGeom>
              <a:avLst/>
              <a:gdLst/>
              <a:ahLst/>
              <a:cxnLst/>
              <a:rect l="l" t="t" r="r" b="b"/>
              <a:pathLst>
                <a:path w="2332" h="3511" extrusionOk="0">
                  <a:moveTo>
                    <a:pt x="778" y="0"/>
                  </a:moveTo>
                  <a:lnTo>
                    <a:pt x="778" y="1233"/>
                  </a:lnTo>
                  <a:lnTo>
                    <a:pt x="617" y="1313"/>
                  </a:lnTo>
                  <a:lnTo>
                    <a:pt x="483" y="1393"/>
                  </a:lnTo>
                  <a:lnTo>
                    <a:pt x="349" y="1527"/>
                  </a:lnTo>
                  <a:lnTo>
                    <a:pt x="215" y="1661"/>
                  </a:lnTo>
                  <a:lnTo>
                    <a:pt x="135" y="1795"/>
                  </a:lnTo>
                  <a:lnTo>
                    <a:pt x="54" y="1983"/>
                  </a:lnTo>
                  <a:lnTo>
                    <a:pt x="28" y="2144"/>
                  </a:lnTo>
                  <a:lnTo>
                    <a:pt x="1" y="2331"/>
                  </a:lnTo>
                  <a:lnTo>
                    <a:pt x="28" y="2572"/>
                  </a:lnTo>
                  <a:lnTo>
                    <a:pt x="108" y="2787"/>
                  </a:lnTo>
                  <a:lnTo>
                    <a:pt x="215" y="3001"/>
                  </a:lnTo>
                  <a:lnTo>
                    <a:pt x="349" y="3162"/>
                  </a:lnTo>
                  <a:lnTo>
                    <a:pt x="510" y="3296"/>
                  </a:lnTo>
                  <a:lnTo>
                    <a:pt x="724" y="3403"/>
                  </a:lnTo>
                  <a:lnTo>
                    <a:pt x="939" y="3483"/>
                  </a:lnTo>
                  <a:lnTo>
                    <a:pt x="1180" y="3510"/>
                  </a:lnTo>
                  <a:lnTo>
                    <a:pt x="1394" y="3483"/>
                  </a:lnTo>
                  <a:lnTo>
                    <a:pt x="1635" y="3403"/>
                  </a:lnTo>
                  <a:lnTo>
                    <a:pt x="1823" y="3296"/>
                  </a:lnTo>
                  <a:lnTo>
                    <a:pt x="2010" y="3162"/>
                  </a:lnTo>
                  <a:lnTo>
                    <a:pt x="2144" y="3001"/>
                  </a:lnTo>
                  <a:lnTo>
                    <a:pt x="2251" y="2787"/>
                  </a:lnTo>
                  <a:lnTo>
                    <a:pt x="2305" y="2572"/>
                  </a:lnTo>
                  <a:lnTo>
                    <a:pt x="2332" y="2331"/>
                  </a:lnTo>
                  <a:lnTo>
                    <a:pt x="2332" y="2144"/>
                  </a:lnTo>
                  <a:lnTo>
                    <a:pt x="2278" y="1983"/>
                  </a:lnTo>
                  <a:lnTo>
                    <a:pt x="2225" y="1795"/>
                  </a:lnTo>
                  <a:lnTo>
                    <a:pt x="2117" y="1661"/>
                  </a:lnTo>
                  <a:lnTo>
                    <a:pt x="2010" y="1527"/>
                  </a:lnTo>
                  <a:lnTo>
                    <a:pt x="1876" y="1393"/>
                  </a:lnTo>
                  <a:lnTo>
                    <a:pt x="1716" y="1313"/>
                  </a:lnTo>
                  <a:lnTo>
                    <a:pt x="1555" y="1233"/>
                  </a:lnTo>
                  <a:lnTo>
                    <a:pt x="1555" y="375"/>
                  </a:lnTo>
                  <a:lnTo>
                    <a:pt x="1153" y="215"/>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5"/>
            <p:cNvSpPr/>
            <p:nvPr/>
          </p:nvSpPr>
          <p:spPr>
            <a:xfrm>
              <a:off x="6487650" y="2709125"/>
              <a:ext cx="117900" cy="97150"/>
            </a:xfrm>
            <a:custGeom>
              <a:avLst/>
              <a:gdLst/>
              <a:ahLst/>
              <a:cxnLst/>
              <a:rect l="l" t="t" r="r" b="b"/>
              <a:pathLst>
                <a:path w="4716" h="3886" extrusionOk="0">
                  <a:moveTo>
                    <a:pt x="3537" y="0"/>
                  </a:moveTo>
                  <a:lnTo>
                    <a:pt x="3296" y="27"/>
                  </a:lnTo>
                  <a:lnTo>
                    <a:pt x="3081" y="81"/>
                  </a:lnTo>
                  <a:lnTo>
                    <a:pt x="2894" y="188"/>
                  </a:lnTo>
                  <a:lnTo>
                    <a:pt x="2706" y="322"/>
                  </a:lnTo>
                  <a:lnTo>
                    <a:pt x="2572" y="509"/>
                  </a:lnTo>
                  <a:lnTo>
                    <a:pt x="2465" y="697"/>
                  </a:lnTo>
                  <a:lnTo>
                    <a:pt x="2385" y="911"/>
                  </a:lnTo>
                  <a:lnTo>
                    <a:pt x="2385" y="1152"/>
                  </a:lnTo>
                  <a:lnTo>
                    <a:pt x="2385" y="1340"/>
                  </a:lnTo>
                  <a:lnTo>
                    <a:pt x="2438" y="1528"/>
                  </a:lnTo>
                  <a:lnTo>
                    <a:pt x="2492" y="1688"/>
                  </a:lnTo>
                  <a:lnTo>
                    <a:pt x="2599" y="1849"/>
                  </a:lnTo>
                  <a:lnTo>
                    <a:pt x="2706" y="1983"/>
                  </a:lnTo>
                  <a:lnTo>
                    <a:pt x="2840" y="2090"/>
                  </a:lnTo>
                  <a:lnTo>
                    <a:pt x="3001" y="2197"/>
                  </a:lnTo>
                  <a:lnTo>
                    <a:pt x="3162" y="2251"/>
                  </a:lnTo>
                  <a:lnTo>
                    <a:pt x="3162" y="3108"/>
                  </a:lnTo>
                  <a:lnTo>
                    <a:pt x="0" y="3108"/>
                  </a:lnTo>
                  <a:lnTo>
                    <a:pt x="375" y="3242"/>
                  </a:lnTo>
                  <a:lnTo>
                    <a:pt x="723" y="3430"/>
                  </a:lnTo>
                  <a:lnTo>
                    <a:pt x="1045" y="3644"/>
                  </a:lnTo>
                  <a:lnTo>
                    <a:pt x="1340" y="3885"/>
                  </a:lnTo>
                  <a:lnTo>
                    <a:pt x="3537" y="3885"/>
                  </a:lnTo>
                  <a:lnTo>
                    <a:pt x="3697" y="3859"/>
                  </a:lnTo>
                  <a:lnTo>
                    <a:pt x="3805" y="3778"/>
                  </a:lnTo>
                  <a:lnTo>
                    <a:pt x="3885" y="3644"/>
                  </a:lnTo>
                  <a:lnTo>
                    <a:pt x="3939" y="3483"/>
                  </a:lnTo>
                  <a:lnTo>
                    <a:pt x="3939" y="2251"/>
                  </a:lnTo>
                  <a:lnTo>
                    <a:pt x="4099" y="2197"/>
                  </a:lnTo>
                  <a:lnTo>
                    <a:pt x="4233" y="2090"/>
                  </a:lnTo>
                  <a:lnTo>
                    <a:pt x="4367" y="1983"/>
                  </a:lnTo>
                  <a:lnTo>
                    <a:pt x="4501" y="1849"/>
                  </a:lnTo>
                  <a:lnTo>
                    <a:pt x="4582" y="1688"/>
                  </a:lnTo>
                  <a:lnTo>
                    <a:pt x="4662" y="1528"/>
                  </a:lnTo>
                  <a:lnTo>
                    <a:pt x="4689" y="1340"/>
                  </a:lnTo>
                  <a:lnTo>
                    <a:pt x="4716" y="1152"/>
                  </a:lnTo>
                  <a:lnTo>
                    <a:pt x="4689" y="911"/>
                  </a:lnTo>
                  <a:lnTo>
                    <a:pt x="4608" y="697"/>
                  </a:lnTo>
                  <a:lnTo>
                    <a:pt x="4501" y="509"/>
                  </a:lnTo>
                  <a:lnTo>
                    <a:pt x="4367" y="322"/>
                  </a:lnTo>
                  <a:lnTo>
                    <a:pt x="4180" y="188"/>
                  </a:lnTo>
                  <a:lnTo>
                    <a:pt x="3992" y="81"/>
                  </a:lnTo>
                  <a:lnTo>
                    <a:pt x="3778" y="27"/>
                  </a:lnTo>
                  <a:lnTo>
                    <a:pt x="3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5"/>
            <p:cNvSpPr/>
            <p:nvPr/>
          </p:nvSpPr>
          <p:spPr>
            <a:xfrm>
              <a:off x="6446775" y="2848450"/>
              <a:ext cx="34200" cy="16100"/>
            </a:xfrm>
            <a:custGeom>
              <a:avLst/>
              <a:gdLst/>
              <a:ahLst/>
              <a:cxnLst/>
              <a:rect l="l" t="t" r="r" b="b"/>
              <a:pathLst>
                <a:path w="1368" h="644" extrusionOk="0">
                  <a:moveTo>
                    <a:pt x="1" y="0"/>
                  </a:moveTo>
                  <a:lnTo>
                    <a:pt x="1" y="643"/>
                  </a:lnTo>
                  <a:lnTo>
                    <a:pt x="1046" y="643"/>
                  </a:lnTo>
                  <a:lnTo>
                    <a:pt x="1180" y="617"/>
                  </a:lnTo>
                  <a:lnTo>
                    <a:pt x="1287" y="563"/>
                  </a:lnTo>
                  <a:lnTo>
                    <a:pt x="1340" y="456"/>
                  </a:lnTo>
                  <a:lnTo>
                    <a:pt x="1367" y="322"/>
                  </a:lnTo>
                  <a:lnTo>
                    <a:pt x="1340" y="188"/>
                  </a:lnTo>
                  <a:lnTo>
                    <a:pt x="1287" y="81"/>
                  </a:lnTo>
                  <a:lnTo>
                    <a:pt x="1180" y="27"/>
                  </a:lnTo>
                  <a:lnTo>
                    <a:pt x="1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5"/>
            <p:cNvSpPr/>
            <p:nvPr/>
          </p:nvSpPr>
          <p:spPr>
            <a:xfrm>
              <a:off x="6386500" y="2801550"/>
              <a:ext cx="145375" cy="145375"/>
            </a:xfrm>
            <a:custGeom>
              <a:avLst/>
              <a:gdLst/>
              <a:ahLst/>
              <a:cxnLst/>
              <a:rect l="l" t="t" r="r" b="b"/>
              <a:pathLst>
                <a:path w="5815" h="5815" extrusionOk="0">
                  <a:moveTo>
                    <a:pt x="3617" y="724"/>
                  </a:moveTo>
                  <a:lnTo>
                    <a:pt x="3751" y="778"/>
                  </a:lnTo>
                  <a:lnTo>
                    <a:pt x="3885" y="858"/>
                  </a:lnTo>
                  <a:lnTo>
                    <a:pt x="3966" y="965"/>
                  </a:lnTo>
                  <a:lnTo>
                    <a:pt x="3992" y="1126"/>
                  </a:lnTo>
                  <a:lnTo>
                    <a:pt x="3992" y="1233"/>
                  </a:lnTo>
                  <a:lnTo>
                    <a:pt x="4126" y="1314"/>
                  </a:lnTo>
                  <a:lnTo>
                    <a:pt x="4234" y="1394"/>
                  </a:lnTo>
                  <a:lnTo>
                    <a:pt x="4314" y="1501"/>
                  </a:lnTo>
                  <a:lnTo>
                    <a:pt x="4394" y="1635"/>
                  </a:lnTo>
                  <a:lnTo>
                    <a:pt x="4475" y="1769"/>
                  </a:lnTo>
                  <a:lnTo>
                    <a:pt x="4528" y="1903"/>
                  </a:lnTo>
                  <a:lnTo>
                    <a:pt x="4555" y="2037"/>
                  </a:lnTo>
                  <a:lnTo>
                    <a:pt x="4555" y="2198"/>
                  </a:lnTo>
                  <a:lnTo>
                    <a:pt x="4528" y="2385"/>
                  </a:lnTo>
                  <a:lnTo>
                    <a:pt x="4475" y="2573"/>
                  </a:lnTo>
                  <a:lnTo>
                    <a:pt x="4394" y="2760"/>
                  </a:lnTo>
                  <a:lnTo>
                    <a:pt x="4287" y="2921"/>
                  </a:lnTo>
                  <a:lnTo>
                    <a:pt x="4394" y="3055"/>
                  </a:lnTo>
                  <a:lnTo>
                    <a:pt x="4475" y="3243"/>
                  </a:lnTo>
                  <a:lnTo>
                    <a:pt x="4528" y="3430"/>
                  </a:lnTo>
                  <a:lnTo>
                    <a:pt x="4555" y="3618"/>
                  </a:lnTo>
                  <a:lnTo>
                    <a:pt x="4555" y="3779"/>
                  </a:lnTo>
                  <a:lnTo>
                    <a:pt x="4528" y="3913"/>
                  </a:lnTo>
                  <a:lnTo>
                    <a:pt x="4475" y="4073"/>
                  </a:lnTo>
                  <a:lnTo>
                    <a:pt x="4394" y="4181"/>
                  </a:lnTo>
                  <a:lnTo>
                    <a:pt x="4314" y="4314"/>
                  </a:lnTo>
                  <a:lnTo>
                    <a:pt x="4234" y="4422"/>
                  </a:lnTo>
                  <a:lnTo>
                    <a:pt x="4126" y="4502"/>
                  </a:lnTo>
                  <a:lnTo>
                    <a:pt x="3992" y="4582"/>
                  </a:lnTo>
                  <a:lnTo>
                    <a:pt x="3992" y="4690"/>
                  </a:lnTo>
                  <a:lnTo>
                    <a:pt x="3966" y="4850"/>
                  </a:lnTo>
                  <a:lnTo>
                    <a:pt x="3885" y="4984"/>
                  </a:lnTo>
                  <a:lnTo>
                    <a:pt x="3751" y="5065"/>
                  </a:lnTo>
                  <a:lnTo>
                    <a:pt x="3617" y="5091"/>
                  </a:lnTo>
                  <a:lnTo>
                    <a:pt x="3457" y="5065"/>
                  </a:lnTo>
                  <a:lnTo>
                    <a:pt x="3349" y="4984"/>
                  </a:lnTo>
                  <a:lnTo>
                    <a:pt x="3269" y="4877"/>
                  </a:lnTo>
                  <a:lnTo>
                    <a:pt x="3215" y="4743"/>
                  </a:lnTo>
                  <a:lnTo>
                    <a:pt x="2599" y="4743"/>
                  </a:lnTo>
                  <a:lnTo>
                    <a:pt x="2546" y="4877"/>
                  </a:lnTo>
                  <a:lnTo>
                    <a:pt x="2465" y="4984"/>
                  </a:lnTo>
                  <a:lnTo>
                    <a:pt x="2358" y="5065"/>
                  </a:lnTo>
                  <a:lnTo>
                    <a:pt x="2197" y="5091"/>
                  </a:lnTo>
                  <a:lnTo>
                    <a:pt x="2063" y="5065"/>
                  </a:lnTo>
                  <a:lnTo>
                    <a:pt x="1956" y="4984"/>
                  </a:lnTo>
                  <a:lnTo>
                    <a:pt x="1849" y="4877"/>
                  </a:lnTo>
                  <a:lnTo>
                    <a:pt x="1822" y="4743"/>
                  </a:lnTo>
                  <a:lnTo>
                    <a:pt x="1661" y="4743"/>
                  </a:lnTo>
                  <a:lnTo>
                    <a:pt x="1501" y="4690"/>
                  </a:lnTo>
                  <a:lnTo>
                    <a:pt x="1393" y="4609"/>
                  </a:lnTo>
                  <a:lnTo>
                    <a:pt x="1313" y="4502"/>
                  </a:lnTo>
                  <a:lnTo>
                    <a:pt x="1286" y="4341"/>
                  </a:lnTo>
                  <a:lnTo>
                    <a:pt x="1313" y="4207"/>
                  </a:lnTo>
                  <a:lnTo>
                    <a:pt x="1393" y="4073"/>
                  </a:lnTo>
                  <a:lnTo>
                    <a:pt x="1501" y="3993"/>
                  </a:lnTo>
                  <a:lnTo>
                    <a:pt x="1635" y="3966"/>
                  </a:lnTo>
                  <a:lnTo>
                    <a:pt x="1635" y="1876"/>
                  </a:lnTo>
                  <a:lnTo>
                    <a:pt x="1501" y="1823"/>
                  </a:lnTo>
                  <a:lnTo>
                    <a:pt x="1393" y="1742"/>
                  </a:lnTo>
                  <a:lnTo>
                    <a:pt x="1313" y="1635"/>
                  </a:lnTo>
                  <a:lnTo>
                    <a:pt x="1286" y="1474"/>
                  </a:lnTo>
                  <a:lnTo>
                    <a:pt x="1313" y="1340"/>
                  </a:lnTo>
                  <a:lnTo>
                    <a:pt x="1393" y="1206"/>
                  </a:lnTo>
                  <a:lnTo>
                    <a:pt x="1501" y="1126"/>
                  </a:lnTo>
                  <a:lnTo>
                    <a:pt x="1661" y="1099"/>
                  </a:lnTo>
                  <a:lnTo>
                    <a:pt x="1822" y="1099"/>
                  </a:lnTo>
                  <a:lnTo>
                    <a:pt x="1849" y="965"/>
                  </a:lnTo>
                  <a:lnTo>
                    <a:pt x="1956" y="831"/>
                  </a:lnTo>
                  <a:lnTo>
                    <a:pt x="2063" y="751"/>
                  </a:lnTo>
                  <a:lnTo>
                    <a:pt x="2197" y="724"/>
                  </a:lnTo>
                  <a:lnTo>
                    <a:pt x="2358" y="751"/>
                  </a:lnTo>
                  <a:lnTo>
                    <a:pt x="2465" y="831"/>
                  </a:lnTo>
                  <a:lnTo>
                    <a:pt x="2546" y="965"/>
                  </a:lnTo>
                  <a:lnTo>
                    <a:pt x="2599" y="1099"/>
                  </a:lnTo>
                  <a:lnTo>
                    <a:pt x="3215" y="1099"/>
                  </a:lnTo>
                  <a:lnTo>
                    <a:pt x="3269" y="965"/>
                  </a:lnTo>
                  <a:lnTo>
                    <a:pt x="3349" y="831"/>
                  </a:lnTo>
                  <a:lnTo>
                    <a:pt x="3457" y="751"/>
                  </a:lnTo>
                  <a:lnTo>
                    <a:pt x="3617" y="724"/>
                  </a:lnTo>
                  <a:close/>
                  <a:moveTo>
                    <a:pt x="2921" y="1"/>
                  </a:moveTo>
                  <a:lnTo>
                    <a:pt x="2626" y="28"/>
                  </a:lnTo>
                  <a:lnTo>
                    <a:pt x="2331" y="54"/>
                  </a:lnTo>
                  <a:lnTo>
                    <a:pt x="2063" y="135"/>
                  </a:lnTo>
                  <a:lnTo>
                    <a:pt x="1795" y="242"/>
                  </a:lnTo>
                  <a:lnTo>
                    <a:pt x="1527" y="349"/>
                  </a:lnTo>
                  <a:lnTo>
                    <a:pt x="1286" y="510"/>
                  </a:lnTo>
                  <a:lnTo>
                    <a:pt x="1072" y="671"/>
                  </a:lnTo>
                  <a:lnTo>
                    <a:pt x="858" y="858"/>
                  </a:lnTo>
                  <a:lnTo>
                    <a:pt x="670" y="1073"/>
                  </a:lnTo>
                  <a:lnTo>
                    <a:pt x="509" y="1287"/>
                  </a:lnTo>
                  <a:lnTo>
                    <a:pt x="375" y="1528"/>
                  </a:lnTo>
                  <a:lnTo>
                    <a:pt x="241" y="1796"/>
                  </a:lnTo>
                  <a:lnTo>
                    <a:pt x="134" y="2037"/>
                  </a:lnTo>
                  <a:lnTo>
                    <a:pt x="81" y="2332"/>
                  </a:lnTo>
                  <a:lnTo>
                    <a:pt x="27" y="2627"/>
                  </a:lnTo>
                  <a:lnTo>
                    <a:pt x="0" y="2921"/>
                  </a:lnTo>
                  <a:lnTo>
                    <a:pt x="27" y="3216"/>
                  </a:lnTo>
                  <a:lnTo>
                    <a:pt x="81" y="3484"/>
                  </a:lnTo>
                  <a:lnTo>
                    <a:pt x="134" y="3779"/>
                  </a:lnTo>
                  <a:lnTo>
                    <a:pt x="241" y="4047"/>
                  </a:lnTo>
                  <a:lnTo>
                    <a:pt x="375" y="4288"/>
                  </a:lnTo>
                  <a:lnTo>
                    <a:pt x="509" y="4529"/>
                  </a:lnTo>
                  <a:lnTo>
                    <a:pt x="670" y="4770"/>
                  </a:lnTo>
                  <a:lnTo>
                    <a:pt x="858" y="4958"/>
                  </a:lnTo>
                  <a:lnTo>
                    <a:pt x="1072" y="5145"/>
                  </a:lnTo>
                  <a:lnTo>
                    <a:pt x="1286" y="5333"/>
                  </a:lnTo>
                  <a:lnTo>
                    <a:pt x="1527" y="5467"/>
                  </a:lnTo>
                  <a:lnTo>
                    <a:pt x="1795" y="5601"/>
                  </a:lnTo>
                  <a:lnTo>
                    <a:pt x="2063" y="5681"/>
                  </a:lnTo>
                  <a:lnTo>
                    <a:pt x="2331" y="5761"/>
                  </a:lnTo>
                  <a:lnTo>
                    <a:pt x="2626" y="5815"/>
                  </a:lnTo>
                  <a:lnTo>
                    <a:pt x="3215" y="5815"/>
                  </a:lnTo>
                  <a:lnTo>
                    <a:pt x="3510" y="5761"/>
                  </a:lnTo>
                  <a:lnTo>
                    <a:pt x="3778" y="5681"/>
                  </a:lnTo>
                  <a:lnTo>
                    <a:pt x="4046" y="5601"/>
                  </a:lnTo>
                  <a:lnTo>
                    <a:pt x="4287" y="5467"/>
                  </a:lnTo>
                  <a:lnTo>
                    <a:pt x="4528" y="5333"/>
                  </a:lnTo>
                  <a:lnTo>
                    <a:pt x="4769" y="5145"/>
                  </a:lnTo>
                  <a:lnTo>
                    <a:pt x="4957" y="4958"/>
                  </a:lnTo>
                  <a:lnTo>
                    <a:pt x="5145" y="4770"/>
                  </a:lnTo>
                  <a:lnTo>
                    <a:pt x="5332" y="4529"/>
                  </a:lnTo>
                  <a:lnTo>
                    <a:pt x="5466" y="4288"/>
                  </a:lnTo>
                  <a:lnTo>
                    <a:pt x="5600" y="4047"/>
                  </a:lnTo>
                  <a:lnTo>
                    <a:pt x="5680" y="3779"/>
                  </a:lnTo>
                  <a:lnTo>
                    <a:pt x="5761" y="3484"/>
                  </a:lnTo>
                  <a:lnTo>
                    <a:pt x="5814" y="3216"/>
                  </a:lnTo>
                  <a:lnTo>
                    <a:pt x="5814" y="2921"/>
                  </a:lnTo>
                  <a:lnTo>
                    <a:pt x="5814" y="2627"/>
                  </a:lnTo>
                  <a:lnTo>
                    <a:pt x="5761" y="2332"/>
                  </a:lnTo>
                  <a:lnTo>
                    <a:pt x="5680" y="2037"/>
                  </a:lnTo>
                  <a:lnTo>
                    <a:pt x="5600" y="1796"/>
                  </a:lnTo>
                  <a:lnTo>
                    <a:pt x="5466" y="1528"/>
                  </a:lnTo>
                  <a:lnTo>
                    <a:pt x="5332" y="1287"/>
                  </a:lnTo>
                  <a:lnTo>
                    <a:pt x="5145" y="1073"/>
                  </a:lnTo>
                  <a:lnTo>
                    <a:pt x="4957" y="858"/>
                  </a:lnTo>
                  <a:lnTo>
                    <a:pt x="4769" y="671"/>
                  </a:lnTo>
                  <a:lnTo>
                    <a:pt x="4528" y="510"/>
                  </a:lnTo>
                  <a:lnTo>
                    <a:pt x="4287" y="349"/>
                  </a:lnTo>
                  <a:lnTo>
                    <a:pt x="4046" y="242"/>
                  </a:lnTo>
                  <a:lnTo>
                    <a:pt x="3778" y="135"/>
                  </a:lnTo>
                  <a:lnTo>
                    <a:pt x="3510" y="54"/>
                  </a:lnTo>
                  <a:lnTo>
                    <a:pt x="3215" y="28"/>
                  </a:lnTo>
                  <a:lnTo>
                    <a:pt x="29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5"/>
            <p:cNvSpPr/>
            <p:nvPr/>
          </p:nvSpPr>
          <p:spPr>
            <a:xfrm>
              <a:off x="6446775" y="2883950"/>
              <a:ext cx="34200" cy="16775"/>
            </a:xfrm>
            <a:custGeom>
              <a:avLst/>
              <a:gdLst/>
              <a:ahLst/>
              <a:cxnLst/>
              <a:rect l="l" t="t" r="r" b="b"/>
              <a:pathLst>
                <a:path w="1368" h="671" extrusionOk="0">
                  <a:moveTo>
                    <a:pt x="1" y="0"/>
                  </a:moveTo>
                  <a:lnTo>
                    <a:pt x="1" y="670"/>
                  </a:lnTo>
                  <a:lnTo>
                    <a:pt x="1046" y="670"/>
                  </a:lnTo>
                  <a:lnTo>
                    <a:pt x="1180" y="643"/>
                  </a:lnTo>
                  <a:lnTo>
                    <a:pt x="1287" y="563"/>
                  </a:lnTo>
                  <a:lnTo>
                    <a:pt x="1340" y="456"/>
                  </a:lnTo>
                  <a:lnTo>
                    <a:pt x="1367" y="322"/>
                  </a:lnTo>
                  <a:lnTo>
                    <a:pt x="1340" y="215"/>
                  </a:lnTo>
                  <a:lnTo>
                    <a:pt x="1287" y="108"/>
                  </a:lnTo>
                  <a:lnTo>
                    <a:pt x="1180" y="27"/>
                  </a:lnTo>
                  <a:lnTo>
                    <a:pt x="1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pic>
        <p:nvPicPr>
          <p:cNvPr id="1038" name="Google Shape;1038;p56"/>
          <p:cNvPicPr preferRelativeResize="0"/>
          <p:nvPr/>
        </p:nvPicPr>
        <p:blipFill rotWithShape="1">
          <a:blip r:embed="rId3">
            <a:alphaModFix/>
          </a:blip>
          <a:srcRect/>
          <a:stretch/>
        </p:blipFill>
        <p:spPr>
          <a:xfrm>
            <a:off x="5491350" y="1900550"/>
            <a:ext cx="1476000" cy="1476000"/>
          </a:xfrm>
          <a:prstGeom prst="roundRect">
            <a:avLst>
              <a:gd name="adj" fmla="val 16667"/>
            </a:avLst>
          </a:prstGeom>
          <a:noFill/>
          <a:ln>
            <a:noFill/>
          </a:ln>
        </p:spPr>
      </p:pic>
      <p:sp>
        <p:nvSpPr>
          <p:cNvPr id="1039" name="Google Shape;1039;p56"/>
          <p:cNvSpPr txBox="1">
            <a:spLocks noGrp="1"/>
          </p:cNvSpPr>
          <p:nvPr>
            <p:ph type="title"/>
          </p:nvPr>
        </p:nvSpPr>
        <p:spPr>
          <a:xfrm>
            <a:off x="1458300" y="3522919"/>
            <a:ext cx="29133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PETER SMITH</a:t>
            </a:r>
            <a:endParaRPr/>
          </a:p>
        </p:txBody>
      </p:sp>
      <p:sp>
        <p:nvSpPr>
          <p:cNvPr id="1040" name="Google Shape;1040;p56"/>
          <p:cNvSpPr txBox="1">
            <a:spLocks noGrp="1"/>
          </p:cNvSpPr>
          <p:nvPr>
            <p:ph type="title" idx="4"/>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 </a:t>
            </a:r>
            <a:endParaRPr/>
          </a:p>
        </p:txBody>
      </p:sp>
      <p:sp>
        <p:nvSpPr>
          <p:cNvPr id="1041" name="Google Shape;1041;p56"/>
          <p:cNvSpPr txBox="1">
            <a:spLocks noGrp="1"/>
          </p:cNvSpPr>
          <p:nvPr>
            <p:ph type="title" idx="2"/>
          </p:nvPr>
        </p:nvSpPr>
        <p:spPr>
          <a:xfrm>
            <a:off x="4772700" y="3522919"/>
            <a:ext cx="29133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JAMESON</a:t>
            </a:r>
            <a:endParaRPr/>
          </a:p>
        </p:txBody>
      </p:sp>
      <p:sp>
        <p:nvSpPr>
          <p:cNvPr id="1042" name="Google Shape;1042;p56"/>
          <p:cNvSpPr txBox="1">
            <a:spLocks noGrp="1"/>
          </p:cNvSpPr>
          <p:nvPr>
            <p:ph type="subTitle" idx="1"/>
          </p:nvPr>
        </p:nvSpPr>
        <p:spPr>
          <a:xfrm>
            <a:off x="4772700" y="3887198"/>
            <a:ext cx="29133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speak a bit about this person here</a:t>
            </a:r>
            <a:endParaRPr/>
          </a:p>
        </p:txBody>
      </p:sp>
      <p:sp>
        <p:nvSpPr>
          <p:cNvPr id="1043" name="Google Shape;1043;p56"/>
          <p:cNvSpPr txBox="1">
            <a:spLocks noGrp="1"/>
          </p:cNvSpPr>
          <p:nvPr>
            <p:ph type="subTitle" idx="3"/>
          </p:nvPr>
        </p:nvSpPr>
        <p:spPr>
          <a:xfrm>
            <a:off x="1458000" y="3887198"/>
            <a:ext cx="29139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speak a bit about this person here</a:t>
            </a:r>
            <a:endParaRPr/>
          </a:p>
        </p:txBody>
      </p:sp>
      <p:pic>
        <p:nvPicPr>
          <p:cNvPr id="1044" name="Google Shape;1044;p56"/>
          <p:cNvPicPr preferRelativeResize="0"/>
          <p:nvPr/>
        </p:nvPicPr>
        <p:blipFill rotWithShape="1">
          <a:blip r:embed="rId4">
            <a:alphaModFix/>
          </a:blip>
          <a:srcRect/>
          <a:stretch/>
        </p:blipFill>
        <p:spPr>
          <a:xfrm>
            <a:off x="2178900" y="1900550"/>
            <a:ext cx="1472100" cy="1472100"/>
          </a:xfrm>
          <a:prstGeom prst="roundRect">
            <a:avLst>
              <a:gd name="adj" fmla="val 16667"/>
            </a:avLst>
          </a:prstGeom>
          <a:noFill/>
          <a:ln>
            <a:noFill/>
          </a:ln>
        </p:spPr>
      </p:pic>
      <p:sp>
        <p:nvSpPr>
          <p:cNvPr id="1045" name="Google Shape;1045;p56"/>
          <p:cNvSpPr/>
          <p:nvPr/>
        </p:nvSpPr>
        <p:spPr>
          <a:xfrm>
            <a:off x="2640600" y="1093239"/>
            <a:ext cx="548700" cy="5487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6" name="Google Shape;1046;p56"/>
          <p:cNvCxnSpPr>
            <a:stCxn id="1045" idx="2"/>
            <a:endCxn id="1044" idx="0"/>
          </p:cNvCxnSpPr>
          <p:nvPr/>
        </p:nvCxnSpPr>
        <p:spPr>
          <a:xfrm>
            <a:off x="2914950" y="1641939"/>
            <a:ext cx="0" cy="258600"/>
          </a:xfrm>
          <a:prstGeom prst="straightConnector1">
            <a:avLst/>
          </a:prstGeom>
          <a:noFill/>
          <a:ln w="19050" cap="flat" cmpd="sng">
            <a:solidFill>
              <a:schemeClr val="dk1"/>
            </a:solidFill>
            <a:prstDash val="solid"/>
            <a:round/>
            <a:headEnd type="none" w="med" len="med"/>
            <a:tailEnd type="none" w="med" len="med"/>
          </a:ln>
        </p:spPr>
      </p:cxnSp>
      <p:sp>
        <p:nvSpPr>
          <p:cNvPr id="1047" name="Google Shape;1047;p56"/>
          <p:cNvSpPr/>
          <p:nvPr/>
        </p:nvSpPr>
        <p:spPr>
          <a:xfrm>
            <a:off x="5955000" y="1093239"/>
            <a:ext cx="548700" cy="5487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8" name="Google Shape;1048;p56"/>
          <p:cNvCxnSpPr>
            <a:stCxn id="1047" idx="2"/>
            <a:endCxn id="1038" idx="0"/>
          </p:cNvCxnSpPr>
          <p:nvPr/>
        </p:nvCxnSpPr>
        <p:spPr>
          <a:xfrm>
            <a:off x="6229350" y="1641939"/>
            <a:ext cx="0" cy="258600"/>
          </a:xfrm>
          <a:prstGeom prst="straightConnector1">
            <a:avLst/>
          </a:prstGeom>
          <a:noFill/>
          <a:ln w="19050" cap="flat" cmpd="sng">
            <a:solidFill>
              <a:schemeClr val="dk1"/>
            </a:solidFill>
            <a:prstDash val="solid"/>
            <a:round/>
            <a:headEnd type="none" w="med" len="med"/>
            <a:tailEnd type="none" w="med" len="med"/>
          </a:ln>
        </p:spPr>
      </p:cxnSp>
      <p:grpSp>
        <p:nvGrpSpPr>
          <p:cNvPr id="1049" name="Google Shape;1049;p56"/>
          <p:cNvGrpSpPr/>
          <p:nvPr/>
        </p:nvGrpSpPr>
        <p:grpSpPr>
          <a:xfrm>
            <a:off x="6091506" y="1230443"/>
            <a:ext cx="275673" cy="274304"/>
            <a:chOff x="7050975" y="2709125"/>
            <a:chExt cx="330900" cy="330925"/>
          </a:xfrm>
        </p:grpSpPr>
        <p:sp>
          <p:nvSpPr>
            <p:cNvPr id="1050" name="Google Shape;1050;p56"/>
            <p:cNvSpPr/>
            <p:nvPr/>
          </p:nvSpPr>
          <p:spPr>
            <a:xfrm>
              <a:off x="7117950" y="2709125"/>
              <a:ext cx="196950" cy="44225"/>
            </a:xfrm>
            <a:custGeom>
              <a:avLst/>
              <a:gdLst/>
              <a:ahLst/>
              <a:cxnLst/>
              <a:rect l="l" t="t" r="r" b="b"/>
              <a:pathLst>
                <a:path w="7878" h="1769" extrusionOk="0">
                  <a:moveTo>
                    <a:pt x="376" y="0"/>
                  </a:moveTo>
                  <a:lnTo>
                    <a:pt x="215" y="27"/>
                  </a:lnTo>
                  <a:lnTo>
                    <a:pt x="108" y="107"/>
                  </a:lnTo>
                  <a:lnTo>
                    <a:pt x="27" y="215"/>
                  </a:lnTo>
                  <a:lnTo>
                    <a:pt x="0" y="375"/>
                  </a:lnTo>
                  <a:lnTo>
                    <a:pt x="0" y="590"/>
                  </a:lnTo>
                  <a:lnTo>
                    <a:pt x="27" y="911"/>
                  </a:lnTo>
                  <a:lnTo>
                    <a:pt x="81" y="1233"/>
                  </a:lnTo>
                  <a:lnTo>
                    <a:pt x="215" y="1501"/>
                  </a:lnTo>
                  <a:lnTo>
                    <a:pt x="376" y="1769"/>
                  </a:lnTo>
                  <a:lnTo>
                    <a:pt x="7503" y="1769"/>
                  </a:lnTo>
                  <a:lnTo>
                    <a:pt x="7663" y="1501"/>
                  </a:lnTo>
                  <a:lnTo>
                    <a:pt x="7771" y="1233"/>
                  </a:lnTo>
                  <a:lnTo>
                    <a:pt x="7851" y="911"/>
                  </a:lnTo>
                  <a:lnTo>
                    <a:pt x="7878" y="590"/>
                  </a:lnTo>
                  <a:lnTo>
                    <a:pt x="7878" y="375"/>
                  </a:lnTo>
                  <a:lnTo>
                    <a:pt x="7851" y="215"/>
                  </a:lnTo>
                  <a:lnTo>
                    <a:pt x="7771" y="107"/>
                  </a:lnTo>
                  <a:lnTo>
                    <a:pt x="7637" y="27"/>
                  </a:lnTo>
                  <a:lnTo>
                    <a:pt x="7503" y="0"/>
                  </a:lnTo>
                  <a:lnTo>
                    <a:pt x="5252" y="0"/>
                  </a:lnTo>
                  <a:lnTo>
                    <a:pt x="5038" y="54"/>
                  </a:lnTo>
                  <a:lnTo>
                    <a:pt x="4823" y="107"/>
                  </a:lnTo>
                  <a:lnTo>
                    <a:pt x="4609" y="215"/>
                  </a:lnTo>
                  <a:lnTo>
                    <a:pt x="4421" y="322"/>
                  </a:lnTo>
                  <a:lnTo>
                    <a:pt x="4234" y="456"/>
                  </a:lnTo>
                  <a:lnTo>
                    <a:pt x="4073" y="590"/>
                  </a:lnTo>
                  <a:lnTo>
                    <a:pt x="3939" y="777"/>
                  </a:lnTo>
                  <a:lnTo>
                    <a:pt x="3805" y="590"/>
                  </a:lnTo>
                  <a:lnTo>
                    <a:pt x="3644" y="456"/>
                  </a:lnTo>
                  <a:lnTo>
                    <a:pt x="3457" y="322"/>
                  </a:lnTo>
                  <a:lnTo>
                    <a:pt x="3269" y="215"/>
                  </a:lnTo>
                  <a:lnTo>
                    <a:pt x="3055" y="107"/>
                  </a:lnTo>
                  <a:lnTo>
                    <a:pt x="2841" y="54"/>
                  </a:lnTo>
                  <a:lnTo>
                    <a:pt x="26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6"/>
            <p:cNvSpPr/>
            <p:nvPr/>
          </p:nvSpPr>
          <p:spPr>
            <a:xfrm>
              <a:off x="7192975" y="2928825"/>
              <a:ext cx="60300" cy="33525"/>
            </a:xfrm>
            <a:custGeom>
              <a:avLst/>
              <a:gdLst/>
              <a:ahLst/>
              <a:cxnLst/>
              <a:rect l="l" t="t" r="r" b="b"/>
              <a:pathLst>
                <a:path w="2412" h="1341" extrusionOk="0">
                  <a:moveTo>
                    <a:pt x="0" y="0"/>
                  </a:moveTo>
                  <a:lnTo>
                    <a:pt x="0" y="1340"/>
                  </a:lnTo>
                  <a:lnTo>
                    <a:pt x="1876" y="1340"/>
                  </a:lnTo>
                  <a:lnTo>
                    <a:pt x="2010" y="1287"/>
                  </a:lnTo>
                  <a:lnTo>
                    <a:pt x="2117" y="1233"/>
                  </a:lnTo>
                  <a:lnTo>
                    <a:pt x="2224" y="1153"/>
                  </a:lnTo>
                  <a:lnTo>
                    <a:pt x="2305" y="1045"/>
                  </a:lnTo>
                  <a:lnTo>
                    <a:pt x="2358" y="938"/>
                  </a:lnTo>
                  <a:lnTo>
                    <a:pt x="2412" y="804"/>
                  </a:lnTo>
                  <a:lnTo>
                    <a:pt x="2412" y="670"/>
                  </a:lnTo>
                  <a:lnTo>
                    <a:pt x="2412" y="536"/>
                  </a:lnTo>
                  <a:lnTo>
                    <a:pt x="2358" y="402"/>
                  </a:lnTo>
                  <a:lnTo>
                    <a:pt x="2305" y="295"/>
                  </a:lnTo>
                  <a:lnTo>
                    <a:pt x="2224" y="188"/>
                  </a:lnTo>
                  <a:lnTo>
                    <a:pt x="2117" y="108"/>
                  </a:lnTo>
                  <a:lnTo>
                    <a:pt x="2010" y="54"/>
                  </a:lnTo>
                  <a:lnTo>
                    <a:pt x="1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6"/>
            <p:cNvSpPr/>
            <p:nvPr/>
          </p:nvSpPr>
          <p:spPr>
            <a:xfrm>
              <a:off x="7192975" y="2875250"/>
              <a:ext cx="60300" cy="34175"/>
            </a:xfrm>
            <a:custGeom>
              <a:avLst/>
              <a:gdLst/>
              <a:ahLst/>
              <a:cxnLst/>
              <a:rect l="l" t="t" r="r" b="b"/>
              <a:pathLst>
                <a:path w="2412" h="1367" extrusionOk="0">
                  <a:moveTo>
                    <a:pt x="0" y="0"/>
                  </a:moveTo>
                  <a:lnTo>
                    <a:pt x="0" y="1366"/>
                  </a:lnTo>
                  <a:lnTo>
                    <a:pt x="1742" y="1366"/>
                  </a:lnTo>
                  <a:lnTo>
                    <a:pt x="1876" y="1340"/>
                  </a:lnTo>
                  <a:lnTo>
                    <a:pt x="2010" y="1313"/>
                  </a:lnTo>
                  <a:lnTo>
                    <a:pt x="2117" y="1233"/>
                  </a:lnTo>
                  <a:lnTo>
                    <a:pt x="2224" y="1152"/>
                  </a:lnTo>
                  <a:lnTo>
                    <a:pt x="2305" y="1045"/>
                  </a:lnTo>
                  <a:lnTo>
                    <a:pt x="2358" y="938"/>
                  </a:lnTo>
                  <a:lnTo>
                    <a:pt x="2412" y="804"/>
                  </a:lnTo>
                  <a:lnTo>
                    <a:pt x="2412" y="670"/>
                  </a:lnTo>
                  <a:lnTo>
                    <a:pt x="2412" y="536"/>
                  </a:lnTo>
                  <a:lnTo>
                    <a:pt x="2358" y="402"/>
                  </a:lnTo>
                  <a:lnTo>
                    <a:pt x="2305" y="295"/>
                  </a:lnTo>
                  <a:lnTo>
                    <a:pt x="2224" y="188"/>
                  </a:lnTo>
                  <a:lnTo>
                    <a:pt x="2117" y="107"/>
                  </a:lnTo>
                  <a:lnTo>
                    <a:pt x="2010" y="54"/>
                  </a:lnTo>
                  <a:lnTo>
                    <a:pt x="1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6"/>
            <p:cNvSpPr/>
            <p:nvPr/>
          </p:nvSpPr>
          <p:spPr>
            <a:xfrm>
              <a:off x="7050975" y="2772750"/>
              <a:ext cx="330900" cy="267300"/>
            </a:xfrm>
            <a:custGeom>
              <a:avLst/>
              <a:gdLst/>
              <a:ahLst/>
              <a:cxnLst/>
              <a:rect l="l" t="t" r="r" b="b"/>
              <a:pathLst>
                <a:path w="13236" h="10692" extrusionOk="0">
                  <a:moveTo>
                    <a:pt x="7636" y="2787"/>
                  </a:moveTo>
                  <a:lnTo>
                    <a:pt x="7797" y="2814"/>
                  </a:lnTo>
                  <a:lnTo>
                    <a:pt x="7904" y="2894"/>
                  </a:lnTo>
                  <a:lnTo>
                    <a:pt x="8011" y="3028"/>
                  </a:lnTo>
                  <a:lnTo>
                    <a:pt x="8038" y="3162"/>
                  </a:lnTo>
                  <a:lnTo>
                    <a:pt x="8038" y="3457"/>
                  </a:lnTo>
                  <a:lnTo>
                    <a:pt x="8199" y="3564"/>
                  </a:lnTo>
                  <a:lnTo>
                    <a:pt x="8360" y="3671"/>
                  </a:lnTo>
                  <a:lnTo>
                    <a:pt x="8520" y="3832"/>
                  </a:lnTo>
                  <a:lnTo>
                    <a:pt x="8628" y="3993"/>
                  </a:lnTo>
                  <a:lnTo>
                    <a:pt x="8735" y="4154"/>
                  </a:lnTo>
                  <a:lnTo>
                    <a:pt x="8815" y="4368"/>
                  </a:lnTo>
                  <a:lnTo>
                    <a:pt x="8869" y="4556"/>
                  </a:lnTo>
                  <a:lnTo>
                    <a:pt x="8869" y="4770"/>
                  </a:lnTo>
                  <a:lnTo>
                    <a:pt x="8869" y="4931"/>
                  </a:lnTo>
                  <a:lnTo>
                    <a:pt x="8842" y="5091"/>
                  </a:lnTo>
                  <a:lnTo>
                    <a:pt x="8735" y="5359"/>
                  </a:lnTo>
                  <a:lnTo>
                    <a:pt x="8601" y="5627"/>
                  </a:lnTo>
                  <a:lnTo>
                    <a:pt x="8413" y="5842"/>
                  </a:lnTo>
                  <a:lnTo>
                    <a:pt x="8601" y="6056"/>
                  </a:lnTo>
                  <a:lnTo>
                    <a:pt x="8735" y="6324"/>
                  </a:lnTo>
                  <a:lnTo>
                    <a:pt x="8842" y="6592"/>
                  </a:lnTo>
                  <a:lnTo>
                    <a:pt x="8869" y="6753"/>
                  </a:lnTo>
                  <a:lnTo>
                    <a:pt x="8869" y="6913"/>
                  </a:lnTo>
                  <a:lnTo>
                    <a:pt x="8869" y="7128"/>
                  </a:lnTo>
                  <a:lnTo>
                    <a:pt x="8815" y="7342"/>
                  </a:lnTo>
                  <a:lnTo>
                    <a:pt x="8735" y="7530"/>
                  </a:lnTo>
                  <a:lnTo>
                    <a:pt x="8628" y="7690"/>
                  </a:lnTo>
                  <a:lnTo>
                    <a:pt x="8520" y="7851"/>
                  </a:lnTo>
                  <a:lnTo>
                    <a:pt x="8360" y="8012"/>
                  </a:lnTo>
                  <a:lnTo>
                    <a:pt x="8199" y="8119"/>
                  </a:lnTo>
                  <a:lnTo>
                    <a:pt x="8038" y="8226"/>
                  </a:lnTo>
                  <a:lnTo>
                    <a:pt x="8038" y="8521"/>
                  </a:lnTo>
                  <a:lnTo>
                    <a:pt x="8011" y="8655"/>
                  </a:lnTo>
                  <a:lnTo>
                    <a:pt x="7904" y="8789"/>
                  </a:lnTo>
                  <a:lnTo>
                    <a:pt x="7797" y="8869"/>
                  </a:lnTo>
                  <a:lnTo>
                    <a:pt x="7636" y="8896"/>
                  </a:lnTo>
                  <a:lnTo>
                    <a:pt x="7502" y="8869"/>
                  </a:lnTo>
                  <a:lnTo>
                    <a:pt x="7368" y="8789"/>
                  </a:lnTo>
                  <a:lnTo>
                    <a:pt x="7288" y="8655"/>
                  </a:lnTo>
                  <a:lnTo>
                    <a:pt x="7261" y="8521"/>
                  </a:lnTo>
                  <a:lnTo>
                    <a:pt x="7261" y="8360"/>
                  </a:lnTo>
                  <a:lnTo>
                    <a:pt x="5948" y="8360"/>
                  </a:lnTo>
                  <a:lnTo>
                    <a:pt x="5948" y="8521"/>
                  </a:lnTo>
                  <a:lnTo>
                    <a:pt x="5921" y="8655"/>
                  </a:lnTo>
                  <a:lnTo>
                    <a:pt x="5841" y="8789"/>
                  </a:lnTo>
                  <a:lnTo>
                    <a:pt x="5707" y="8869"/>
                  </a:lnTo>
                  <a:lnTo>
                    <a:pt x="5573" y="8896"/>
                  </a:lnTo>
                  <a:lnTo>
                    <a:pt x="5412" y="8869"/>
                  </a:lnTo>
                  <a:lnTo>
                    <a:pt x="5278" y="8789"/>
                  </a:lnTo>
                  <a:lnTo>
                    <a:pt x="5198" y="8655"/>
                  </a:lnTo>
                  <a:lnTo>
                    <a:pt x="5171" y="8521"/>
                  </a:lnTo>
                  <a:lnTo>
                    <a:pt x="5171" y="8360"/>
                  </a:lnTo>
                  <a:lnTo>
                    <a:pt x="4743" y="8360"/>
                  </a:lnTo>
                  <a:lnTo>
                    <a:pt x="4609" y="8333"/>
                  </a:lnTo>
                  <a:lnTo>
                    <a:pt x="4475" y="8253"/>
                  </a:lnTo>
                  <a:lnTo>
                    <a:pt x="4394" y="8119"/>
                  </a:lnTo>
                  <a:lnTo>
                    <a:pt x="4367" y="7985"/>
                  </a:lnTo>
                  <a:lnTo>
                    <a:pt x="4394" y="7824"/>
                  </a:lnTo>
                  <a:lnTo>
                    <a:pt x="4475" y="7717"/>
                  </a:lnTo>
                  <a:lnTo>
                    <a:pt x="4609" y="7610"/>
                  </a:lnTo>
                  <a:lnTo>
                    <a:pt x="4743" y="7583"/>
                  </a:lnTo>
                  <a:lnTo>
                    <a:pt x="4903" y="7583"/>
                  </a:lnTo>
                  <a:lnTo>
                    <a:pt x="4903" y="4100"/>
                  </a:lnTo>
                  <a:lnTo>
                    <a:pt x="4743" y="4100"/>
                  </a:lnTo>
                  <a:lnTo>
                    <a:pt x="4609" y="4073"/>
                  </a:lnTo>
                  <a:lnTo>
                    <a:pt x="4475" y="3993"/>
                  </a:lnTo>
                  <a:lnTo>
                    <a:pt x="4394" y="3859"/>
                  </a:lnTo>
                  <a:lnTo>
                    <a:pt x="4367" y="3698"/>
                  </a:lnTo>
                  <a:lnTo>
                    <a:pt x="4394" y="3564"/>
                  </a:lnTo>
                  <a:lnTo>
                    <a:pt x="4475" y="3430"/>
                  </a:lnTo>
                  <a:lnTo>
                    <a:pt x="4609" y="3350"/>
                  </a:lnTo>
                  <a:lnTo>
                    <a:pt x="4743" y="3323"/>
                  </a:lnTo>
                  <a:lnTo>
                    <a:pt x="5171" y="3323"/>
                  </a:lnTo>
                  <a:lnTo>
                    <a:pt x="5171" y="3162"/>
                  </a:lnTo>
                  <a:lnTo>
                    <a:pt x="5198" y="3028"/>
                  </a:lnTo>
                  <a:lnTo>
                    <a:pt x="5278" y="2894"/>
                  </a:lnTo>
                  <a:lnTo>
                    <a:pt x="5412" y="2814"/>
                  </a:lnTo>
                  <a:lnTo>
                    <a:pt x="5573" y="2787"/>
                  </a:lnTo>
                  <a:lnTo>
                    <a:pt x="5707" y="2814"/>
                  </a:lnTo>
                  <a:lnTo>
                    <a:pt x="5841" y="2894"/>
                  </a:lnTo>
                  <a:lnTo>
                    <a:pt x="5921" y="3028"/>
                  </a:lnTo>
                  <a:lnTo>
                    <a:pt x="5948" y="3162"/>
                  </a:lnTo>
                  <a:lnTo>
                    <a:pt x="5948" y="3323"/>
                  </a:lnTo>
                  <a:lnTo>
                    <a:pt x="7261" y="3323"/>
                  </a:lnTo>
                  <a:lnTo>
                    <a:pt x="7261" y="3162"/>
                  </a:lnTo>
                  <a:lnTo>
                    <a:pt x="7288" y="3028"/>
                  </a:lnTo>
                  <a:lnTo>
                    <a:pt x="7368" y="2894"/>
                  </a:lnTo>
                  <a:lnTo>
                    <a:pt x="7502" y="2814"/>
                  </a:lnTo>
                  <a:lnTo>
                    <a:pt x="7636" y="2787"/>
                  </a:lnTo>
                  <a:close/>
                  <a:moveTo>
                    <a:pt x="375" y="1"/>
                  </a:moveTo>
                  <a:lnTo>
                    <a:pt x="241" y="27"/>
                  </a:lnTo>
                  <a:lnTo>
                    <a:pt x="107" y="108"/>
                  </a:lnTo>
                  <a:lnTo>
                    <a:pt x="27" y="242"/>
                  </a:lnTo>
                  <a:lnTo>
                    <a:pt x="0" y="376"/>
                  </a:lnTo>
                  <a:lnTo>
                    <a:pt x="0" y="1394"/>
                  </a:lnTo>
                  <a:lnTo>
                    <a:pt x="27" y="1555"/>
                  </a:lnTo>
                  <a:lnTo>
                    <a:pt x="107" y="1662"/>
                  </a:lnTo>
                  <a:lnTo>
                    <a:pt x="241" y="1742"/>
                  </a:lnTo>
                  <a:lnTo>
                    <a:pt x="375" y="1769"/>
                  </a:lnTo>
                  <a:lnTo>
                    <a:pt x="884" y="1769"/>
                  </a:lnTo>
                  <a:lnTo>
                    <a:pt x="884" y="10289"/>
                  </a:lnTo>
                  <a:lnTo>
                    <a:pt x="911" y="10450"/>
                  </a:lnTo>
                  <a:lnTo>
                    <a:pt x="992" y="10584"/>
                  </a:lnTo>
                  <a:lnTo>
                    <a:pt x="1125" y="10664"/>
                  </a:lnTo>
                  <a:lnTo>
                    <a:pt x="1286" y="10691"/>
                  </a:lnTo>
                  <a:lnTo>
                    <a:pt x="11950" y="10691"/>
                  </a:lnTo>
                  <a:lnTo>
                    <a:pt x="12111" y="10664"/>
                  </a:lnTo>
                  <a:lnTo>
                    <a:pt x="12245" y="10584"/>
                  </a:lnTo>
                  <a:lnTo>
                    <a:pt x="12325" y="10450"/>
                  </a:lnTo>
                  <a:lnTo>
                    <a:pt x="12352" y="10289"/>
                  </a:lnTo>
                  <a:lnTo>
                    <a:pt x="12352" y="1769"/>
                  </a:lnTo>
                  <a:lnTo>
                    <a:pt x="12861" y="1769"/>
                  </a:lnTo>
                  <a:lnTo>
                    <a:pt x="12995" y="1742"/>
                  </a:lnTo>
                  <a:lnTo>
                    <a:pt x="13129" y="1662"/>
                  </a:lnTo>
                  <a:lnTo>
                    <a:pt x="13209" y="1555"/>
                  </a:lnTo>
                  <a:lnTo>
                    <a:pt x="13236" y="1394"/>
                  </a:lnTo>
                  <a:lnTo>
                    <a:pt x="13236" y="376"/>
                  </a:lnTo>
                  <a:lnTo>
                    <a:pt x="13209" y="242"/>
                  </a:lnTo>
                  <a:lnTo>
                    <a:pt x="13129" y="108"/>
                  </a:lnTo>
                  <a:lnTo>
                    <a:pt x="12995" y="27"/>
                  </a:lnTo>
                  <a:lnTo>
                    <a:pt x="128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56"/>
          <p:cNvGrpSpPr/>
          <p:nvPr/>
        </p:nvGrpSpPr>
        <p:grpSpPr>
          <a:xfrm>
            <a:off x="2777120" y="1244879"/>
            <a:ext cx="275673" cy="245437"/>
            <a:chOff x="238125" y="3436550"/>
            <a:chExt cx="330900" cy="296100"/>
          </a:xfrm>
        </p:grpSpPr>
        <p:sp>
          <p:nvSpPr>
            <p:cNvPr id="1055" name="Google Shape;1055;p56"/>
            <p:cNvSpPr/>
            <p:nvPr/>
          </p:nvSpPr>
          <p:spPr>
            <a:xfrm>
              <a:off x="240800" y="3436550"/>
              <a:ext cx="325550" cy="296100"/>
            </a:xfrm>
            <a:custGeom>
              <a:avLst/>
              <a:gdLst/>
              <a:ahLst/>
              <a:cxnLst/>
              <a:rect l="l" t="t" r="r" b="b"/>
              <a:pathLst>
                <a:path w="13022" h="11844" extrusionOk="0">
                  <a:moveTo>
                    <a:pt x="4153" y="1"/>
                  </a:moveTo>
                  <a:lnTo>
                    <a:pt x="3832" y="27"/>
                  </a:lnTo>
                  <a:lnTo>
                    <a:pt x="3510" y="135"/>
                  </a:lnTo>
                  <a:lnTo>
                    <a:pt x="3242" y="269"/>
                  </a:lnTo>
                  <a:lnTo>
                    <a:pt x="3001" y="456"/>
                  </a:lnTo>
                  <a:lnTo>
                    <a:pt x="2760" y="644"/>
                  </a:lnTo>
                  <a:lnTo>
                    <a:pt x="2572" y="831"/>
                  </a:lnTo>
                  <a:lnTo>
                    <a:pt x="2197" y="1233"/>
                  </a:lnTo>
                  <a:lnTo>
                    <a:pt x="1983" y="1474"/>
                  </a:lnTo>
                  <a:lnTo>
                    <a:pt x="1876" y="1608"/>
                  </a:lnTo>
                  <a:lnTo>
                    <a:pt x="1795" y="1662"/>
                  </a:lnTo>
                  <a:lnTo>
                    <a:pt x="1661" y="1635"/>
                  </a:lnTo>
                  <a:lnTo>
                    <a:pt x="1554" y="1608"/>
                  </a:lnTo>
                  <a:lnTo>
                    <a:pt x="1501" y="1555"/>
                  </a:lnTo>
                  <a:lnTo>
                    <a:pt x="1474" y="1501"/>
                  </a:lnTo>
                  <a:lnTo>
                    <a:pt x="1420" y="1367"/>
                  </a:lnTo>
                  <a:lnTo>
                    <a:pt x="1393" y="1260"/>
                  </a:lnTo>
                  <a:lnTo>
                    <a:pt x="1367" y="1099"/>
                  </a:lnTo>
                  <a:lnTo>
                    <a:pt x="1286" y="992"/>
                  </a:lnTo>
                  <a:lnTo>
                    <a:pt x="1152" y="912"/>
                  </a:lnTo>
                  <a:lnTo>
                    <a:pt x="1018" y="885"/>
                  </a:lnTo>
                  <a:lnTo>
                    <a:pt x="858" y="912"/>
                  </a:lnTo>
                  <a:lnTo>
                    <a:pt x="750" y="992"/>
                  </a:lnTo>
                  <a:lnTo>
                    <a:pt x="643" y="1099"/>
                  </a:lnTo>
                  <a:lnTo>
                    <a:pt x="616" y="1260"/>
                  </a:lnTo>
                  <a:lnTo>
                    <a:pt x="616" y="1367"/>
                  </a:lnTo>
                  <a:lnTo>
                    <a:pt x="670" y="1581"/>
                  </a:lnTo>
                  <a:lnTo>
                    <a:pt x="697" y="1715"/>
                  </a:lnTo>
                  <a:lnTo>
                    <a:pt x="750" y="1849"/>
                  </a:lnTo>
                  <a:lnTo>
                    <a:pt x="831" y="1983"/>
                  </a:lnTo>
                  <a:lnTo>
                    <a:pt x="965" y="2117"/>
                  </a:lnTo>
                  <a:lnTo>
                    <a:pt x="1072" y="2225"/>
                  </a:lnTo>
                  <a:lnTo>
                    <a:pt x="1233" y="2305"/>
                  </a:lnTo>
                  <a:lnTo>
                    <a:pt x="0" y="4797"/>
                  </a:lnTo>
                  <a:lnTo>
                    <a:pt x="858" y="4797"/>
                  </a:lnTo>
                  <a:lnTo>
                    <a:pt x="1795" y="2921"/>
                  </a:lnTo>
                  <a:lnTo>
                    <a:pt x="2733" y="4797"/>
                  </a:lnTo>
                  <a:lnTo>
                    <a:pt x="3617" y="4797"/>
                  </a:lnTo>
                  <a:lnTo>
                    <a:pt x="2331" y="2225"/>
                  </a:lnTo>
                  <a:lnTo>
                    <a:pt x="2572" y="2010"/>
                  </a:lnTo>
                  <a:lnTo>
                    <a:pt x="2787" y="1742"/>
                  </a:lnTo>
                  <a:lnTo>
                    <a:pt x="3081" y="1421"/>
                  </a:lnTo>
                  <a:lnTo>
                    <a:pt x="3242" y="1260"/>
                  </a:lnTo>
                  <a:lnTo>
                    <a:pt x="3403" y="1099"/>
                  </a:lnTo>
                  <a:lnTo>
                    <a:pt x="3590" y="992"/>
                  </a:lnTo>
                  <a:lnTo>
                    <a:pt x="3778" y="885"/>
                  </a:lnTo>
                  <a:lnTo>
                    <a:pt x="3992" y="804"/>
                  </a:lnTo>
                  <a:lnTo>
                    <a:pt x="4207" y="778"/>
                  </a:lnTo>
                  <a:lnTo>
                    <a:pt x="4475" y="778"/>
                  </a:lnTo>
                  <a:lnTo>
                    <a:pt x="4743" y="831"/>
                  </a:lnTo>
                  <a:lnTo>
                    <a:pt x="5037" y="938"/>
                  </a:lnTo>
                  <a:lnTo>
                    <a:pt x="5332" y="1072"/>
                  </a:lnTo>
                  <a:lnTo>
                    <a:pt x="5332" y="1260"/>
                  </a:lnTo>
                  <a:lnTo>
                    <a:pt x="5332" y="1448"/>
                  </a:lnTo>
                  <a:lnTo>
                    <a:pt x="5386" y="1635"/>
                  </a:lnTo>
                  <a:lnTo>
                    <a:pt x="5466" y="1796"/>
                  </a:lnTo>
                  <a:lnTo>
                    <a:pt x="5546" y="1957"/>
                  </a:lnTo>
                  <a:lnTo>
                    <a:pt x="5654" y="2091"/>
                  </a:lnTo>
                  <a:lnTo>
                    <a:pt x="5788" y="2198"/>
                  </a:lnTo>
                  <a:lnTo>
                    <a:pt x="5948" y="2305"/>
                  </a:lnTo>
                  <a:lnTo>
                    <a:pt x="6109" y="2358"/>
                  </a:lnTo>
                  <a:lnTo>
                    <a:pt x="6109" y="9485"/>
                  </a:lnTo>
                  <a:lnTo>
                    <a:pt x="5921" y="9485"/>
                  </a:lnTo>
                  <a:lnTo>
                    <a:pt x="5654" y="9512"/>
                  </a:lnTo>
                  <a:lnTo>
                    <a:pt x="5386" y="9593"/>
                  </a:lnTo>
                  <a:lnTo>
                    <a:pt x="5144" y="9727"/>
                  </a:lnTo>
                  <a:lnTo>
                    <a:pt x="4957" y="9914"/>
                  </a:lnTo>
                  <a:lnTo>
                    <a:pt x="4769" y="10102"/>
                  </a:lnTo>
                  <a:lnTo>
                    <a:pt x="4662" y="10343"/>
                  </a:lnTo>
                  <a:lnTo>
                    <a:pt x="4582" y="10611"/>
                  </a:lnTo>
                  <a:lnTo>
                    <a:pt x="4528" y="10879"/>
                  </a:lnTo>
                  <a:lnTo>
                    <a:pt x="4528" y="11066"/>
                  </a:lnTo>
                  <a:lnTo>
                    <a:pt x="4153" y="11066"/>
                  </a:lnTo>
                  <a:lnTo>
                    <a:pt x="3992" y="11093"/>
                  </a:lnTo>
                  <a:lnTo>
                    <a:pt x="3885" y="11173"/>
                  </a:lnTo>
                  <a:lnTo>
                    <a:pt x="3778" y="11307"/>
                  </a:lnTo>
                  <a:lnTo>
                    <a:pt x="3751" y="11441"/>
                  </a:lnTo>
                  <a:lnTo>
                    <a:pt x="3778" y="11602"/>
                  </a:lnTo>
                  <a:lnTo>
                    <a:pt x="3885" y="11736"/>
                  </a:lnTo>
                  <a:lnTo>
                    <a:pt x="3992" y="11816"/>
                  </a:lnTo>
                  <a:lnTo>
                    <a:pt x="4153" y="11843"/>
                  </a:lnTo>
                  <a:lnTo>
                    <a:pt x="8842" y="11843"/>
                  </a:lnTo>
                  <a:lnTo>
                    <a:pt x="9003" y="11816"/>
                  </a:lnTo>
                  <a:lnTo>
                    <a:pt x="9137" y="11736"/>
                  </a:lnTo>
                  <a:lnTo>
                    <a:pt x="9217" y="11602"/>
                  </a:lnTo>
                  <a:lnTo>
                    <a:pt x="9244" y="11441"/>
                  </a:lnTo>
                  <a:lnTo>
                    <a:pt x="9217" y="11307"/>
                  </a:lnTo>
                  <a:lnTo>
                    <a:pt x="9137" y="11173"/>
                  </a:lnTo>
                  <a:lnTo>
                    <a:pt x="9003" y="11093"/>
                  </a:lnTo>
                  <a:lnTo>
                    <a:pt x="8842" y="11066"/>
                  </a:lnTo>
                  <a:lnTo>
                    <a:pt x="8467" y="11066"/>
                  </a:lnTo>
                  <a:lnTo>
                    <a:pt x="8467" y="10879"/>
                  </a:lnTo>
                  <a:lnTo>
                    <a:pt x="8440" y="10611"/>
                  </a:lnTo>
                  <a:lnTo>
                    <a:pt x="8360" y="10343"/>
                  </a:lnTo>
                  <a:lnTo>
                    <a:pt x="8226" y="10102"/>
                  </a:lnTo>
                  <a:lnTo>
                    <a:pt x="8038" y="9914"/>
                  </a:lnTo>
                  <a:lnTo>
                    <a:pt x="7851" y="9727"/>
                  </a:lnTo>
                  <a:lnTo>
                    <a:pt x="7609" y="9593"/>
                  </a:lnTo>
                  <a:lnTo>
                    <a:pt x="7342" y="9512"/>
                  </a:lnTo>
                  <a:lnTo>
                    <a:pt x="7074" y="9485"/>
                  </a:lnTo>
                  <a:lnTo>
                    <a:pt x="6886" y="9485"/>
                  </a:lnTo>
                  <a:lnTo>
                    <a:pt x="6886" y="2358"/>
                  </a:lnTo>
                  <a:lnTo>
                    <a:pt x="7047" y="2305"/>
                  </a:lnTo>
                  <a:lnTo>
                    <a:pt x="7208" y="2198"/>
                  </a:lnTo>
                  <a:lnTo>
                    <a:pt x="7342" y="2091"/>
                  </a:lnTo>
                  <a:lnTo>
                    <a:pt x="7449" y="1957"/>
                  </a:lnTo>
                  <a:lnTo>
                    <a:pt x="7556" y="1796"/>
                  </a:lnTo>
                  <a:lnTo>
                    <a:pt x="7609" y="1635"/>
                  </a:lnTo>
                  <a:lnTo>
                    <a:pt x="7663" y="1448"/>
                  </a:lnTo>
                  <a:lnTo>
                    <a:pt x="7663" y="1260"/>
                  </a:lnTo>
                  <a:lnTo>
                    <a:pt x="7663" y="1072"/>
                  </a:lnTo>
                  <a:lnTo>
                    <a:pt x="7958" y="938"/>
                  </a:lnTo>
                  <a:lnTo>
                    <a:pt x="8252" y="831"/>
                  </a:lnTo>
                  <a:lnTo>
                    <a:pt x="8520" y="778"/>
                  </a:lnTo>
                  <a:lnTo>
                    <a:pt x="8788" y="778"/>
                  </a:lnTo>
                  <a:lnTo>
                    <a:pt x="9003" y="804"/>
                  </a:lnTo>
                  <a:lnTo>
                    <a:pt x="9217" y="885"/>
                  </a:lnTo>
                  <a:lnTo>
                    <a:pt x="9405" y="992"/>
                  </a:lnTo>
                  <a:lnTo>
                    <a:pt x="9592" y="1099"/>
                  </a:lnTo>
                  <a:lnTo>
                    <a:pt x="9753" y="1260"/>
                  </a:lnTo>
                  <a:lnTo>
                    <a:pt x="9914" y="1421"/>
                  </a:lnTo>
                  <a:lnTo>
                    <a:pt x="10208" y="1742"/>
                  </a:lnTo>
                  <a:lnTo>
                    <a:pt x="10450" y="2010"/>
                  </a:lnTo>
                  <a:lnTo>
                    <a:pt x="10664" y="2225"/>
                  </a:lnTo>
                  <a:lnTo>
                    <a:pt x="9405" y="4797"/>
                  </a:lnTo>
                  <a:lnTo>
                    <a:pt x="10262" y="4797"/>
                  </a:lnTo>
                  <a:lnTo>
                    <a:pt x="11200" y="2921"/>
                  </a:lnTo>
                  <a:lnTo>
                    <a:pt x="12138" y="4797"/>
                  </a:lnTo>
                  <a:lnTo>
                    <a:pt x="13022" y="4797"/>
                  </a:lnTo>
                  <a:lnTo>
                    <a:pt x="11762" y="2305"/>
                  </a:lnTo>
                  <a:lnTo>
                    <a:pt x="11923" y="2225"/>
                  </a:lnTo>
                  <a:lnTo>
                    <a:pt x="12057" y="2117"/>
                  </a:lnTo>
                  <a:lnTo>
                    <a:pt x="12164" y="1983"/>
                  </a:lnTo>
                  <a:lnTo>
                    <a:pt x="12245" y="1849"/>
                  </a:lnTo>
                  <a:lnTo>
                    <a:pt x="12298" y="1715"/>
                  </a:lnTo>
                  <a:lnTo>
                    <a:pt x="12325" y="1608"/>
                  </a:lnTo>
                  <a:lnTo>
                    <a:pt x="12379" y="1394"/>
                  </a:lnTo>
                  <a:lnTo>
                    <a:pt x="12379" y="1260"/>
                  </a:lnTo>
                  <a:lnTo>
                    <a:pt x="12352" y="1099"/>
                  </a:lnTo>
                  <a:lnTo>
                    <a:pt x="12271" y="992"/>
                  </a:lnTo>
                  <a:lnTo>
                    <a:pt x="12138" y="912"/>
                  </a:lnTo>
                  <a:lnTo>
                    <a:pt x="11977" y="885"/>
                  </a:lnTo>
                  <a:lnTo>
                    <a:pt x="11843" y="912"/>
                  </a:lnTo>
                  <a:lnTo>
                    <a:pt x="11709" y="992"/>
                  </a:lnTo>
                  <a:lnTo>
                    <a:pt x="11628" y="1099"/>
                  </a:lnTo>
                  <a:lnTo>
                    <a:pt x="11602" y="1260"/>
                  </a:lnTo>
                  <a:lnTo>
                    <a:pt x="11575" y="1367"/>
                  </a:lnTo>
                  <a:lnTo>
                    <a:pt x="11548" y="1501"/>
                  </a:lnTo>
                  <a:lnTo>
                    <a:pt x="11494" y="1555"/>
                  </a:lnTo>
                  <a:lnTo>
                    <a:pt x="11441" y="1608"/>
                  </a:lnTo>
                  <a:lnTo>
                    <a:pt x="11361" y="1635"/>
                  </a:lnTo>
                  <a:lnTo>
                    <a:pt x="11227" y="1662"/>
                  </a:lnTo>
                  <a:lnTo>
                    <a:pt x="11119" y="1608"/>
                  </a:lnTo>
                  <a:lnTo>
                    <a:pt x="11012" y="1474"/>
                  </a:lnTo>
                  <a:lnTo>
                    <a:pt x="10798" y="1233"/>
                  </a:lnTo>
                  <a:lnTo>
                    <a:pt x="10450" y="831"/>
                  </a:lnTo>
                  <a:lnTo>
                    <a:pt x="10235" y="644"/>
                  </a:lnTo>
                  <a:lnTo>
                    <a:pt x="10021" y="456"/>
                  </a:lnTo>
                  <a:lnTo>
                    <a:pt x="9753" y="269"/>
                  </a:lnTo>
                  <a:lnTo>
                    <a:pt x="9485" y="135"/>
                  </a:lnTo>
                  <a:lnTo>
                    <a:pt x="9190" y="27"/>
                  </a:lnTo>
                  <a:lnTo>
                    <a:pt x="8842" y="1"/>
                  </a:lnTo>
                  <a:lnTo>
                    <a:pt x="8467" y="1"/>
                  </a:lnTo>
                  <a:lnTo>
                    <a:pt x="8092" y="54"/>
                  </a:lnTo>
                  <a:lnTo>
                    <a:pt x="7690" y="188"/>
                  </a:lnTo>
                  <a:lnTo>
                    <a:pt x="7288" y="403"/>
                  </a:lnTo>
                  <a:lnTo>
                    <a:pt x="7127" y="269"/>
                  </a:lnTo>
                  <a:lnTo>
                    <a:pt x="6940" y="161"/>
                  </a:lnTo>
                  <a:lnTo>
                    <a:pt x="6725" y="108"/>
                  </a:lnTo>
                  <a:lnTo>
                    <a:pt x="6511" y="81"/>
                  </a:lnTo>
                  <a:lnTo>
                    <a:pt x="6270" y="108"/>
                  </a:lnTo>
                  <a:lnTo>
                    <a:pt x="6082" y="161"/>
                  </a:lnTo>
                  <a:lnTo>
                    <a:pt x="5868" y="269"/>
                  </a:lnTo>
                  <a:lnTo>
                    <a:pt x="5707" y="403"/>
                  </a:lnTo>
                  <a:lnTo>
                    <a:pt x="5305" y="188"/>
                  </a:lnTo>
                  <a:lnTo>
                    <a:pt x="4903" y="54"/>
                  </a:lnTo>
                  <a:lnTo>
                    <a:pt x="45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6"/>
            <p:cNvSpPr/>
            <p:nvPr/>
          </p:nvSpPr>
          <p:spPr>
            <a:xfrm>
              <a:off x="238125" y="3575875"/>
              <a:ext cx="95800" cy="36200"/>
            </a:xfrm>
            <a:custGeom>
              <a:avLst/>
              <a:gdLst/>
              <a:ahLst/>
              <a:cxnLst/>
              <a:rect l="l" t="t" r="r" b="b"/>
              <a:pathLst>
                <a:path w="3832" h="1448" extrusionOk="0">
                  <a:moveTo>
                    <a:pt x="0" y="1"/>
                  </a:moveTo>
                  <a:lnTo>
                    <a:pt x="80" y="295"/>
                  </a:lnTo>
                  <a:lnTo>
                    <a:pt x="214" y="590"/>
                  </a:lnTo>
                  <a:lnTo>
                    <a:pt x="402" y="831"/>
                  </a:lnTo>
                  <a:lnTo>
                    <a:pt x="616" y="1046"/>
                  </a:lnTo>
                  <a:lnTo>
                    <a:pt x="884" y="1206"/>
                  </a:lnTo>
                  <a:lnTo>
                    <a:pt x="1152" y="1340"/>
                  </a:lnTo>
                  <a:lnTo>
                    <a:pt x="1474" y="1421"/>
                  </a:lnTo>
                  <a:lnTo>
                    <a:pt x="1795" y="1447"/>
                  </a:lnTo>
                  <a:lnTo>
                    <a:pt x="2009" y="1447"/>
                  </a:lnTo>
                  <a:lnTo>
                    <a:pt x="2331" y="1421"/>
                  </a:lnTo>
                  <a:lnTo>
                    <a:pt x="2653" y="1340"/>
                  </a:lnTo>
                  <a:lnTo>
                    <a:pt x="2920" y="1206"/>
                  </a:lnTo>
                  <a:lnTo>
                    <a:pt x="3188" y="1046"/>
                  </a:lnTo>
                  <a:lnTo>
                    <a:pt x="3403" y="831"/>
                  </a:lnTo>
                  <a:lnTo>
                    <a:pt x="3590" y="590"/>
                  </a:lnTo>
                  <a:lnTo>
                    <a:pt x="3724" y="295"/>
                  </a:lnTo>
                  <a:lnTo>
                    <a:pt x="3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6"/>
            <p:cNvSpPr/>
            <p:nvPr/>
          </p:nvSpPr>
          <p:spPr>
            <a:xfrm>
              <a:off x="473225" y="3575875"/>
              <a:ext cx="95800" cy="36200"/>
            </a:xfrm>
            <a:custGeom>
              <a:avLst/>
              <a:gdLst/>
              <a:ahLst/>
              <a:cxnLst/>
              <a:rect l="l" t="t" r="r" b="b"/>
              <a:pathLst>
                <a:path w="3832" h="1448" extrusionOk="0">
                  <a:moveTo>
                    <a:pt x="0" y="1"/>
                  </a:moveTo>
                  <a:lnTo>
                    <a:pt x="81" y="295"/>
                  </a:lnTo>
                  <a:lnTo>
                    <a:pt x="215" y="590"/>
                  </a:lnTo>
                  <a:lnTo>
                    <a:pt x="402" y="831"/>
                  </a:lnTo>
                  <a:lnTo>
                    <a:pt x="617" y="1046"/>
                  </a:lnTo>
                  <a:lnTo>
                    <a:pt x="885" y="1206"/>
                  </a:lnTo>
                  <a:lnTo>
                    <a:pt x="1153" y="1340"/>
                  </a:lnTo>
                  <a:lnTo>
                    <a:pt x="1474" y="1421"/>
                  </a:lnTo>
                  <a:lnTo>
                    <a:pt x="1796" y="1447"/>
                  </a:lnTo>
                  <a:lnTo>
                    <a:pt x="2010" y="1447"/>
                  </a:lnTo>
                  <a:lnTo>
                    <a:pt x="2331" y="1421"/>
                  </a:lnTo>
                  <a:lnTo>
                    <a:pt x="2653" y="1340"/>
                  </a:lnTo>
                  <a:lnTo>
                    <a:pt x="2921" y="1206"/>
                  </a:lnTo>
                  <a:lnTo>
                    <a:pt x="3189" y="1046"/>
                  </a:lnTo>
                  <a:lnTo>
                    <a:pt x="3403" y="831"/>
                  </a:lnTo>
                  <a:lnTo>
                    <a:pt x="3591" y="590"/>
                  </a:lnTo>
                  <a:lnTo>
                    <a:pt x="3725" y="295"/>
                  </a:lnTo>
                  <a:lnTo>
                    <a:pt x="38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8" name="Google Shape;1058;p56"/>
          <p:cNvPicPr preferRelativeResize="0"/>
          <p:nvPr/>
        </p:nvPicPr>
        <p:blipFill>
          <a:blip r:embed="rId5">
            <a:alphaModFix/>
          </a:blip>
          <a:stretch>
            <a:fillRect/>
          </a:stretch>
        </p:blipFill>
        <p:spPr>
          <a:xfrm flipH="1">
            <a:off x="7071275" y="54724"/>
            <a:ext cx="1846309" cy="2480624"/>
          </a:xfrm>
          <a:prstGeom prst="rect">
            <a:avLst/>
          </a:prstGeom>
          <a:noFill/>
          <a:ln>
            <a:noFill/>
          </a:ln>
        </p:spPr>
      </p:pic>
      <p:pic>
        <p:nvPicPr>
          <p:cNvPr id="1059" name="Google Shape;1059;p56"/>
          <p:cNvPicPr preferRelativeResize="0"/>
          <p:nvPr/>
        </p:nvPicPr>
        <p:blipFill>
          <a:blip r:embed="rId6">
            <a:alphaModFix/>
          </a:blip>
          <a:stretch>
            <a:fillRect/>
          </a:stretch>
        </p:blipFill>
        <p:spPr>
          <a:xfrm>
            <a:off x="1649663" y="1900551"/>
            <a:ext cx="771525" cy="1174575"/>
          </a:xfrm>
          <a:prstGeom prst="rect">
            <a:avLst/>
          </a:prstGeom>
          <a:noFill/>
          <a:ln>
            <a:noFill/>
          </a:ln>
        </p:spPr>
      </p:pic>
      <p:pic>
        <p:nvPicPr>
          <p:cNvPr id="1060" name="Google Shape;1060;p56"/>
          <p:cNvPicPr preferRelativeResize="0"/>
          <p:nvPr/>
        </p:nvPicPr>
        <p:blipFill>
          <a:blip r:embed="rId6">
            <a:alphaModFix/>
          </a:blip>
          <a:stretch>
            <a:fillRect/>
          </a:stretch>
        </p:blipFill>
        <p:spPr>
          <a:xfrm flipH="1">
            <a:off x="6761163" y="2195938"/>
            <a:ext cx="771525" cy="1174575"/>
          </a:xfrm>
          <a:prstGeom prst="rect">
            <a:avLst/>
          </a:prstGeom>
          <a:noFill/>
          <a:ln>
            <a:noFill/>
          </a:ln>
        </p:spPr>
      </p:pic>
      <p:pic>
        <p:nvPicPr>
          <p:cNvPr id="1061" name="Google Shape;1061;p56"/>
          <p:cNvPicPr preferRelativeResize="0"/>
          <p:nvPr/>
        </p:nvPicPr>
        <p:blipFill>
          <a:blip r:embed="rId7">
            <a:alphaModFix/>
          </a:blip>
          <a:stretch>
            <a:fillRect/>
          </a:stretch>
        </p:blipFill>
        <p:spPr>
          <a:xfrm>
            <a:off x="-5" y="3808790"/>
            <a:ext cx="1723543" cy="133469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57"/>
          <p:cNvSpPr/>
          <p:nvPr/>
        </p:nvSpPr>
        <p:spPr>
          <a:xfrm>
            <a:off x="2371500" y="3973408"/>
            <a:ext cx="4401000" cy="548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7"/>
          <p:cNvSpPr/>
          <p:nvPr/>
        </p:nvSpPr>
        <p:spPr>
          <a:xfrm>
            <a:off x="2371500" y="2576899"/>
            <a:ext cx="4401000" cy="548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7"/>
          <p:cNvSpPr/>
          <p:nvPr/>
        </p:nvSpPr>
        <p:spPr>
          <a:xfrm>
            <a:off x="2371500" y="1182560"/>
            <a:ext cx="4401000" cy="548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7"/>
          <p:cNvSpPr txBox="1">
            <a:spLocks noGrp="1"/>
          </p:cNvSpPr>
          <p:nvPr>
            <p:ph type="subTitle" idx="5"/>
          </p:nvPr>
        </p:nvSpPr>
        <p:spPr>
          <a:xfrm>
            <a:off x="2428050" y="4064908"/>
            <a:ext cx="4287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the distance between Earth and the Moon</a:t>
            </a:r>
            <a:endParaRPr/>
          </a:p>
        </p:txBody>
      </p:sp>
      <p:sp>
        <p:nvSpPr>
          <p:cNvPr id="1070" name="Google Shape;1070;p57"/>
          <p:cNvSpPr txBox="1">
            <a:spLocks noGrp="1"/>
          </p:cNvSpPr>
          <p:nvPr>
            <p:ph type="subTitle" idx="3"/>
          </p:nvPr>
        </p:nvSpPr>
        <p:spPr>
          <a:xfrm>
            <a:off x="2427750" y="2668399"/>
            <a:ext cx="4288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Earths is the Sun’s mass</a:t>
            </a:r>
            <a:endParaRPr/>
          </a:p>
        </p:txBody>
      </p:sp>
      <p:sp>
        <p:nvSpPr>
          <p:cNvPr id="1071" name="Google Shape;1071;p57"/>
          <p:cNvSpPr txBox="1">
            <a:spLocks noGrp="1"/>
          </p:cNvSpPr>
          <p:nvPr>
            <p:ph type="subTitle" idx="1"/>
          </p:nvPr>
        </p:nvSpPr>
        <p:spPr>
          <a:xfrm>
            <a:off x="2427750" y="1274060"/>
            <a:ext cx="42885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 Jupiter's rotation period</a:t>
            </a:r>
            <a:endParaRPr/>
          </a:p>
        </p:txBody>
      </p:sp>
      <p:sp>
        <p:nvSpPr>
          <p:cNvPr id="1072" name="Google Shape;1072;p57"/>
          <p:cNvSpPr txBox="1">
            <a:spLocks noGrp="1"/>
          </p:cNvSpPr>
          <p:nvPr>
            <p:ph type="title"/>
          </p:nvPr>
        </p:nvSpPr>
        <p:spPr>
          <a:xfrm>
            <a:off x="2427750" y="621392"/>
            <a:ext cx="42885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24h 37m 23s</a:t>
            </a:r>
            <a:endParaRPr/>
          </a:p>
        </p:txBody>
      </p:sp>
      <p:sp>
        <p:nvSpPr>
          <p:cNvPr id="1073" name="Google Shape;1073;p57"/>
          <p:cNvSpPr txBox="1">
            <a:spLocks noGrp="1"/>
          </p:cNvSpPr>
          <p:nvPr>
            <p:ph type="title" idx="2"/>
          </p:nvPr>
        </p:nvSpPr>
        <p:spPr>
          <a:xfrm>
            <a:off x="2427750" y="2017236"/>
            <a:ext cx="42885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333,000.000</a:t>
            </a:r>
            <a:endParaRPr/>
          </a:p>
        </p:txBody>
      </p:sp>
      <p:sp>
        <p:nvSpPr>
          <p:cNvPr id="1074" name="Google Shape;1074;p57"/>
          <p:cNvSpPr txBox="1">
            <a:spLocks noGrp="1"/>
          </p:cNvSpPr>
          <p:nvPr>
            <p:ph type="title" idx="4"/>
          </p:nvPr>
        </p:nvSpPr>
        <p:spPr>
          <a:xfrm>
            <a:off x="2427750" y="3417547"/>
            <a:ext cx="42885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pic>
        <p:nvPicPr>
          <p:cNvPr id="1075" name="Google Shape;1075;p57"/>
          <p:cNvPicPr preferRelativeResize="0"/>
          <p:nvPr/>
        </p:nvPicPr>
        <p:blipFill>
          <a:blip r:embed="rId3">
            <a:alphaModFix/>
          </a:blip>
          <a:stretch>
            <a:fillRect/>
          </a:stretch>
        </p:blipFill>
        <p:spPr>
          <a:xfrm>
            <a:off x="6987667" y="2763200"/>
            <a:ext cx="1651033" cy="1909225"/>
          </a:xfrm>
          <a:prstGeom prst="rect">
            <a:avLst/>
          </a:prstGeom>
          <a:noFill/>
          <a:ln>
            <a:noFill/>
          </a:ln>
        </p:spPr>
      </p:pic>
      <p:pic>
        <p:nvPicPr>
          <p:cNvPr id="1076" name="Google Shape;1076;p57"/>
          <p:cNvPicPr preferRelativeResize="0"/>
          <p:nvPr/>
        </p:nvPicPr>
        <p:blipFill>
          <a:blip r:embed="rId3">
            <a:alphaModFix/>
          </a:blip>
          <a:stretch>
            <a:fillRect/>
          </a:stretch>
        </p:blipFill>
        <p:spPr>
          <a:xfrm flipH="1">
            <a:off x="490817" y="749012"/>
            <a:ext cx="1651033" cy="1909225"/>
          </a:xfrm>
          <a:prstGeom prst="rect">
            <a:avLst/>
          </a:prstGeom>
          <a:noFill/>
          <a:ln>
            <a:noFill/>
          </a:ln>
        </p:spPr>
      </p:pic>
      <p:pic>
        <p:nvPicPr>
          <p:cNvPr id="1077" name="Google Shape;1077;p57"/>
          <p:cNvPicPr preferRelativeResize="0"/>
          <p:nvPr/>
        </p:nvPicPr>
        <p:blipFill>
          <a:blip r:embed="rId4">
            <a:alphaModFix/>
          </a:blip>
          <a:stretch>
            <a:fillRect/>
          </a:stretch>
        </p:blipFill>
        <p:spPr>
          <a:xfrm>
            <a:off x="704207" y="3808790"/>
            <a:ext cx="1723543" cy="13346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pic>
        <p:nvPicPr>
          <p:cNvPr id="1082" name="Google Shape;1082;p58"/>
          <p:cNvPicPr preferRelativeResize="0"/>
          <p:nvPr/>
        </p:nvPicPr>
        <p:blipFill>
          <a:blip r:embed="rId3">
            <a:alphaModFix/>
          </a:blip>
          <a:stretch>
            <a:fillRect/>
          </a:stretch>
        </p:blipFill>
        <p:spPr>
          <a:xfrm>
            <a:off x="121625" y="142749"/>
            <a:ext cx="1846309" cy="2480624"/>
          </a:xfrm>
          <a:prstGeom prst="rect">
            <a:avLst/>
          </a:prstGeom>
          <a:noFill/>
          <a:ln>
            <a:noFill/>
          </a:ln>
        </p:spPr>
      </p:pic>
      <p:sp>
        <p:nvSpPr>
          <p:cNvPr id="1083" name="Google Shape;1083;p58"/>
          <p:cNvSpPr/>
          <p:nvPr/>
        </p:nvSpPr>
        <p:spPr>
          <a:xfrm>
            <a:off x="713250" y="2190725"/>
            <a:ext cx="7717500" cy="5487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8"/>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BALANCE SHEET</a:t>
            </a:r>
            <a:endParaRPr>
              <a:solidFill>
                <a:schemeClr val="lt1"/>
              </a:solidFill>
            </a:endParaRPr>
          </a:p>
        </p:txBody>
      </p:sp>
      <p:graphicFrame>
        <p:nvGraphicFramePr>
          <p:cNvPr id="1085" name="Google Shape;1085;p58"/>
          <p:cNvGraphicFramePr/>
          <p:nvPr/>
        </p:nvGraphicFramePr>
        <p:xfrm>
          <a:off x="836275" y="2251785"/>
          <a:ext cx="3000000" cy="3000000"/>
        </p:xfrm>
        <a:graphic>
          <a:graphicData uri="http://schemas.openxmlformats.org/drawingml/2006/table">
            <a:tbl>
              <a:tblPr>
                <a:noFill/>
                <a:tableStyleId>{0C101E1D-4F18-49E3-9431-B96587C42B1E}</a:tableStyleId>
              </a:tblPr>
              <a:tblGrid>
                <a:gridCol w="2490500">
                  <a:extLst>
                    <a:ext uri="{9D8B030D-6E8A-4147-A177-3AD203B41FA5}">
                      <a16:colId xmlns:a16="http://schemas.microsoft.com/office/drawing/2014/main" val="20000"/>
                    </a:ext>
                  </a:extLst>
                </a:gridCol>
                <a:gridCol w="2490500">
                  <a:extLst>
                    <a:ext uri="{9D8B030D-6E8A-4147-A177-3AD203B41FA5}">
                      <a16:colId xmlns:a16="http://schemas.microsoft.com/office/drawing/2014/main" val="20001"/>
                    </a:ext>
                  </a:extLst>
                </a:gridCol>
                <a:gridCol w="24905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sz="2000" b="1">
                          <a:solidFill>
                            <a:schemeClr val="lt1"/>
                          </a:solidFill>
                          <a:latin typeface="Manrope"/>
                          <a:ea typeface="Manrope"/>
                          <a:cs typeface="Manrope"/>
                          <a:sym typeface="Manrope"/>
                        </a:rPr>
                        <a:t>ASSETS</a:t>
                      </a:r>
                      <a:endParaRPr sz="2000" b="1">
                        <a:solidFill>
                          <a:schemeClr val="lt1"/>
                        </a:solidFill>
                        <a:latin typeface="Manrope"/>
                        <a:ea typeface="Manrope"/>
                        <a:cs typeface="Manrope"/>
                        <a:sym typeface="Manrope"/>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1"/>
                          </a:solidFill>
                          <a:latin typeface="Manrope"/>
                          <a:ea typeface="Manrope"/>
                          <a:cs typeface="Manrope"/>
                          <a:sym typeface="Manrope"/>
                        </a:rPr>
                        <a:t>LIABILITIES</a:t>
                      </a:r>
                      <a:endParaRPr sz="2000" b="1">
                        <a:solidFill>
                          <a:schemeClr val="lt1"/>
                        </a:solidFill>
                        <a:latin typeface="Manrope"/>
                        <a:ea typeface="Manrope"/>
                        <a:cs typeface="Manrope"/>
                        <a:sym typeface="Manrope"/>
                      </a:endParaRPr>
                    </a:p>
                  </a:txBody>
                  <a:tcPr marL="91425" marR="91425" marT="91425" marB="91425">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1"/>
                          </a:solidFill>
                          <a:latin typeface="Manrope"/>
                          <a:ea typeface="Manrope"/>
                          <a:cs typeface="Manrope"/>
                          <a:sym typeface="Manrope"/>
                        </a:rPr>
                        <a:t>EQUITY</a:t>
                      </a:r>
                      <a:endParaRPr sz="2000" b="1">
                        <a:solidFill>
                          <a:schemeClr val="lt1"/>
                        </a:solidFill>
                        <a:latin typeface="Manrope"/>
                        <a:ea typeface="Manrope"/>
                        <a:cs typeface="Manrope"/>
                        <a:sym typeface="Manrope"/>
                      </a:endParaRPr>
                    </a:p>
                  </a:txBody>
                  <a:tcPr marL="91425" marR="91425" marT="91425" marB="91425">
                    <a:lnL w="19050" cap="flat" cmpd="sng">
                      <a:solidFill>
                        <a:schemeClr val="lt1">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0"/>
                  </a:ext>
                </a:extLst>
              </a:tr>
              <a:tr h="561875">
                <a:tc>
                  <a:txBody>
                    <a:bodyPr/>
                    <a:lstStyle/>
                    <a:p>
                      <a:pPr marL="0" lvl="0" indent="0" algn="ctr" rtl="0">
                        <a:spcBef>
                          <a:spcPts val="0"/>
                        </a:spcBef>
                        <a:spcAft>
                          <a:spcPts val="0"/>
                        </a:spcAft>
                        <a:buNone/>
                      </a:pPr>
                      <a:r>
                        <a:rPr lang="en" sz="1500">
                          <a:solidFill>
                            <a:schemeClr val="lt1"/>
                          </a:solidFill>
                          <a:latin typeface="Mulish"/>
                          <a:ea typeface="Mulish"/>
                          <a:cs typeface="Mulish"/>
                          <a:sym typeface="Mulish"/>
                        </a:rPr>
                        <a:t>Mercury is the closest planet to the Sun and the smallest one of them all</a:t>
                      </a:r>
                      <a:endParaRPr sz="1500">
                        <a:solidFill>
                          <a:schemeClr val="lt1"/>
                        </a:solidFill>
                        <a:latin typeface="Mulish"/>
                        <a:ea typeface="Mulish"/>
                        <a:cs typeface="Mulish"/>
                        <a:sym typeface="Mulish"/>
                      </a:endParaRPr>
                    </a:p>
                  </a:txBody>
                  <a:tcPr marL="91425" marR="91425" marT="91425" marB="91425" anchor="ctr">
                    <a:lnL w="9525" cap="flat" cmpd="sng">
                      <a:solidFill>
                        <a:srgbClr val="9E9E9E">
                          <a:alpha val="0"/>
                        </a:srgb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Mulish"/>
                          <a:ea typeface="Mulish"/>
                          <a:cs typeface="Mulish"/>
                          <a:sym typeface="Mulish"/>
                        </a:rPr>
                        <a:t>Venus has a beautiful name and is the second planet from the Sun</a:t>
                      </a:r>
                      <a:endParaRPr sz="1500">
                        <a:solidFill>
                          <a:schemeClr val="lt1"/>
                        </a:solidFill>
                        <a:latin typeface="Mulish"/>
                        <a:ea typeface="Mulish"/>
                        <a:cs typeface="Mulish"/>
                        <a:sym typeface="Mulish"/>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Mulish"/>
                          <a:ea typeface="Mulish"/>
                          <a:cs typeface="Mulish"/>
                          <a:sym typeface="Mulish"/>
                        </a:rPr>
                        <a:t>Despite being red, Mars is actually a cold place. It’s full of iron oxide dust</a:t>
                      </a:r>
                      <a:endParaRPr sz="1500">
                        <a:solidFill>
                          <a:schemeClr val="lt1"/>
                        </a:solidFill>
                        <a:latin typeface="Mulish"/>
                        <a:ea typeface="Mulish"/>
                        <a:cs typeface="Mulish"/>
                        <a:sym typeface="Mulish"/>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61875">
                <a:tc>
                  <a:txBody>
                    <a:bodyPr/>
                    <a:lstStyle/>
                    <a:p>
                      <a:pPr marL="0" lvl="0" indent="0" algn="ctr" rtl="0">
                        <a:spcBef>
                          <a:spcPts val="0"/>
                        </a:spcBef>
                        <a:spcAft>
                          <a:spcPts val="0"/>
                        </a:spcAft>
                        <a:buNone/>
                      </a:pPr>
                      <a:r>
                        <a:rPr lang="en" sz="1500">
                          <a:solidFill>
                            <a:schemeClr val="lt1"/>
                          </a:solidFill>
                          <a:latin typeface="Mulish"/>
                          <a:ea typeface="Mulish"/>
                          <a:cs typeface="Mulish"/>
                          <a:sym typeface="Mulish"/>
                        </a:rPr>
                        <a:t>1 M</a:t>
                      </a:r>
                      <a:endParaRPr sz="1500">
                        <a:solidFill>
                          <a:schemeClr val="lt1"/>
                        </a:solidFill>
                        <a:latin typeface="Mulish"/>
                        <a:ea typeface="Mulish"/>
                        <a:cs typeface="Mulish"/>
                        <a:sym typeface="Mulish"/>
                      </a:endParaRPr>
                    </a:p>
                  </a:txBody>
                  <a:tcPr marL="91425" marR="91425" marT="91425" marB="91425" anchor="ctr">
                    <a:lnL w="9525" cap="flat" cmpd="sng">
                      <a:solidFill>
                        <a:srgbClr val="9E9E9E">
                          <a:alpha val="0"/>
                        </a:srgb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Mulish"/>
                          <a:ea typeface="Mulish"/>
                          <a:cs typeface="Mulish"/>
                          <a:sym typeface="Mulish"/>
                        </a:rPr>
                        <a:t>3 K</a:t>
                      </a:r>
                      <a:endParaRPr sz="1500">
                        <a:solidFill>
                          <a:schemeClr val="lt1"/>
                        </a:solidFill>
                        <a:latin typeface="Mulish"/>
                        <a:ea typeface="Mulish"/>
                        <a:cs typeface="Mulish"/>
                        <a:sym typeface="Mulish"/>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500">
                          <a:solidFill>
                            <a:schemeClr val="lt1"/>
                          </a:solidFill>
                          <a:latin typeface="Mulish"/>
                          <a:ea typeface="Mulish"/>
                          <a:cs typeface="Mulish"/>
                          <a:sym typeface="Mulish"/>
                        </a:rPr>
                        <a:t>7 k</a:t>
                      </a:r>
                      <a:endParaRPr sz="1500">
                        <a:solidFill>
                          <a:schemeClr val="lt1"/>
                        </a:solidFill>
                        <a:latin typeface="Mulish"/>
                        <a:ea typeface="Mulish"/>
                        <a:cs typeface="Mulish"/>
                        <a:sym typeface="Mulish"/>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086" name="Google Shape;1086;p58"/>
          <p:cNvSpPr/>
          <p:nvPr/>
        </p:nvSpPr>
        <p:spPr>
          <a:xfrm>
            <a:off x="1730000" y="1323800"/>
            <a:ext cx="726000" cy="726000"/>
          </a:xfrm>
          <a:prstGeom prst="roundRect">
            <a:avLst>
              <a:gd name="adj" fmla="val 2737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8"/>
          <p:cNvSpPr/>
          <p:nvPr/>
        </p:nvSpPr>
        <p:spPr>
          <a:xfrm>
            <a:off x="4209000" y="1323800"/>
            <a:ext cx="726000" cy="726000"/>
          </a:xfrm>
          <a:prstGeom prst="roundRect">
            <a:avLst>
              <a:gd name="adj" fmla="val 2737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8"/>
          <p:cNvSpPr/>
          <p:nvPr/>
        </p:nvSpPr>
        <p:spPr>
          <a:xfrm>
            <a:off x="6688000" y="1323800"/>
            <a:ext cx="726000" cy="726000"/>
          </a:xfrm>
          <a:prstGeom prst="roundRect">
            <a:avLst>
              <a:gd name="adj" fmla="val 2737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9" name="Google Shape;1089;p58"/>
          <p:cNvGrpSpPr/>
          <p:nvPr/>
        </p:nvGrpSpPr>
        <p:grpSpPr>
          <a:xfrm>
            <a:off x="1863355" y="1458197"/>
            <a:ext cx="459289" cy="457205"/>
            <a:chOff x="2508850" y="3419150"/>
            <a:chExt cx="330900" cy="330900"/>
          </a:xfrm>
        </p:grpSpPr>
        <p:sp>
          <p:nvSpPr>
            <p:cNvPr id="1090" name="Google Shape;1090;p58"/>
            <p:cNvSpPr/>
            <p:nvPr/>
          </p:nvSpPr>
          <p:spPr>
            <a:xfrm>
              <a:off x="2508850" y="3618750"/>
              <a:ext cx="131300" cy="131300"/>
            </a:xfrm>
            <a:custGeom>
              <a:avLst/>
              <a:gdLst/>
              <a:ahLst/>
              <a:cxnLst/>
              <a:rect l="l" t="t" r="r" b="b"/>
              <a:pathLst>
                <a:path w="5252" h="5252" extrusionOk="0">
                  <a:moveTo>
                    <a:pt x="2894" y="0"/>
                  </a:moveTo>
                  <a:lnTo>
                    <a:pt x="2492" y="536"/>
                  </a:lnTo>
                  <a:lnTo>
                    <a:pt x="2090" y="1179"/>
                  </a:lnTo>
                  <a:lnTo>
                    <a:pt x="1635" y="1903"/>
                  </a:lnTo>
                  <a:lnTo>
                    <a:pt x="1206" y="2626"/>
                  </a:lnTo>
                  <a:lnTo>
                    <a:pt x="456" y="3939"/>
                  </a:lnTo>
                  <a:lnTo>
                    <a:pt x="54" y="4662"/>
                  </a:lnTo>
                  <a:lnTo>
                    <a:pt x="0" y="4796"/>
                  </a:lnTo>
                  <a:lnTo>
                    <a:pt x="0" y="4904"/>
                  </a:lnTo>
                  <a:lnTo>
                    <a:pt x="27" y="5038"/>
                  </a:lnTo>
                  <a:lnTo>
                    <a:pt x="107" y="5145"/>
                  </a:lnTo>
                  <a:lnTo>
                    <a:pt x="241" y="5225"/>
                  </a:lnTo>
                  <a:lnTo>
                    <a:pt x="402" y="5252"/>
                  </a:lnTo>
                  <a:lnTo>
                    <a:pt x="482" y="5225"/>
                  </a:lnTo>
                  <a:lnTo>
                    <a:pt x="590" y="5198"/>
                  </a:lnTo>
                  <a:lnTo>
                    <a:pt x="1313" y="4796"/>
                  </a:lnTo>
                  <a:lnTo>
                    <a:pt x="2599" y="4046"/>
                  </a:lnTo>
                  <a:lnTo>
                    <a:pt x="3349" y="3618"/>
                  </a:lnTo>
                  <a:lnTo>
                    <a:pt x="4073" y="3162"/>
                  </a:lnTo>
                  <a:lnTo>
                    <a:pt x="4716" y="2733"/>
                  </a:lnTo>
                  <a:lnTo>
                    <a:pt x="5252" y="2358"/>
                  </a:lnTo>
                  <a:lnTo>
                    <a:pt x="2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8"/>
            <p:cNvSpPr/>
            <p:nvPr/>
          </p:nvSpPr>
          <p:spPr>
            <a:xfrm>
              <a:off x="2530275" y="3471375"/>
              <a:ext cx="149400" cy="105200"/>
            </a:xfrm>
            <a:custGeom>
              <a:avLst/>
              <a:gdLst/>
              <a:ahLst/>
              <a:cxnLst/>
              <a:rect l="l" t="t" r="r" b="b"/>
              <a:pathLst>
                <a:path w="5976" h="4208" extrusionOk="0">
                  <a:moveTo>
                    <a:pt x="5573" y="1"/>
                  </a:moveTo>
                  <a:lnTo>
                    <a:pt x="5172" y="28"/>
                  </a:lnTo>
                  <a:lnTo>
                    <a:pt x="4796" y="55"/>
                  </a:lnTo>
                  <a:lnTo>
                    <a:pt x="4448" y="81"/>
                  </a:lnTo>
                  <a:lnTo>
                    <a:pt x="4100" y="162"/>
                  </a:lnTo>
                  <a:lnTo>
                    <a:pt x="3778" y="242"/>
                  </a:lnTo>
                  <a:lnTo>
                    <a:pt x="3457" y="349"/>
                  </a:lnTo>
                  <a:lnTo>
                    <a:pt x="3189" y="456"/>
                  </a:lnTo>
                  <a:lnTo>
                    <a:pt x="2894" y="590"/>
                  </a:lnTo>
                  <a:lnTo>
                    <a:pt x="2626" y="724"/>
                  </a:lnTo>
                  <a:lnTo>
                    <a:pt x="2171" y="1019"/>
                  </a:lnTo>
                  <a:lnTo>
                    <a:pt x="1742" y="1314"/>
                  </a:lnTo>
                  <a:lnTo>
                    <a:pt x="1394" y="1635"/>
                  </a:lnTo>
                  <a:lnTo>
                    <a:pt x="1072" y="1984"/>
                  </a:lnTo>
                  <a:lnTo>
                    <a:pt x="778" y="2305"/>
                  </a:lnTo>
                  <a:lnTo>
                    <a:pt x="536" y="2627"/>
                  </a:lnTo>
                  <a:lnTo>
                    <a:pt x="349" y="2921"/>
                  </a:lnTo>
                  <a:lnTo>
                    <a:pt x="108" y="3350"/>
                  </a:lnTo>
                  <a:lnTo>
                    <a:pt x="27" y="3538"/>
                  </a:lnTo>
                  <a:lnTo>
                    <a:pt x="1" y="3618"/>
                  </a:lnTo>
                  <a:lnTo>
                    <a:pt x="1" y="3725"/>
                  </a:lnTo>
                  <a:lnTo>
                    <a:pt x="1" y="3806"/>
                  </a:lnTo>
                  <a:lnTo>
                    <a:pt x="54" y="3886"/>
                  </a:lnTo>
                  <a:lnTo>
                    <a:pt x="108" y="3966"/>
                  </a:lnTo>
                  <a:lnTo>
                    <a:pt x="188" y="4020"/>
                  </a:lnTo>
                  <a:lnTo>
                    <a:pt x="268" y="4073"/>
                  </a:lnTo>
                  <a:lnTo>
                    <a:pt x="349" y="4073"/>
                  </a:lnTo>
                  <a:lnTo>
                    <a:pt x="2224" y="4207"/>
                  </a:lnTo>
                  <a:lnTo>
                    <a:pt x="2787" y="3618"/>
                  </a:lnTo>
                  <a:lnTo>
                    <a:pt x="3296" y="2895"/>
                  </a:lnTo>
                  <a:lnTo>
                    <a:pt x="3859" y="2198"/>
                  </a:lnTo>
                  <a:lnTo>
                    <a:pt x="4475" y="1475"/>
                  </a:lnTo>
                  <a:lnTo>
                    <a:pt x="5118" y="778"/>
                  </a:lnTo>
                  <a:lnTo>
                    <a:pt x="5520" y="403"/>
                  </a:lnTo>
                  <a:lnTo>
                    <a:pt x="5975" y="28"/>
                  </a:lnTo>
                  <a:lnTo>
                    <a:pt x="5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8"/>
            <p:cNvSpPr/>
            <p:nvPr/>
          </p:nvSpPr>
          <p:spPr>
            <a:xfrm>
              <a:off x="2682325" y="3579225"/>
              <a:ext cx="104525" cy="149400"/>
            </a:xfrm>
            <a:custGeom>
              <a:avLst/>
              <a:gdLst/>
              <a:ahLst/>
              <a:cxnLst/>
              <a:rect l="l" t="t" r="r" b="b"/>
              <a:pathLst>
                <a:path w="4181" h="5976" extrusionOk="0">
                  <a:moveTo>
                    <a:pt x="4180" y="1"/>
                  </a:moveTo>
                  <a:lnTo>
                    <a:pt x="3805" y="429"/>
                  </a:lnTo>
                  <a:lnTo>
                    <a:pt x="3403" y="858"/>
                  </a:lnTo>
                  <a:lnTo>
                    <a:pt x="2733" y="1501"/>
                  </a:lnTo>
                  <a:lnTo>
                    <a:pt x="2010" y="2117"/>
                  </a:lnTo>
                  <a:lnTo>
                    <a:pt x="1287" y="2680"/>
                  </a:lnTo>
                  <a:lnTo>
                    <a:pt x="590" y="3162"/>
                  </a:lnTo>
                  <a:lnTo>
                    <a:pt x="1" y="3752"/>
                  </a:lnTo>
                  <a:lnTo>
                    <a:pt x="108" y="5627"/>
                  </a:lnTo>
                  <a:lnTo>
                    <a:pt x="135" y="5708"/>
                  </a:lnTo>
                  <a:lnTo>
                    <a:pt x="161" y="5788"/>
                  </a:lnTo>
                  <a:lnTo>
                    <a:pt x="242" y="5868"/>
                  </a:lnTo>
                  <a:lnTo>
                    <a:pt x="295" y="5922"/>
                  </a:lnTo>
                  <a:lnTo>
                    <a:pt x="402" y="5976"/>
                  </a:lnTo>
                  <a:lnTo>
                    <a:pt x="510" y="5976"/>
                  </a:lnTo>
                  <a:lnTo>
                    <a:pt x="670" y="5949"/>
                  </a:lnTo>
                  <a:lnTo>
                    <a:pt x="858" y="5868"/>
                  </a:lnTo>
                  <a:lnTo>
                    <a:pt x="1287" y="5600"/>
                  </a:lnTo>
                  <a:lnTo>
                    <a:pt x="1581" y="5413"/>
                  </a:lnTo>
                  <a:lnTo>
                    <a:pt x="1876" y="5199"/>
                  </a:lnTo>
                  <a:lnTo>
                    <a:pt x="2224" y="4904"/>
                  </a:lnTo>
                  <a:lnTo>
                    <a:pt x="2573" y="4582"/>
                  </a:lnTo>
                  <a:lnTo>
                    <a:pt x="2867" y="4207"/>
                  </a:lnTo>
                  <a:lnTo>
                    <a:pt x="3189" y="3805"/>
                  </a:lnTo>
                  <a:lnTo>
                    <a:pt x="3484" y="3323"/>
                  </a:lnTo>
                  <a:lnTo>
                    <a:pt x="3618" y="3082"/>
                  </a:lnTo>
                  <a:lnTo>
                    <a:pt x="3752" y="2787"/>
                  </a:lnTo>
                  <a:lnTo>
                    <a:pt x="3859" y="2492"/>
                  </a:lnTo>
                  <a:lnTo>
                    <a:pt x="3966" y="2198"/>
                  </a:lnTo>
                  <a:lnTo>
                    <a:pt x="4046" y="1876"/>
                  </a:lnTo>
                  <a:lnTo>
                    <a:pt x="4100" y="1528"/>
                  </a:lnTo>
                  <a:lnTo>
                    <a:pt x="4154" y="1180"/>
                  </a:lnTo>
                  <a:lnTo>
                    <a:pt x="4180" y="804"/>
                  </a:lnTo>
                  <a:lnTo>
                    <a:pt x="4180" y="403"/>
                  </a:lnTo>
                  <a:lnTo>
                    <a:pt x="41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8"/>
            <p:cNvSpPr/>
            <p:nvPr/>
          </p:nvSpPr>
          <p:spPr>
            <a:xfrm>
              <a:off x="2700400" y="3533000"/>
              <a:ext cx="25500" cy="25500"/>
            </a:xfrm>
            <a:custGeom>
              <a:avLst/>
              <a:gdLst/>
              <a:ahLst/>
              <a:cxnLst/>
              <a:rect l="l" t="t" r="r" b="b"/>
              <a:pathLst>
                <a:path w="1020" h="1020" extrusionOk="0">
                  <a:moveTo>
                    <a:pt x="403" y="1"/>
                  </a:moveTo>
                  <a:lnTo>
                    <a:pt x="296" y="28"/>
                  </a:lnTo>
                  <a:lnTo>
                    <a:pt x="215" y="81"/>
                  </a:lnTo>
                  <a:lnTo>
                    <a:pt x="135" y="162"/>
                  </a:lnTo>
                  <a:lnTo>
                    <a:pt x="81" y="242"/>
                  </a:lnTo>
                  <a:lnTo>
                    <a:pt x="28" y="322"/>
                  </a:lnTo>
                  <a:lnTo>
                    <a:pt x="1" y="403"/>
                  </a:lnTo>
                  <a:lnTo>
                    <a:pt x="1" y="510"/>
                  </a:lnTo>
                  <a:lnTo>
                    <a:pt x="1" y="617"/>
                  </a:lnTo>
                  <a:lnTo>
                    <a:pt x="28" y="698"/>
                  </a:lnTo>
                  <a:lnTo>
                    <a:pt x="81" y="805"/>
                  </a:lnTo>
                  <a:lnTo>
                    <a:pt x="135" y="885"/>
                  </a:lnTo>
                  <a:lnTo>
                    <a:pt x="215" y="939"/>
                  </a:lnTo>
                  <a:lnTo>
                    <a:pt x="296" y="992"/>
                  </a:lnTo>
                  <a:lnTo>
                    <a:pt x="403" y="1019"/>
                  </a:lnTo>
                  <a:lnTo>
                    <a:pt x="590" y="1019"/>
                  </a:lnTo>
                  <a:lnTo>
                    <a:pt x="698" y="992"/>
                  </a:lnTo>
                  <a:lnTo>
                    <a:pt x="778" y="939"/>
                  </a:lnTo>
                  <a:lnTo>
                    <a:pt x="858" y="885"/>
                  </a:lnTo>
                  <a:lnTo>
                    <a:pt x="939" y="805"/>
                  </a:lnTo>
                  <a:lnTo>
                    <a:pt x="966" y="698"/>
                  </a:lnTo>
                  <a:lnTo>
                    <a:pt x="992" y="617"/>
                  </a:lnTo>
                  <a:lnTo>
                    <a:pt x="1019" y="510"/>
                  </a:lnTo>
                  <a:lnTo>
                    <a:pt x="992" y="403"/>
                  </a:lnTo>
                  <a:lnTo>
                    <a:pt x="966" y="322"/>
                  </a:lnTo>
                  <a:lnTo>
                    <a:pt x="939" y="242"/>
                  </a:lnTo>
                  <a:lnTo>
                    <a:pt x="858" y="162"/>
                  </a:lnTo>
                  <a:lnTo>
                    <a:pt x="778" y="81"/>
                  </a:lnTo>
                  <a:lnTo>
                    <a:pt x="698" y="28"/>
                  </a:lnTo>
                  <a:lnTo>
                    <a:pt x="5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8"/>
            <p:cNvSpPr/>
            <p:nvPr/>
          </p:nvSpPr>
          <p:spPr>
            <a:xfrm>
              <a:off x="2776100" y="3419150"/>
              <a:ext cx="63650" cy="63650"/>
            </a:xfrm>
            <a:custGeom>
              <a:avLst/>
              <a:gdLst/>
              <a:ahLst/>
              <a:cxnLst/>
              <a:rect l="l" t="t" r="r" b="b"/>
              <a:pathLst>
                <a:path w="2546" h="2546" extrusionOk="0">
                  <a:moveTo>
                    <a:pt x="1581" y="0"/>
                  </a:moveTo>
                  <a:lnTo>
                    <a:pt x="1447" y="27"/>
                  </a:lnTo>
                  <a:lnTo>
                    <a:pt x="1287" y="54"/>
                  </a:lnTo>
                  <a:lnTo>
                    <a:pt x="644" y="348"/>
                  </a:lnTo>
                  <a:lnTo>
                    <a:pt x="1" y="670"/>
                  </a:lnTo>
                  <a:lnTo>
                    <a:pt x="1876" y="2545"/>
                  </a:lnTo>
                  <a:lnTo>
                    <a:pt x="2198" y="1876"/>
                  </a:lnTo>
                  <a:lnTo>
                    <a:pt x="2466" y="1259"/>
                  </a:lnTo>
                  <a:lnTo>
                    <a:pt x="2519" y="1099"/>
                  </a:lnTo>
                  <a:lnTo>
                    <a:pt x="2546" y="965"/>
                  </a:lnTo>
                  <a:lnTo>
                    <a:pt x="2546" y="804"/>
                  </a:lnTo>
                  <a:lnTo>
                    <a:pt x="2519" y="670"/>
                  </a:lnTo>
                  <a:lnTo>
                    <a:pt x="2492" y="563"/>
                  </a:lnTo>
                  <a:lnTo>
                    <a:pt x="2412" y="456"/>
                  </a:lnTo>
                  <a:lnTo>
                    <a:pt x="2278" y="268"/>
                  </a:lnTo>
                  <a:lnTo>
                    <a:pt x="2090" y="107"/>
                  </a:lnTo>
                  <a:lnTo>
                    <a:pt x="1983" y="54"/>
                  </a:lnTo>
                  <a:lnTo>
                    <a:pt x="1849" y="27"/>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8"/>
            <p:cNvSpPr/>
            <p:nvPr/>
          </p:nvSpPr>
          <p:spPr>
            <a:xfrm>
              <a:off x="2620700" y="3445275"/>
              <a:ext cx="192950" cy="192925"/>
            </a:xfrm>
            <a:custGeom>
              <a:avLst/>
              <a:gdLst/>
              <a:ahLst/>
              <a:cxnLst/>
              <a:rect l="l" t="t" r="r" b="b"/>
              <a:pathLst>
                <a:path w="7718" h="7717" extrusionOk="0">
                  <a:moveTo>
                    <a:pt x="3698" y="2733"/>
                  </a:moveTo>
                  <a:lnTo>
                    <a:pt x="3939" y="2760"/>
                  </a:lnTo>
                  <a:lnTo>
                    <a:pt x="4180" y="2813"/>
                  </a:lnTo>
                  <a:lnTo>
                    <a:pt x="4395" y="2947"/>
                  </a:lnTo>
                  <a:lnTo>
                    <a:pt x="4609" y="3108"/>
                  </a:lnTo>
                  <a:lnTo>
                    <a:pt x="4770" y="3322"/>
                  </a:lnTo>
                  <a:lnTo>
                    <a:pt x="4877" y="3537"/>
                  </a:lnTo>
                  <a:lnTo>
                    <a:pt x="4957" y="3778"/>
                  </a:lnTo>
                  <a:lnTo>
                    <a:pt x="4984" y="4019"/>
                  </a:lnTo>
                  <a:lnTo>
                    <a:pt x="4957" y="4260"/>
                  </a:lnTo>
                  <a:lnTo>
                    <a:pt x="4877" y="4501"/>
                  </a:lnTo>
                  <a:lnTo>
                    <a:pt x="4770" y="4742"/>
                  </a:lnTo>
                  <a:lnTo>
                    <a:pt x="4609" y="4930"/>
                  </a:lnTo>
                  <a:lnTo>
                    <a:pt x="4395" y="5091"/>
                  </a:lnTo>
                  <a:lnTo>
                    <a:pt x="4180" y="5225"/>
                  </a:lnTo>
                  <a:lnTo>
                    <a:pt x="3939" y="5278"/>
                  </a:lnTo>
                  <a:lnTo>
                    <a:pt x="3698" y="5305"/>
                  </a:lnTo>
                  <a:lnTo>
                    <a:pt x="3430" y="5278"/>
                  </a:lnTo>
                  <a:lnTo>
                    <a:pt x="3216" y="5225"/>
                  </a:lnTo>
                  <a:lnTo>
                    <a:pt x="2975" y="5091"/>
                  </a:lnTo>
                  <a:lnTo>
                    <a:pt x="2787" y="4930"/>
                  </a:lnTo>
                  <a:lnTo>
                    <a:pt x="2600" y="4742"/>
                  </a:lnTo>
                  <a:lnTo>
                    <a:pt x="2492" y="4501"/>
                  </a:lnTo>
                  <a:lnTo>
                    <a:pt x="2412" y="4260"/>
                  </a:lnTo>
                  <a:lnTo>
                    <a:pt x="2412" y="4019"/>
                  </a:lnTo>
                  <a:lnTo>
                    <a:pt x="2412" y="3778"/>
                  </a:lnTo>
                  <a:lnTo>
                    <a:pt x="2492" y="3537"/>
                  </a:lnTo>
                  <a:lnTo>
                    <a:pt x="2600" y="3322"/>
                  </a:lnTo>
                  <a:lnTo>
                    <a:pt x="2787" y="3108"/>
                  </a:lnTo>
                  <a:lnTo>
                    <a:pt x="2975" y="2947"/>
                  </a:lnTo>
                  <a:lnTo>
                    <a:pt x="3216" y="2813"/>
                  </a:lnTo>
                  <a:lnTo>
                    <a:pt x="3430" y="2760"/>
                  </a:lnTo>
                  <a:lnTo>
                    <a:pt x="3698" y="2733"/>
                  </a:lnTo>
                  <a:close/>
                  <a:moveTo>
                    <a:pt x="5466" y="0"/>
                  </a:moveTo>
                  <a:lnTo>
                    <a:pt x="4555" y="509"/>
                  </a:lnTo>
                  <a:lnTo>
                    <a:pt x="4100" y="777"/>
                  </a:lnTo>
                  <a:lnTo>
                    <a:pt x="3671" y="1072"/>
                  </a:lnTo>
                  <a:lnTo>
                    <a:pt x="3216" y="1393"/>
                  </a:lnTo>
                  <a:lnTo>
                    <a:pt x="2814" y="1715"/>
                  </a:lnTo>
                  <a:lnTo>
                    <a:pt x="2412" y="2036"/>
                  </a:lnTo>
                  <a:lnTo>
                    <a:pt x="2064" y="2385"/>
                  </a:lnTo>
                  <a:lnTo>
                    <a:pt x="1474" y="3001"/>
                  </a:lnTo>
                  <a:lnTo>
                    <a:pt x="938" y="3617"/>
                  </a:lnTo>
                  <a:lnTo>
                    <a:pt x="429" y="4233"/>
                  </a:lnTo>
                  <a:lnTo>
                    <a:pt x="1" y="4850"/>
                  </a:lnTo>
                  <a:lnTo>
                    <a:pt x="2841" y="7716"/>
                  </a:lnTo>
                  <a:lnTo>
                    <a:pt x="3484" y="7261"/>
                  </a:lnTo>
                  <a:lnTo>
                    <a:pt x="4100" y="6779"/>
                  </a:lnTo>
                  <a:lnTo>
                    <a:pt x="4716" y="6243"/>
                  </a:lnTo>
                  <a:lnTo>
                    <a:pt x="5332" y="5653"/>
                  </a:lnTo>
                  <a:lnTo>
                    <a:pt x="5681" y="5278"/>
                  </a:lnTo>
                  <a:lnTo>
                    <a:pt x="6002" y="4903"/>
                  </a:lnTo>
                  <a:lnTo>
                    <a:pt x="6324" y="4474"/>
                  </a:lnTo>
                  <a:lnTo>
                    <a:pt x="6645" y="4046"/>
                  </a:lnTo>
                  <a:lnTo>
                    <a:pt x="6940" y="3617"/>
                  </a:lnTo>
                  <a:lnTo>
                    <a:pt x="7208" y="3162"/>
                  </a:lnTo>
                  <a:lnTo>
                    <a:pt x="7717" y="2224"/>
                  </a:lnTo>
                  <a:lnTo>
                    <a:pt x="54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8"/>
            <p:cNvSpPr/>
            <p:nvPr/>
          </p:nvSpPr>
          <p:spPr>
            <a:xfrm>
              <a:off x="2589900" y="3581900"/>
              <a:ext cx="87100" cy="87100"/>
            </a:xfrm>
            <a:custGeom>
              <a:avLst/>
              <a:gdLst/>
              <a:ahLst/>
              <a:cxnLst/>
              <a:rect l="l" t="t" r="r" b="b"/>
              <a:pathLst>
                <a:path w="3484" h="3484" extrusionOk="0">
                  <a:moveTo>
                    <a:pt x="724" y="1"/>
                  </a:moveTo>
                  <a:lnTo>
                    <a:pt x="0" y="724"/>
                  </a:lnTo>
                  <a:lnTo>
                    <a:pt x="2760" y="3484"/>
                  </a:lnTo>
                  <a:lnTo>
                    <a:pt x="3483" y="2760"/>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58"/>
          <p:cNvGrpSpPr/>
          <p:nvPr/>
        </p:nvGrpSpPr>
        <p:grpSpPr>
          <a:xfrm>
            <a:off x="4367444" y="1458197"/>
            <a:ext cx="409113" cy="457205"/>
            <a:chOff x="3283825" y="3419150"/>
            <a:chExt cx="294750" cy="330900"/>
          </a:xfrm>
        </p:grpSpPr>
        <p:sp>
          <p:nvSpPr>
            <p:cNvPr id="1098" name="Google Shape;1098;p58"/>
            <p:cNvSpPr/>
            <p:nvPr/>
          </p:nvSpPr>
          <p:spPr>
            <a:xfrm>
              <a:off x="3418475" y="3557800"/>
              <a:ext cx="34850" cy="16775"/>
            </a:xfrm>
            <a:custGeom>
              <a:avLst/>
              <a:gdLst/>
              <a:ahLst/>
              <a:cxnLst/>
              <a:rect l="l" t="t" r="r" b="b"/>
              <a:pathLst>
                <a:path w="1394" h="671" extrusionOk="0">
                  <a:moveTo>
                    <a:pt x="0" y="0"/>
                  </a:moveTo>
                  <a:lnTo>
                    <a:pt x="0" y="670"/>
                  </a:lnTo>
                  <a:lnTo>
                    <a:pt x="1045" y="670"/>
                  </a:lnTo>
                  <a:lnTo>
                    <a:pt x="1179" y="643"/>
                  </a:lnTo>
                  <a:lnTo>
                    <a:pt x="1286" y="590"/>
                  </a:lnTo>
                  <a:lnTo>
                    <a:pt x="1367" y="483"/>
                  </a:lnTo>
                  <a:lnTo>
                    <a:pt x="1394" y="349"/>
                  </a:lnTo>
                  <a:lnTo>
                    <a:pt x="1367" y="215"/>
                  </a:lnTo>
                  <a:lnTo>
                    <a:pt x="1286" y="107"/>
                  </a:lnTo>
                  <a:lnTo>
                    <a:pt x="1179" y="27"/>
                  </a:lnTo>
                  <a:lnTo>
                    <a:pt x="10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8"/>
            <p:cNvSpPr/>
            <p:nvPr/>
          </p:nvSpPr>
          <p:spPr>
            <a:xfrm>
              <a:off x="3418475" y="3593975"/>
              <a:ext cx="34850" cy="16750"/>
            </a:xfrm>
            <a:custGeom>
              <a:avLst/>
              <a:gdLst/>
              <a:ahLst/>
              <a:cxnLst/>
              <a:rect l="l" t="t" r="r" b="b"/>
              <a:pathLst>
                <a:path w="1394" h="670" extrusionOk="0">
                  <a:moveTo>
                    <a:pt x="0" y="0"/>
                  </a:moveTo>
                  <a:lnTo>
                    <a:pt x="0" y="670"/>
                  </a:lnTo>
                  <a:lnTo>
                    <a:pt x="1045" y="670"/>
                  </a:lnTo>
                  <a:lnTo>
                    <a:pt x="1179" y="643"/>
                  </a:lnTo>
                  <a:lnTo>
                    <a:pt x="1286" y="590"/>
                  </a:lnTo>
                  <a:lnTo>
                    <a:pt x="1367" y="482"/>
                  </a:lnTo>
                  <a:lnTo>
                    <a:pt x="1394" y="348"/>
                  </a:lnTo>
                  <a:lnTo>
                    <a:pt x="1367" y="214"/>
                  </a:lnTo>
                  <a:lnTo>
                    <a:pt x="1286" y="107"/>
                  </a:lnTo>
                  <a:lnTo>
                    <a:pt x="1179" y="27"/>
                  </a:lnTo>
                  <a:lnTo>
                    <a:pt x="10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8"/>
            <p:cNvSpPr/>
            <p:nvPr/>
          </p:nvSpPr>
          <p:spPr>
            <a:xfrm>
              <a:off x="3338100" y="3491475"/>
              <a:ext cx="186225" cy="185575"/>
            </a:xfrm>
            <a:custGeom>
              <a:avLst/>
              <a:gdLst/>
              <a:ahLst/>
              <a:cxnLst/>
              <a:rect l="l" t="t" r="r" b="b"/>
              <a:pathLst>
                <a:path w="7449" h="7423" extrusionOk="0">
                  <a:moveTo>
                    <a:pt x="4421" y="1528"/>
                  </a:moveTo>
                  <a:lnTo>
                    <a:pt x="4582" y="1555"/>
                  </a:lnTo>
                  <a:lnTo>
                    <a:pt x="4689" y="1635"/>
                  </a:lnTo>
                  <a:lnTo>
                    <a:pt x="4796" y="1769"/>
                  </a:lnTo>
                  <a:lnTo>
                    <a:pt x="4823" y="1903"/>
                  </a:lnTo>
                  <a:lnTo>
                    <a:pt x="4823" y="2010"/>
                  </a:lnTo>
                  <a:lnTo>
                    <a:pt x="4930" y="2091"/>
                  </a:lnTo>
                  <a:lnTo>
                    <a:pt x="5037" y="2198"/>
                  </a:lnTo>
                  <a:lnTo>
                    <a:pt x="5144" y="2305"/>
                  </a:lnTo>
                  <a:lnTo>
                    <a:pt x="5225" y="2412"/>
                  </a:lnTo>
                  <a:lnTo>
                    <a:pt x="5305" y="2546"/>
                  </a:lnTo>
                  <a:lnTo>
                    <a:pt x="5332" y="2680"/>
                  </a:lnTo>
                  <a:lnTo>
                    <a:pt x="5386" y="2841"/>
                  </a:lnTo>
                  <a:lnTo>
                    <a:pt x="5386" y="3002"/>
                  </a:lnTo>
                  <a:lnTo>
                    <a:pt x="5359" y="3189"/>
                  </a:lnTo>
                  <a:lnTo>
                    <a:pt x="5305" y="3377"/>
                  </a:lnTo>
                  <a:lnTo>
                    <a:pt x="5225" y="3564"/>
                  </a:lnTo>
                  <a:lnTo>
                    <a:pt x="5118" y="3725"/>
                  </a:lnTo>
                  <a:lnTo>
                    <a:pt x="5225" y="3886"/>
                  </a:lnTo>
                  <a:lnTo>
                    <a:pt x="5305" y="4046"/>
                  </a:lnTo>
                  <a:lnTo>
                    <a:pt x="5359" y="4234"/>
                  </a:lnTo>
                  <a:lnTo>
                    <a:pt x="5386" y="4448"/>
                  </a:lnTo>
                  <a:lnTo>
                    <a:pt x="5386" y="4582"/>
                  </a:lnTo>
                  <a:lnTo>
                    <a:pt x="5332" y="4743"/>
                  </a:lnTo>
                  <a:lnTo>
                    <a:pt x="5305" y="4877"/>
                  </a:lnTo>
                  <a:lnTo>
                    <a:pt x="5225" y="5011"/>
                  </a:lnTo>
                  <a:lnTo>
                    <a:pt x="5144" y="5118"/>
                  </a:lnTo>
                  <a:lnTo>
                    <a:pt x="5037" y="5225"/>
                  </a:lnTo>
                  <a:lnTo>
                    <a:pt x="4930" y="5333"/>
                  </a:lnTo>
                  <a:lnTo>
                    <a:pt x="4823" y="5413"/>
                  </a:lnTo>
                  <a:lnTo>
                    <a:pt x="4823" y="5520"/>
                  </a:lnTo>
                  <a:lnTo>
                    <a:pt x="4796" y="5681"/>
                  </a:lnTo>
                  <a:lnTo>
                    <a:pt x="4689" y="5788"/>
                  </a:lnTo>
                  <a:lnTo>
                    <a:pt x="4582" y="5895"/>
                  </a:lnTo>
                  <a:lnTo>
                    <a:pt x="4421" y="5922"/>
                  </a:lnTo>
                  <a:lnTo>
                    <a:pt x="4287" y="5895"/>
                  </a:lnTo>
                  <a:lnTo>
                    <a:pt x="4153" y="5815"/>
                  </a:lnTo>
                  <a:lnTo>
                    <a:pt x="4073" y="5681"/>
                  </a:lnTo>
                  <a:lnTo>
                    <a:pt x="4046" y="5547"/>
                  </a:lnTo>
                  <a:lnTo>
                    <a:pt x="3403" y="5547"/>
                  </a:lnTo>
                  <a:lnTo>
                    <a:pt x="3376" y="5681"/>
                  </a:lnTo>
                  <a:lnTo>
                    <a:pt x="3269" y="5815"/>
                  </a:lnTo>
                  <a:lnTo>
                    <a:pt x="3162" y="5895"/>
                  </a:lnTo>
                  <a:lnTo>
                    <a:pt x="3001" y="5922"/>
                  </a:lnTo>
                  <a:lnTo>
                    <a:pt x="2867" y="5895"/>
                  </a:lnTo>
                  <a:lnTo>
                    <a:pt x="2760" y="5815"/>
                  </a:lnTo>
                  <a:lnTo>
                    <a:pt x="2653" y="5681"/>
                  </a:lnTo>
                  <a:lnTo>
                    <a:pt x="2626" y="5547"/>
                  </a:lnTo>
                  <a:lnTo>
                    <a:pt x="2465" y="5547"/>
                  </a:lnTo>
                  <a:lnTo>
                    <a:pt x="2304" y="5520"/>
                  </a:lnTo>
                  <a:lnTo>
                    <a:pt x="2197" y="5440"/>
                  </a:lnTo>
                  <a:lnTo>
                    <a:pt x="2117" y="5306"/>
                  </a:lnTo>
                  <a:lnTo>
                    <a:pt x="2063" y="5172"/>
                  </a:lnTo>
                  <a:lnTo>
                    <a:pt x="2090" y="5011"/>
                  </a:lnTo>
                  <a:lnTo>
                    <a:pt x="2170" y="4904"/>
                  </a:lnTo>
                  <a:lnTo>
                    <a:pt x="2304" y="4823"/>
                  </a:lnTo>
                  <a:lnTo>
                    <a:pt x="2438" y="4770"/>
                  </a:lnTo>
                  <a:lnTo>
                    <a:pt x="2438" y="2653"/>
                  </a:lnTo>
                  <a:lnTo>
                    <a:pt x="2304" y="2626"/>
                  </a:lnTo>
                  <a:lnTo>
                    <a:pt x="2170" y="2546"/>
                  </a:lnTo>
                  <a:lnTo>
                    <a:pt x="2090" y="2412"/>
                  </a:lnTo>
                  <a:lnTo>
                    <a:pt x="2063" y="2278"/>
                  </a:lnTo>
                  <a:lnTo>
                    <a:pt x="2117" y="2117"/>
                  </a:lnTo>
                  <a:lnTo>
                    <a:pt x="2197" y="1983"/>
                  </a:lnTo>
                  <a:lnTo>
                    <a:pt x="2304" y="1903"/>
                  </a:lnTo>
                  <a:lnTo>
                    <a:pt x="2465" y="1876"/>
                  </a:lnTo>
                  <a:lnTo>
                    <a:pt x="2626" y="1876"/>
                  </a:lnTo>
                  <a:lnTo>
                    <a:pt x="2653" y="1742"/>
                  </a:lnTo>
                  <a:lnTo>
                    <a:pt x="2760" y="1635"/>
                  </a:lnTo>
                  <a:lnTo>
                    <a:pt x="2867" y="1555"/>
                  </a:lnTo>
                  <a:lnTo>
                    <a:pt x="3001" y="1528"/>
                  </a:lnTo>
                  <a:lnTo>
                    <a:pt x="3162" y="1555"/>
                  </a:lnTo>
                  <a:lnTo>
                    <a:pt x="3269" y="1635"/>
                  </a:lnTo>
                  <a:lnTo>
                    <a:pt x="3376" y="1742"/>
                  </a:lnTo>
                  <a:lnTo>
                    <a:pt x="3403" y="1876"/>
                  </a:lnTo>
                  <a:lnTo>
                    <a:pt x="4046" y="1876"/>
                  </a:lnTo>
                  <a:lnTo>
                    <a:pt x="4073" y="1742"/>
                  </a:lnTo>
                  <a:lnTo>
                    <a:pt x="4153" y="1635"/>
                  </a:lnTo>
                  <a:lnTo>
                    <a:pt x="4287" y="1555"/>
                  </a:lnTo>
                  <a:lnTo>
                    <a:pt x="4421" y="1528"/>
                  </a:lnTo>
                  <a:close/>
                  <a:moveTo>
                    <a:pt x="3724" y="1"/>
                  </a:moveTo>
                  <a:lnTo>
                    <a:pt x="3349" y="28"/>
                  </a:lnTo>
                  <a:lnTo>
                    <a:pt x="2974" y="81"/>
                  </a:lnTo>
                  <a:lnTo>
                    <a:pt x="2626" y="161"/>
                  </a:lnTo>
                  <a:lnTo>
                    <a:pt x="2278" y="295"/>
                  </a:lnTo>
                  <a:lnTo>
                    <a:pt x="1956" y="456"/>
                  </a:lnTo>
                  <a:lnTo>
                    <a:pt x="1661" y="644"/>
                  </a:lnTo>
                  <a:lnTo>
                    <a:pt x="1367" y="858"/>
                  </a:lnTo>
                  <a:lnTo>
                    <a:pt x="1099" y="1099"/>
                  </a:lnTo>
                  <a:lnTo>
                    <a:pt x="858" y="1340"/>
                  </a:lnTo>
                  <a:lnTo>
                    <a:pt x="643" y="1635"/>
                  </a:lnTo>
                  <a:lnTo>
                    <a:pt x="456" y="1957"/>
                  </a:lnTo>
                  <a:lnTo>
                    <a:pt x="295" y="2278"/>
                  </a:lnTo>
                  <a:lnTo>
                    <a:pt x="188" y="2600"/>
                  </a:lnTo>
                  <a:lnTo>
                    <a:pt x="81" y="2975"/>
                  </a:lnTo>
                  <a:lnTo>
                    <a:pt x="27" y="3350"/>
                  </a:lnTo>
                  <a:lnTo>
                    <a:pt x="0" y="3725"/>
                  </a:lnTo>
                  <a:lnTo>
                    <a:pt x="27" y="4100"/>
                  </a:lnTo>
                  <a:lnTo>
                    <a:pt x="81" y="4475"/>
                  </a:lnTo>
                  <a:lnTo>
                    <a:pt x="188" y="4823"/>
                  </a:lnTo>
                  <a:lnTo>
                    <a:pt x="295" y="5172"/>
                  </a:lnTo>
                  <a:lnTo>
                    <a:pt x="456" y="5493"/>
                  </a:lnTo>
                  <a:lnTo>
                    <a:pt x="643" y="5788"/>
                  </a:lnTo>
                  <a:lnTo>
                    <a:pt x="858" y="6083"/>
                  </a:lnTo>
                  <a:lnTo>
                    <a:pt x="1099" y="6351"/>
                  </a:lnTo>
                  <a:lnTo>
                    <a:pt x="1367" y="6592"/>
                  </a:lnTo>
                  <a:lnTo>
                    <a:pt x="1661" y="6806"/>
                  </a:lnTo>
                  <a:lnTo>
                    <a:pt x="1956" y="6994"/>
                  </a:lnTo>
                  <a:lnTo>
                    <a:pt x="2278" y="7155"/>
                  </a:lnTo>
                  <a:lnTo>
                    <a:pt x="2626" y="7262"/>
                  </a:lnTo>
                  <a:lnTo>
                    <a:pt x="2974" y="7369"/>
                  </a:lnTo>
                  <a:lnTo>
                    <a:pt x="3349" y="7422"/>
                  </a:lnTo>
                  <a:lnTo>
                    <a:pt x="4100" y="7422"/>
                  </a:lnTo>
                  <a:lnTo>
                    <a:pt x="4475" y="7369"/>
                  </a:lnTo>
                  <a:lnTo>
                    <a:pt x="4823" y="7262"/>
                  </a:lnTo>
                  <a:lnTo>
                    <a:pt x="5171" y="7155"/>
                  </a:lnTo>
                  <a:lnTo>
                    <a:pt x="5493" y="6994"/>
                  </a:lnTo>
                  <a:lnTo>
                    <a:pt x="5814" y="6806"/>
                  </a:lnTo>
                  <a:lnTo>
                    <a:pt x="6082" y="6592"/>
                  </a:lnTo>
                  <a:lnTo>
                    <a:pt x="6350" y="6351"/>
                  </a:lnTo>
                  <a:lnTo>
                    <a:pt x="6591" y="6083"/>
                  </a:lnTo>
                  <a:lnTo>
                    <a:pt x="6806" y="5788"/>
                  </a:lnTo>
                  <a:lnTo>
                    <a:pt x="6993" y="5493"/>
                  </a:lnTo>
                  <a:lnTo>
                    <a:pt x="7154" y="5172"/>
                  </a:lnTo>
                  <a:lnTo>
                    <a:pt x="7288" y="4823"/>
                  </a:lnTo>
                  <a:lnTo>
                    <a:pt x="7368" y="4475"/>
                  </a:lnTo>
                  <a:lnTo>
                    <a:pt x="7422" y="4100"/>
                  </a:lnTo>
                  <a:lnTo>
                    <a:pt x="7449" y="3725"/>
                  </a:lnTo>
                  <a:lnTo>
                    <a:pt x="7422" y="3350"/>
                  </a:lnTo>
                  <a:lnTo>
                    <a:pt x="7368" y="2975"/>
                  </a:lnTo>
                  <a:lnTo>
                    <a:pt x="7288" y="2600"/>
                  </a:lnTo>
                  <a:lnTo>
                    <a:pt x="7154" y="2278"/>
                  </a:lnTo>
                  <a:lnTo>
                    <a:pt x="6993" y="1957"/>
                  </a:lnTo>
                  <a:lnTo>
                    <a:pt x="6806" y="1635"/>
                  </a:lnTo>
                  <a:lnTo>
                    <a:pt x="6591" y="1340"/>
                  </a:lnTo>
                  <a:lnTo>
                    <a:pt x="6350" y="1099"/>
                  </a:lnTo>
                  <a:lnTo>
                    <a:pt x="6082" y="858"/>
                  </a:lnTo>
                  <a:lnTo>
                    <a:pt x="5814" y="644"/>
                  </a:lnTo>
                  <a:lnTo>
                    <a:pt x="5493" y="456"/>
                  </a:lnTo>
                  <a:lnTo>
                    <a:pt x="5171" y="295"/>
                  </a:lnTo>
                  <a:lnTo>
                    <a:pt x="4823" y="161"/>
                  </a:lnTo>
                  <a:lnTo>
                    <a:pt x="4475" y="81"/>
                  </a:lnTo>
                  <a:lnTo>
                    <a:pt x="4100" y="28"/>
                  </a:lnTo>
                  <a:lnTo>
                    <a:pt x="3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8"/>
            <p:cNvSpPr/>
            <p:nvPr/>
          </p:nvSpPr>
          <p:spPr>
            <a:xfrm>
              <a:off x="3283825" y="3419150"/>
              <a:ext cx="136675" cy="309475"/>
            </a:xfrm>
            <a:custGeom>
              <a:avLst/>
              <a:gdLst/>
              <a:ahLst/>
              <a:cxnLst/>
              <a:rect l="l" t="t" r="r" b="b"/>
              <a:pathLst>
                <a:path w="5467" h="12379" extrusionOk="0">
                  <a:moveTo>
                    <a:pt x="3511" y="0"/>
                  </a:moveTo>
                  <a:lnTo>
                    <a:pt x="3377" y="80"/>
                  </a:lnTo>
                  <a:lnTo>
                    <a:pt x="3296" y="214"/>
                  </a:lnTo>
                  <a:lnTo>
                    <a:pt x="3270" y="375"/>
                  </a:lnTo>
                  <a:lnTo>
                    <a:pt x="3270" y="509"/>
                  </a:lnTo>
                  <a:lnTo>
                    <a:pt x="3350" y="643"/>
                  </a:lnTo>
                  <a:lnTo>
                    <a:pt x="3484" y="723"/>
                  </a:lnTo>
                  <a:lnTo>
                    <a:pt x="4073" y="991"/>
                  </a:lnTo>
                  <a:lnTo>
                    <a:pt x="3886" y="1072"/>
                  </a:lnTo>
                  <a:lnTo>
                    <a:pt x="3350" y="1286"/>
                  </a:lnTo>
                  <a:lnTo>
                    <a:pt x="2841" y="1554"/>
                  </a:lnTo>
                  <a:lnTo>
                    <a:pt x="2359" y="1876"/>
                  </a:lnTo>
                  <a:lnTo>
                    <a:pt x="1930" y="2251"/>
                  </a:lnTo>
                  <a:lnTo>
                    <a:pt x="1528" y="2653"/>
                  </a:lnTo>
                  <a:lnTo>
                    <a:pt x="1153" y="3108"/>
                  </a:lnTo>
                  <a:lnTo>
                    <a:pt x="832" y="3590"/>
                  </a:lnTo>
                  <a:lnTo>
                    <a:pt x="564" y="4099"/>
                  </a:lnTo>
                  <a:lnTo>
                    <a:pt x="322" y="4662"/>
                  </a:lnTo>
                  <a:lnTo>
                    <a:pt x="162" y="5198"/>
                  </a:lnTo>
                  <a:lnTo>
                    <a:pt x="54" y="5761"/>
                  </a:lnTo>
                  <a:lnTo>
                    <a:pt x="1" y="6350"/>
                  </a:lnTo>
                  <a:lnTo>
                    <a:pt x="1" y="6913"/>
                  </a:lnTo>
                  <a:lnTo>
                    <a:pt x="54" y="7475"/>
                  </a:lnTo>
                  <a:lnTo>
                    <a:pt x="188" y="8065"/>
                  </a:lnTo>
                  <a:lnTo>
                    <a:pt x="349" y="8627"/>
                  </a:lnTo>
                  <a:lnTo>
                    <a:pt x="483" y="8976"/>
                  </a:lnTo>
                  <a:lnTo>
                    <a:pt x="644" y="9297"/>
                  </a:lnTo>
                  <a:lnTo>
                    <a:pt x="832" y="9619"/>
                  </a:lnTo>
                  <a:lnTo>
                    <a:pt x="1019" y="9940"/>
                  </a:lnTo>
                  <a:lnTo>
                    <a:pt x="1233" y="10235"/>
                  </a:lnTo>
                  <a:lnTo>
                    <a:pt x="1475" y="10503"/>
                  </a:lnTo>
                  <a:lnTo>
                    <a:pt x="1716" y="10771"/>
                  </a:lnTo>
                  <a:lnTo>
                    <a:pt x="1984" y="11012"/>
                  </a:lnTo>
                  <a:lnTo>
                    <a:pt x="2252" y="11253"/>
                  </a:lnTo>
                  <a:lnTo>
                    <a:pt x="2546" y="11468"/>
                  </a:lnTo>
                  <a:lnTo>
                    <a:pt x="2868" y="11655"/>
                  </a:lnTo>
                  <a:lnTo>
                    <a:pt x="3163" y="11843"/>
                  </a:lnTo>
                  <a:lnTo>
                    <a:pt x="3511" y="12003"/>
                  </a:lnTo>
                  <a:lnTo>
                    <a:pt x="3859" y="12137"/>
                  </a:lnTo>
                  <a:lnTo>
                    <a:pt x="4207" y="12271"/>
                  </a:lnTo>
                  <a:lnTo>
                    <a:pt x="4556" y="12352"/>
                  </a:lnTo>
                  <a:lnTo>
                    <a:pt x="4636" y="12379"/>
                  </a:lnTo>
                  <a:lnTo>
                    <a:pt x="4770" y="12352"/>
                  </a:lnTo>
                  <a:lnTo>
                    <a:pt x="4877" y="12271"/>
                  </a:lnTo>
                  <a:lnTo>
                    <a:pt x="4984" y="12191"/>
                  </a:lnTo>
                  <a:lnTo>
                    <a:pt x="5038" y="12057"/>
                  </a:lnTo>
                  <a:lnTo>
                    <a:pt x="5038" y="11923"/>
                  </a:lnTo>
                  <a:lnTo>
                    <a:pt x="4984" y="11762"/>
                  </a:lnTo>
                  <a:lnTo>
                    <a:pt x="4877" y="11655"/>
                  </a:lnTo>
                  <a:lnTo>
                    <a:pt x="4743" y="11602"/>
                  </a:lnTo>
                  <a:lnTo>
                    <a:pt x="4422" y="11521"/>
                  </a:lnTo>
                  <a:lnTo>
                    <a:pt x="4127" y="11414"/>
                  </a:lnTo>
                  <a:lnTo>
                    <a:pt x="3832" y="11280"/>
                  </a:lnTo>
                  <a:lnTo>
                    <a:pt x="3538" y="11146"/>
                  </a:lnTo>
                  <a:lnTo>
                    <a:pt x="3270" y="11012"/>
                  </a:lnTo>
                  <a:lnTo>
                    <a:pt x="3002" y="10825"/>
                  </a:lnTo>
                  <a:lnTo>
                    <a:pt x="2734" y="10637"/>
                  </a:lnTo>
                  <a:lnTo>
                    <a:pt x="2493" y="10449"/>
                  </a:lnTo>
                  <a:lnTo>
                    <a:pt x="2278" y="10235"/>
                  </a:lnTo>
                  <a:lnTo>
                    <a:pt x="2064" y="9994"/>
                  </a:lnTo>
                  <a:lnTo>
                    <a:pt x="1850" y="9753"/>
                  </a:lnTo>
                  <a:lnTo>
                    <a:pt x="1662" y="9485"/>
                  </a:lnTo>
                  <a:lnTo>
                    <a:pt x="1501" y="9217"/>
                  </a:lnTo>
                  <a:lnTo>
                    <a:pt x="1341" y="8949"/>
                  </a:lnTo>
                  <a:lnTo>
                    <a:pt x="1207" y="8654"/>
                  </a:lnTo>
                  <a:lnTo>
                    <a:pt x="1073" y="8360"/>
                  </a:lnTo>
                  <a:lnTo>
                    <a:pt x="939" y="7850"/>
                  </a:lnTo>
                  <a:lnTo>
                    <a:pt x="832" y="7341"/>
                  </a:lnTo>
                  <a:lnTo>
                    <a:pt x="778" y="6832"/>
                  </a:lnTo>
                  <a:lnTo>
                    <a:pt x="778" y="6350"/>
                  </a:lnTo>
                  <a:lnTo>
                    <a:pt x="832" y="5841"/>
                  </a:lnTo>
                  <a:lnTo>
                    <a:pt x="939" y="5359"/>
                  </a:lnTo>
                  <a:lnTo>
                    <a:pt x="1073" y="4903"/>
                  </a:lnTo>
                  <a:lnTo>
                    <a:pt x="1260" y="4448"/>
                  </a:lnTo>
                  <a:lnTo>
                    <a:pt x="1501" y="3992"/>
                  </a:lnTo>
                  <a:lnTo>
                    <a:pt x="1769" y="3590"/>
                  </a:lnTo>
                  <a:lnTo>
                    <a:pt x="2064" y="3215"/>
                  </a:lnTo>
                  <a:lnTo>
                    <a:pt x="2412" y="2840"/>
                  </a:lnTo>
                  <a:lnTo>
                    <a:pt x="2814" y="2519"/>
                  </a:lnTo>
                  <a:lnTo>
                    <a:pt x="3216" y="2251"/>
                  </a:lnTo>
                  <a:lnTo>
                    <a:pt x="3672" y="1983"/>
                  </a:lnTo>
                  <a:lnTo>
                    <a:pt x="4154" y="1795"/>
                  </a:lnTo>
                  <a:lnTo>
                    <a:pt x="4315" y="1742"/>
                  </a:lnTo>
                  <a:lnTo>
                    <a:pt x="4047" y="2304"/>
                  </a:lnTo>
                  <a:lnTo>
                    <a:pt x="4020" y="2465"/>
                  </a:lnTo>
                  <a:lnTo>
                    <a:pt x="4047" y="2599"/>
                  </a:lnTo>
                  <a:lnTo>
                    <a:pt x="4127" y="2733"/>
                  </a:lnTo>
                  <a:lnTo>
                    <a:pt x="4234" y="2840"/>
                  </a:lnTo>
                  <a:lnTo>
                    <a:pt x="4315" y="2867"/>
                  </a:lnTo>
                  <a:lnTo>
                    <a:pt x="4395" y="2867"/>
                  </a:lnTo>
                  <a:lnTo>
                    <a:pt x="4502" y="2840"/>
                  </a:lnTo>
                  <a:lnTo>
                    <a:pt x="4609" y="2813"/>
                  </a:lnTo>
                  <a:lnTo>
                    <a:pt x="4690" y="2733"/>
                  </a:lnTo>
                  <a:lnTo>
                    <a:pt x="4743" y="2653"/>
                  </a:lnTo>
                  <a:lnTo>
                    <a:pt x="5413" y="1206"/>
                  </a:lnTo>
                  <a:lnTo>
                    <a:pt x="5467" y="1072"/>
                  </a:lnTo>
                  <a:lnTo>
                    <a:pt x="5440" y="911"/>
                  </a:lnTo>
                  <a:lnTo>
                    <a:pt x="5360" y="777"/>
                  </a:lnTo>
                  <a:lnTo>
                    <a:pt x="5226" y="697"/>
                  </a:lnTo>
                  <a:lnTo>
                    <a:pt x="3806" y="27"/>
                  </a:lnTo>
                  <a:lnTo>
                    <a:pt x="36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8"/>
            <p:cNvSpPr/>
            <p:nvPr/>
          </p:nvSpPr>
          <p:spPr>
            <a:xfrm>
              <a:off x="3442575" y="3440575"/>
              <a:ext cx="136000" cy="309475"/>
            </a:xfrm>
            <a:custGeom>
              <a:avLst/>
              <a:gdLst/>
              <a:ahLst/>
              <a:cxnLst/>
              <a:rect l="l" t="t" r="r" b="b"/>
              <a:pathLst>
                <a:path w="5440" h="12379" extrusionOk="0">
                  <a:moveTo>
                    <a:pt x="724" y="0"/>
                  </a:moveTo>
                  <a:lnTo>
                    <a:pt x="590" y="54"/>
                  </a:lnTo>
                  <a:lnTo>
                    <a:pt x="483" y="161"/>
                  </a:lnTo>
                  <a:lnTo>
                    <a:pt x="430" y="295"/>
                  </a:lnTo>
                  <a:lnTo>
                    <a:pt x="430" y="456"/>
                  </a:lnTo>
                  <a:lnTo>
                    <a:pt x="483" y="590"/>
                  </a:lnTo>
                  <a:lnTo>
                    <a:pt x="564" y="697"/>
                  </a:lnTo>
                  <a:lnTo>
                    <a:pt x="724" y="751"/>
                  </a:lnTo>
                  <a:lnTo>
                    <a:pt x="1019" y="858"/>
                  </a:lnTo>
                  <a:lnTo>
                    <a:pt x="1341" y="938"/>
                  </a:lnTo>
                  <a:lnTo>
                    <a:pt x="1635" y="1072"/>
                  </a:lnTo>
                  <a:lnTo>
                    <a:pt x="1930" y="1206"/>
                  </a:lnTo>
                  <a:lnTo>
                    <a:pt x="2198" y="1367"/>
                  </a:lnTo>
                  <a:lnTo>
                    <a:pt x="2466" y="1528"/>
                  </a:lnTo>
                  <a:lnTo>
                    <a:pt x="2707" y="1715"/>
                  </a:lnTo>
                  <a:lnTo>
                    <a:pt x="2948" y="1930"/>
                  </a:lnTo>
                  <a:lnTo>
                    <a:pt x="3189" y="2144"/>
                  </a:lnTo>
                  <a:lnTo>
                    <a:pt x="3404" y="2358"/>
                  </a:lnTo>
                  <a:lnTo>
                    <a:pt x="3591" y="2599"/>
                  </a:lnTo>
                  <a:lnTo>
                    <a:pt x="3779" y="2867"/>
                  </a:lnTo>
                  <a:lnTo>
                    <a:pt x="3966" y="3135"/>
                  </a:lnTo>
                  <a:lnTo>
                    <a:pt x="4100" y="3403"/>
                  </a:lnTo>
                  <a:lnTo>
                    <a:pt x="4261" y="3698"/>
                  </a:lnTo>
                  <a:lnTo>
                    <a:pt x="4368" y="4019"/>
                  </a:lnTo>
                  <a:lnTo>
                    <a:pt x="4529" y="4502"/>
                  </a:lnTo>
                  <a:lnTo>
                    <a:pt x="4609" y="5011"/>
                  </a:lnTo>
                  <a:lnTo>
                    <a:pt x="4663" y="5520"/>
                  </a:lnTo>
                  <a:lnTo>
                    <a:pt x="4663" y="6029"/>
                  </a:lnTo>
                  <a:lnTo>
                    <a:pt x="4609" y="6511"/>
                  </a:lnTo>
                  <a:lnTo>
                    <a:pt x="4529" y="6993"/>
                  </a:lnTo>
                  <a:lnTo>
                    <a:pt x="4368" y="7476"/>
                  </a:lnTo>
                  <a:lnTo>
                    <a:pt x="4181" y="7931"/>
                  </a:lnTo>
                  <a:lnTo>
                    <a:pt x="3966" y="8360"/>
                  </a:lnTo>
                  <a:lnTo>
                    <a:pt x="3698" y="8762"/>
                  </a:lnTo>
                  <a:lnTo>
                    <a:pt x="3377" y="9164"/>
                  </a:lnTo>
                  <a:lnTo>
                    <a:pt x="3029" y="9512"/>
                  </a:lnTo>
                  <a:lnTo>
                    <a:pt x="2653" y="9834"/>
                  </a:lnTo>
                  <a:lnTo>
                    <a:pt x="2225" y="10128"/>
                  </a:lnTo>
                  <a:lnTo>
                    <a:pt x="1769" y="10369"/>
                  </a:lnTo>
                  <a:lnTo>
                    <a:pt x="1287" y="10584"/>
                  </a:lnTo>
                  <a:lnTo>
                    <a:pt x="1126" y="10637"/>
                  </a:lnTo>
                  <a:lnTo>
                    <a:pt x="1394" y="10048"/>
                  </a:lnTo>
                  <a:lnTo>
                    <a:pt x="1421" y="9914"/>
                  </a:lnTo>
                  <a:lnTo>
                    <a:pt x="1421" y="9753"/>
                  </a:lnTo>
                  <a:lnTo>
                    <a:pt x="1341" y="9619"/>
                  </a:lnTo>
                  <a:lnTo>
                    <a:pt x="1207" y="9539"/>
                  </a:lnTo>
                  <a:lnTo>
                    <a:pt x="1073" y="9485"/>
                  </a:lnTo>
                  <a:lnTo>
                    <a:pt x="912" y="9512"/>
                  </a:lnTo>
                  <a:lnTo>
                    <a:pt x="778" y="9592"/>
                  </a:lnTo>
                  <a:lnTo>
                    <a:pt x="698" y="9726"/>
                  </a:lnTo>
                  <a:lnTo>
                    <a:pt x="28" y="11146"/>
                  </a:lnTo>
                  <a:lnTo>
                    <a:pt x="1" y="11307"/>
                  </a:lnTo>
                  <a:lnTo>
                    <a:pt x="1" y="11441"/>
                  </a:lnTo>
                  <a:lnTo>
                    <a:pt x="81" y="11575"/>
                  </a:lnTo>
                  <a:lnTo>
                    <a:pt x="215" y="11655"/>
                  </a:lnTo>
                  <a:lnTo>
                    <a:pt x="1635" y="12325"/>
                  </a:lnTo>
                  <a:lnTo>
                    <a:pt x="1716" y="12352"/>
                  </a:lnTo>
                  <a:lnTo>
                    <a:pt x="1796" y="12379"/>
                  </a:lnTo>
                  <a:lnTo>
                    <a:pt x="1903" y="12352"/>
                  </a:lnTo>
                  <a:lnTo>
                    <a:pt x="2010" y="12325"/>
                  </a:lnTo>
                  <a:lnTo>
                    <a:pt x="2091" y="12245"/>
                  </a:lnTo>
                  <a:lnTo>
                    <a:pt x="2144" y="12138"/>
                  </a:lnTo>
                  <a:lnTo>
                    <a:pt x="2198" y="12004"/>
                  </a:lnTo>
                  <a:lnTo>
                    <a:pt x="2171" y="11843"/>
                  </a:lnTo>
                  <a:lnTo>
                    <a:pt x="2091" y="11736"/>
                  </a:lnTo>
                  <a:lnTo>
                    <a:pt x="1984" y="11629"/>
                  </a:lnTo>
                  <a:lnTo>
                    <a:pt x="1394" y="11361"/>
                  </a:lnTo>
                  <a:lnTo>
                    <a:pt x="1555" y="11307"/>
                  </a:lnTo>
                  <a:lnTo>
                    <a:pt x="2091" y="11066"/>
                  </a:lnTo>
                  <a:lnTo>
                    <a:pt x="2600" y="10798"/>
                  </a:lnTo>
                  <a:lnTo>
                    <a:pt x="3082" y="10477"/>
                  </a:lnTo>
                  <a:lnTo>
                    <a:pt x="3538" y="10101"/>
                  </a:lnTo>
                  <a:lnTo>
                    <a:pt x="3940" y="9700"/>
                  </a:lnTo>
                  <a:lnTo>
                    <a:pt x="4288" y="9271"/>
                  </a:lnTo>
                  <a:lnTo>
                    <a:pt x="4609" y="8762"/>
                  </a:lnTo>
                  <a:lnTo>
                    <a:pt x="4904" y="8253"/>
                  </a:lnTo>
                  <a:lnTo>
                    <a:pt x="5118" y="7717"/>
                  </a:lnTo>
                  <a:lnTo>
                    <a:pt x="5279" y="7154"/>
                  </a:lnTo>
                  <a:lnTo>
                    <a:pt x="5386" y="6592"/>
                  </a:lnTo>
                  <a:lnTo>
                    <a:pt x="5440" y="6029"/>
                  </a:lnTo>
                  <a:lnTo>
                    <a:pt x="5440" y="5439"/>
                  </a:lnTo>
                  <a:lnTo>
                    <a:pt x="5386" y="4877"/>
                  </a:lnTo>
                  <a:lnTo>
                    <a:pt x="5279" y="4314"/>
                  </a:lnTo>
                  <a:lnTo>
                    <a:pt x="5092" y="3751"/>
                  </a:lnTo>
                  <a:lnTo>
                    <a:pt x="4958" y="3403"/>
                  </a:lnTo>
                  <a:lnTo>
                    <a:pt x="4797" y="3055"/>
                  </a:lnTo>
                  <a:lnTo>
                    <a:pt x="4636" y="2733"/>
                  </a:lnTo>
                  <a:lnTo>
                    <a:pt x="4422" y="2439"/>
                  </a:lnTo>
                  <a:lnTo>
                    <a:pt x="4207" y="2144"/>
                  </a:lnTo>
                  <a:lnTo>
                    <a:pt x="3993" y="1849"/>
                  </a:lnTo>
                  <a:lnTo>
                    <a:pt x="3725" y="1581"/>
                  </a:lnTo>
                  <a:lnTo>
                    <a:pt x="3484" y="1340"/>
                  </a:lnTo>
                  <a:lnTo>
                    <a:pt x="3189" y="1099"/>
                  </a:lnTo>
                  <a:lnTo>
                    <a:pt x="2895" y="885"/>
                  </a:lnTo>
                  <a:lnTo>
                    <a:pt x="2600" y="697"/>
                  </a:lnTo>
                  <a:lnTo>
                    <a:pt x="2278" y="510"/>
                  </a:lnTo>
                  <a:lnTo>
                    <a:pt x="1957" y="349"/>
                  </a:lnTo>
                  <a:lnTo>
                    <a:pt x="1609" y="215"/>
                  </a:lnTo>
                  <a:lnTo>
                    <a:pt x="1260" y="108"/>
                  </a:lnTo>
                  <a:lnTo>
                    <a:pt x="8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58"/>
          <p:cNvGrpSpPr/>
          <p:nvPr/>
        </p:nvGrpSpPr>
        <p:grpSpPr>
          <a:xfrm>
            <a:off x="6820887" y="1458197"/>
            <a:ext cx="460226" cy="457205"/>
            <a:chOff x="4779575" y="3419150"/>
            <a:chExt cx="331575" cy="330900"/>
          </a:xfrm>
        </p:grpSpPr>
        <p:sp>
          <p:nvSpPr>
            <p:cNvPr id="1104" name="Google Shape;1104;p58"/>
            <p:cNvSpPr/>
            <p:nvPr/>
          </p:nvSpPr>
          <p:spPr>
            <a:xfrm>
              <a:off x="4904150" y="3514925"/>
              <a:ext cx="95150" cy="56950"/>
            </a:xfrm>
            <a:custGeom>
              <a:avLst/>
              <a:gdLst/>
              <a:ahLst/>
              <a:cxnLst/>
              <a:rect l="l" t="t" r="r" b="b"/>
              <a:pathLst>
                <a:path w="3806" h="2278" extrusionOk="0">
                  <a:moveTo>
                    <a:pt x="1" y="0"/>
                  </a:moveTo>
                  <a:lnTo>
                    <a:pt x="1" y="2278"/>
                  </a:lnTo>
                  <a:lnTo>
                    <a:pt x="2680" y="2278"/>
                  </a:lnTo>
                  <a:lnTo>
                    <a:pt x="2894" y="2251"/>
                  </a:lnTo>
                  <a:lnTo>
                    <a:pt x="3109" y="2171"/>
                  </a:lnTo>
                  <a:lnTo>
                    <a:pt x="3296" y="2064"/>
                  </a:lnTo>
                  <a:lnTo>
                    <a:pt x="3484" y="1930"/>
                  </a:lnTo>
                  <a:lnTo>
                    <a:pt x="3618" y="1769"/>
                  </a:lnTo>
                  <a:lnTo>
                    <a:pt x="3725" y="1581"/>
                  </a:lnTo>
                  <a:lnTo>
                    <a:pt x="3779" y="1367"/>
                  </a:lnTo>
                  <a:lnTo>
                    <a:pt x="3805" y="1126"/>
                  </a:lnTo>
                  <a:lnTo>
                    <a:pt x="3779" y="885"/>
                  </a:lnTo>
                  <a:lnTo>
                    <a:pt x="3725" y="697"/>
                  </a:lnTo>
                  <a:lnTo>
                    <a:pt x="3618" y="483"/>
                  </a:lnTo>
                  <a:lnTo>
                    <a:pt x="3484" y="322"/>
                  </a:lnTo>
                  <a:lnTo>
                    <a:pt x="3296" y="188"/>
                  </a:lnTo>
                  <a:lnTo>
                    <a:pt x="3109" y="81"/>
                  </a:lnTo>
                  <a:lnTo>
                    <a:pt x="2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8"/>
            <p:cNvSpPr/>
            <p:nvPr/>
          </p:nvSpPr>
          <p:spPr>
            <a:xfrm>
              <a:off x="4904150" y="3590625"/>
              <a:ext cx="86450" cy="57625"/>
            </a:xfrm>
            <a:custGeom>
              <a:avLst/>
              <a:gdLst/>
              <a:ahLst/>
              <a:cxnLst/>
              <a:rect l="l" t="t" r="r" b="b"/>
              <a:pathLst>
                <a:path w="3458" h="2305" extrusionOk="0">
                  <a:moveTo>
                    <a:pt x="1" y="0"/>
                  </a:moveTo>
                  <a:lnTo>
                    <a:pt x="1" y="2304"/>
                  </a:lnTo>
                  <a:lnTo>
                    <a:pt x="2305" y="2304"/>
                  </a:lnTo>
                  <a:lnTo>
                    <a:pt x="3377" y="482"/>
                  </a:lnTo>
                  <a:lnTo>
                    <a:pt x="3457" y="348"/>
                  </a:lnTo>
                  <a:lnTo>
                    <a:pt x="3296" y="214"/>
                  </a:lnTo>
                  <a:lnTo>
                    <a:pt x="3109" y="107"/>
                  </a:lnTo>
                  <a:lnTo>
                    <a:pt x="2894" y="27"/>
                  </a:lnTo>
                  <a:lnTo>
                    <a:pt x="26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8"/>
            <p:cNvSpPr/>
            <p:nvPr/>
          </p:nvSpPr>
          <p:spPr>
            <a:xfrm>
              <a:off x="4779575" y="3419150"/>
              <a:ext cx="324875" cy="323550"/>
            </a:xfrm>
            <a:custGeom>
              <a:avLst/>
              <a:gdLst/>
              <a:ahLst/>
              <a:cxnLst/>
              <a:rect l="l" t="t" r="r" b="b"/>
              <a:pathLst>
                <a:path w="12995" h="12942" extrusionOk="0">
                  <a:moveTo>
                    <a:pt x="6511" y="0"/>
                  </a:moveTo>
                  <a:lnTo>
                    <a:pt x="5868" y="27"/>
                  </a:lnTo>
                  <a:lnTo>
                    <a:pt x="5225" y="107"/>
                  </a:lnTo>
                  <a:lnTo>
                    <a:pt x="4609" y="268"/>
                  </a:lnTo>
                  <a:lnTo>
                    <a:pt x="4019" y="482"/>
                  </a:lnTo>
                  <a:lnTo>
                    <a:pt x="3457" y="750"/>
                  </a:lnTo>
                  <a:lnTo>
                    <a:pt x="2894" y="1072"/>
                  </a:lnTo>
                  <a:lnTo>
                    <a:pt x="2385" y="1447"/>
                  </a:lnTo>
                  <a:lnTo>
                    <a:pt x="1903" y="1902"/>
                  </a:lnTo>
                  <a:lnTo>
                    <a:pt x="1474" y="2358"/>
                  </a:lnTo>
                  <a:lnTo>
                    <a:pt x="1099" y="2894"/>
                  </a:lnTo>
                  <a:lnTo>
                    <a:pt x="777" y="3430"/>
                  </a:lnTo>
                  <a:lnTo>
                    <a:pt x="509" y="3992"/>
                  </a:lnTo>
                  <a:lnTo>
                    <a:pt x="295" y="4582"/>
                  </a:lnTo>
                  <a:lnTo>
                    <a:pt x="134" y="5198"/>
                  </a:lnTo>
                  <a:lnTo>
                    <a:pt x="54" y="5841"/>
                  </a:lnTo>
                  <a:lnTo>
                    <a:pt x="0" y="6484"/>
                  </a:lnTo>
                  <a:lnTo>
                    <a:pt x="54" y="7127"/>
                  </a:lnTo>
                  <a:lnTo>
                    <a:pt x="134" y="7770"/>
                  </a:lnTo>
                  <a:lnTo>
                    <a:pt x="295" y="8386"/>
                  </a:lnTo>
                  <a:lnTo>
                    <a:pt x="509" y="8976"/>
                  </a:lnTo>
                  <a:lnTo>
                    <a:pt x="777" y="9538"/>
                  </a:lnTo>
                  <a:lnTo>
                    <a:pt x="1099" y="10074"/>
                  </a:lnTo>
                  <a:lnTo>
                    <a:pt x="1474" y="10610"/>
                  </a:lnTo>
                  <a:lnTo>
                    <a:pt x="1903" y="11066"/>
                  </a:lnTo>
                  <a:lnTo>
                    <a:pt x="2331" y="11468"/>
                  </a:lnTo>
                  <a:lnTo>
                    <a:pt x="2787" y="11816"/>
                  </a:lnTo>
                  <a:lnTo>
                    <a:pt x="3242" y="12111"/>
                  </a:lnTo>
                  <a:lnTo>
                    <a:pt x="3751" y="12379"/>
                  </a:lnTo>
                  <a:lnTo>
                    <a:pt x="4260" y="12593"/>
                  </a:lnTo>
                  <a:lnTo>
                    <a:pt x="4796" y="12754"/>
                  </a:lnTo>
                  <a:lnTo>
                    <a:pt x="5332" y="12888"/>
                  </a:lnTo>
                  <a:lnTo>
                    <a:pt x="5895" y="12941"/>
                  </a:lnTo>
                  <a:lnTo>
                    <a:pt x="5814" y="12754"/>
                  </a:lnTo>
                  <a:lnTo>
                    <a:pt x="5761" y="12539"/>
                  </a:lnTo>
                  <a:lnTo>
                    <a:pt x="5734" y="12352"/>
                  </a:lnTo>
                  <a:lnTo>
                    <a:pt x="5734" y="12137"/>
                  </a:lnTo>
                  <a:lnTo>
                    <a:pt x="5761" y="11923"/>
                  </a:lnTo>
                  <a:lnTo>
                    <a:pt x="5814" y="11709"/>
                  </a:lnTo>
                  <a:lnTo>
                    <a:pt x="5895" y="11521"/>
                  </a:lnTo>
                  <a:lnTo>
                    <a:pt x="5975" y="11334"/>
                  </a:lnTo>
                  <a:lnTo>
                    <a:pt x="6806" y="9914"/>
                  </a:lnTo>
                  <a:lnTo>
                    <a:pt x="5734" y="9914"/>
                  </a:lnTo>
                  <a:lnTo>
                    <a:pt x="5734" y="10289"/>
                  </a:lnTo>
                  <a:lnTo>
                    <a:pt x="5707" y="10449"/>
                  </a:lnTo>
                  <a:lnTo>
                    <a:pt x="5627" y="10583"/>
                  </a:lnTo>
                  <a:lnTo>
                    <a:pt x="5520" y="10664"/>
                  </a:lnTo>
                  <a:lnTo>
                    <a:pt x="5359" y="10691"/>
                  </a:lnTo>
                  <a:lnTo>
                    <a:pt x="5198" y="10664"/>
                  </a:lnTo>
                  <a:lnTo>
                    <a:pt x="5091" y="10583"/>
                  </a:lnTo>
                  <a:lnTo>
                    <a:pt x="5011" y="10449"/>
                  </a:lnTo>
                  <a:lnTo>
                    <a:pt x="4984" y="10289"/>
                  </a:lnTo>
                  <a:lnTo>
                    <a:pt x="4984" y="9914"/>
                  </a:lnTo>
                  <a:lnTo>
                    <a:pt x="3832" y="9914"/>
                  </a:lnTo>
                  <a:lnTo>
                    <a:pt x="3671" y="9887"/>
                  </a:lnTo>
                  <a:lnTo>
                    <a:pt x="3564" y="9806"/>
                  </a:lnTo>
                  <a:lnTo>
                    <a:pt x="3483" y="9699"/>
                  </a:lnTo>
                  <a:lnTo>
                    <a:pt x="3457" y="9538"/>
                  </a:lnTo>
                  <a:lnTo>
                    <a:pt x="3483" y="9378"/>
                  </a:lnTo>
                  <a:lnTo>
                    <a:pt x="3564" y="9270"/>
                  </a:lnTo>
                  <a:lnTo>
                    <a:pt x="3671" y="9190"/>
                  </a:lnTo>
                  <a:lnTo>
                    <a:pt x="3832" y="9163"/>
                  </a:lnTo>
                  <a:lnTo>
                    <a:pt x="4207" y="9163"/>
                  </a:lnTo>
                  <a:lnTo>
                    <a:pt x="4207" y="3831"/>
                  </a:lnTo>
                  <a:lnTo>
                    <a:pt x="3832" y="3831"/>
                  </a:lnTo>
                  <a:lnTo>
                    <a:pt x="3671" y="3778"/>
                  </a:lnTo>
                  <a:lnTo>
                    <a:pt x="3564" y="3698"/>
                  </a:lnTo>
                  <a:lnTo>
                    <a:pt x="3483" y="3590"/>
                  </a:lnTo>
                  <a:lnTo>
                    <a:pt x="3457" y="3430"/>
                  </a:lnTo>
                  <a:lnTo>
                    <a:pt x="3483" y="3269"/>
                  </a:lnTo>
                  <a:lnTo>
                    <a:pt x="3564" y="3162"/>
                  </a:lnTo>
                  <a:lnTo>
                    <a:pt x="3671" y="3081"/>
                  </a:lnTo>
                  <a:lnTo>
                    <a:pt x="3832" y="3054"/>
                  </a:lnTo>
                  <a:lnTo>
                    <a:pt x="4984" y="3054"/>
                  </a:lnTo>
                  <a:lnTo>
                    <a:pt x="4984" y="2679"/>
                  </a:lnTo>
                  <a:lnTo>
                    <a:pt x="5011" y="2519"/>
                  </a:lnTo>
                  <a:lnTo>
                    <a:pt x="5091" y="2385"/>
                  </a:lnTo>
                  <a:lnTo>
                    <a:pt x="5198" y="2304"/>
                  </a:lnTo>
                  <a:lnTo>
                    <a:pt x="5359" y="2277"/>
                  </a:lnTo>
                  <a:lnTo>
                    <a:pt x="5520" y="2304"/>
                  </a:lnTo>
                  <a:lnTo>
                    <a:pt x="5627" y="2385"/>
                  </a:lnTo>
                  <a:lnTo>
                    <a:pt x="5707" y="2519"/>
                  </a:lnTo>
                  <a:lnTo>
                    <a:pt x="5734" y="2679"/>
                  </a:lnTo>
                  <a:lnTo>
                    <a:pt x="5734" y="3054"/>
                  </a:lnTo>
                  <a:lnTo>
                    <a:pt x="7127" y="3054"/>
                  </a:lnTo>
                  <a:lnTo>
                    <a:pt x="7127" y="2679"/>
                  </a:lnTo>
                  <a:lnTo>
                    <a:pt x="7154" y="2519"/>
                  </a:lnTo>
                  <a:lnTo>
                    <a:pt x="7234" y="2385"/>
                  </a:lnTo>
                  <a:lnTo>
                    <a:pt x="7368" y="2304"/>
                  </a:lnTo>
                  <a:lnTo>
                    <a:pt x="7502" y="2277"/>
                  </a:lnTo>
                  <a:lnTo>
                    <a:pt x="7663" y="2304"/>
                  </a:lnTo>
                  <a:lnTo>
                    <a:pt x="7770" y="2385"/>
                  </a:lnTo>
                  <a:lnTo>
                    <a:pt x="7877" y="2519"/>
                  </a:lnTo>
                  <a:lnTo>
                    <a:pt x="7904" y="2679"/>
                  </a:lnTo>
                  <a:lnTo>
                    <a:pt x="7904" y="3054"/>
                  </a:lnTo>
                  <a:lnTo>
                    <a:pt x="8065" y="3081"/>
                  </a:lnTo>
                  <a:lnTo>
                    <a:pt x="8226" y="3135"/>
                  </a:lnTo>
                  <a:lnTo>
                    <a:pt x="8547" y="3269"/>
                  </a:lnTo>
                  <a:lnTo>
                    <a:pt x="8842" y="3456"/>
                  </a:lnTo>
                  <a:lnTo>
                    <a:pt x="9083" y="3698"/>
                  </a:lnTo>
                  <a:lnTo>
                    <a:pt x="9297" y="3965"/>
                  </a:lnTo>
                  <a:lnTo>
                    <a:pt x="9431" y="4260"/>
                  </a:lnTo>
                  <a:lnTo>
                    <a:pt x="9485" y="4421"/>
                  </a:lnTo>
                  <a:lnTo>
                    <a:pt x="9539" y="4608"/>
                  </a:lnTo>
                  <a:lnTo>
                    <a:pt x="9565" y="4769"/>
                  </a:lnTo>
                  <a:lnTo>
                    <a:pt x="9565" y="4957"/>
                  </a:lnTo>
                  <a:lnTo>
                    <a:pt x="9539" y="5198"/>
                  </a:lnTo>
                  <a:lnTo>
                    <a:pt x="9512" y="5412"/>
                  </a:lnTo>
                  <a:lnTo>
                    <a:pt x="9458" y="5627"/>
                  </a:lnTo>
                  <a:lnTo>
                    <a:pt x="9351" y="5814"/>
                  </a:lnTo>
                  <a:lnTo>
                    <a:pt x="9244" y="6002"/>
                  </a:lnTo>
                  <a:lnTo>
                    <a:pt x="9110" y="6189"/>
                  </a:lnTo>
                  <a:lnTo>
                    <a:pt x="8976" y="6350"/>
                  </a:lnTo>
                  <a:lnTo>
                    <a:pt x="8815" y="6484"/>
                  </a:lnTo>
                  <a:lnTo>
                    <a:pt x="9030" y="6672"/>
                  </a:lnTo>
                  <a:lnTo>
                    <a:pt x="9217" y="6591"/>
                  </a:lnTo>
                  <a:lnTo>
                    <a:pt x="9431" y="6511"/>
                  </a:lnTo>
                  <a:lnTo>
                    <a:pt x="9646" y="6484"/>
                  </a:lnTo>
                  <a:lnTo>
                    <a:pt x="9887" y="6457"/>
                  </a:lnTo>
                  <a:lnTo>
                    <a:pt x="10128" y="6484"/>
                  </a:lnTo>
                  <a:lnTo>
                    <a:pt x="10342" y="6511"/>
                  </a:lnTo>
                  <a:lnTo>
                    <a:pt x="10557" y="6591"/>
                  </a:lnTo>
                  <a:lnTo>
                    <a:pt x="10771" y="6698"/>
                  </a:lnTo>
                  <a:lnTo>
                    <a:pt x="10959" y="6806"/>
                  </a:lnTo>
                  <a:lnTo>
                    <a:pt x="11119" y="6966"/>
                  </a:lnTo>
                  <a:lnTo>
                    <a:pt x="11280" y="7127"/>
                  </a:lnTo>
                  <a:lnTo>
                    <a:pt x="11414" y="7341"/>
                  </a:lnTo>
                  <a:lnTo>
                    <a:pt x="12459" y="9110"/>
                  </a:lnTo>
                  <a:lnTo>
                    <a:pt x="12593" y="8788"/>
                  </a:lnTo>
                  <a:lnTo>
                    <a:pt x="12700" y="8467"/>
                  </a:lnTo>
                  <a:lnTo>
                    <a:pt x="12781" y="8145"/>
                  </a:lnTo>
                  <a:lnTo>
                    <a:pt x="12861" y="7824"/>
                  </a:lnTo>
                  <a:lnTo>
                    <a:pt x="12915" y="7502"/>
                  </a:lnTo>
                  <a:lnTo>
                    <a:pt x="12968" y="7154"/>
                  </a:lnTo>
                  <a:lnTo>
                    <a:pt x="12995" y="6832"/>
                  </a:lnTo>
                  <a:lnTo>
                    <a:pt x="12995" y="6484"/>
                  </a:lnTo>
                  <a:lnTo>
                    <a:pt x="12968" y="5841"/>
                  </a:lnTo>
                  <a:lnTo>
                    <a:pt x="12888" y="5198"/>
                  </a:lnTo>
                  <a:lnTo>
                    <a:pt x="12727" y="4582"/>
                  </a:lnTo>
                  <a:lnTo>
                    <a:pt x="12513" y="3992"/>
                  </a:lnTo>
                  <a:lnTo>
                    <a:pt x="12245" y="3430"/>
                  </a:lnTo>
                  <a:lnTo>
                    <a:pt x="11923" y="2894"/>
                  </a:lnTo>
                  <a:lnTo>
                    <a:pt x="11521" y="2358"/>
                  </a:lnTo>
                  <a:lnTo>
                    <a:pt x="11093" y="1902"/>
                  </a:lnTo>
                  <a:lnTo>
                    <a:pt x="10610" y="1447"/>
                  </a:lnTo>
                  <a:lnTo>
                    <a:pt x="10101" y="1072"/>
                  </a:lnTo>
                  <a:lnTo>
                    <a:pt x="9565" y="750"/>
                  </a:lnTo>
                  <a:lnTo>
                    <a:pt x="9003" y="482"/>
                  </a:lnTo>
                  <a:lnTo>
                    <a:pt x="8387" y="268"/>
                  </a:lnTo>
                  <a:lnTo>
                    <a:pt x="7770" y="107"/>
                  </a:lnTo>
                  <a:lnTo>
                    <a:pt x="7154" y="27"/>
                  </a:lnTo>
                  <a:lnTo>
                    <a:pt x="6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8"/>
            <p:cNvSpPr/>
            <p:nvPr/>
          </p:nvSpPr>
          <p:spPr>
            <a:xfrm>
              <a:off x="4942325" y="3600000"/>
              <a:ext cx="168825" cy="150050"/>
            </a:xfrm>
            <a:custGeom>
              <a:avLst/>
              <a:gdLst/>
              <a:ahLst/>
              <a:cxnLst/>
              <a:rect l="l" t="t" r="r" b="b"/>
              <a:pathLst>
                <a:path w="6753" h="6002" extrusionOk="0">
                  <a:moveTo>
                    <a:pt x="3377" y="911"/>
                  </a:moveTo>
                  <a:lnTo>
                    <a:pt x="3511" y="938"/>
                  </a:lnTo>
                  <a:lnTo>
                    <a:pt x="3645" y="1045"/>
                  </a:lnTo>
                  <a:lnTo>
                    <a:pt x="3725" y="1152"/>
                  </a:lnTo>
                  <a:lnTo>
                    <a:pt x="3752" y="1313"/>
                  </a:lnTo>
                  <a:lnTo>
                    <a:pt x="3752" y="3001"/>
                  </a:lnTo>
                  <a:lnTo>
                    <a:pt x="3725" y="3162"/>
                  </a:lnTo>
                  <a:lnTo>
                    <a:pt x="3645" y="3269"/>
                  </a:lnTo>
                  <a:lnTo>
                    <a:pt x="3511" y="3349"/>
                  </a:lnTo>
                  <a:lnTo>
                    <a:pt x="3377" y="3376"/>
                  </a:lnTo>
                  <a:lnTo>
                    <a:pt x="3216" y="3349"/>
                  </a:lnTo>
                  <a:lnTo>
                    <a:pt x="3109" y="3269"/>
                  </a:lnTo>
                  <a:lnTo>
                    <a:pt x="3002" y="3162"/>
                  </a:lnTo>
                  <a:lnTo>
                    <a:pt x="2975" y="3001"/>
                  </a:lnTo>
                  <a:lnTo>
                    <a:pt x="2975" y="1313"/>
                  </a:lnTo>
                  <a:lnTo>
                    <a:pt x="3002" y="1152"/>
                  </a:lnTo>
                  <a:lnTo>
                    <a:pt x="3109" y="1045"/>
                  </a:lnTo>
                  <a:lnTo>
                    <a:pt x="3216" y="938"/>
                  </a:lnTo>
                  <a:lnTo>
                    <a:pt x="3377" y="911"/>
                  </a:lnTo>
                  <a:close/>
                  <a:moveTo>
                    <a:pt x="3457" y="4314"/>
                  </a:moveTo>
                  <a:lnTo>
                    <a:pt x="3511" y="4341"/>
                  </a:lnTo>
                  <a:lnTo>
                    <a:pt x="3645" y="4421"/>
                  </a:lnTo>
                  <a:lnTo>
                    <a:pt x="3725" y="4555"/>
                  </a:lnTo>
                  <a:lnTo>
                    <a:pt x="3752" y="4689"/>
                  </a:lnTo>
                  <a:lnTo>
                    <a:pt x="3752" y="4769"/>
                  </a:lnTo>
                  <a:lnTo>
                    <a:pt x="3725" y="4850"/>
                  </a:lnTo>
                  <a:lnTo>
                    <a:pt x="3645" y="4957"/>
                  </a:lnTo>
                  <a:lnTo>
                    <a:pt x="3511" y="5037"/>
                  </a:lnTo>
                  <a:lnTo>
                    <a:pt x="3377" y="5091"/>
                  </a:lnTo>
                  <a:lnTo>
                    <a:pt x="3297" y="5064"/>
                  </a:lnTo>
                  <a:lnTo>
                    <a:pt x="3216" y="5037"/>
                  </a:lnTo>
                  <a:lnTo>
                    <a:pt x="3109" y="4957"/>
                  </a:lnTo>
                  <a:lnTo>
                    <a:pt x="3029" y="4850"/>
                  </a:lnTo>
                  <a:lnTo>
                    <a:pt x="2975" y="4689"/>
                  </a:lnTo>
                  <a:lnTo>
                    <a:pt x="3002" y="4609"/>
                  </a:lnTo>
                  <a:lnTo>
                    <a:pt x="3002" y="4555"/>
                  </a:lnTo>
                  <a:lnTo>
                    <a:pt x="3109" y="4421"/>
                  </a:lnTo>
                  <a:lnTo>
                    <a:pt x="3216" y="4341"/>
                  </a:lnTo>
                  <a:lnTo>
                    <a:pt x="3377" y="4314"/>
                  </a:lnTo>
                  <a:close/>
                  <a:moveTo>
                    <a:pt x="3243" y="0"/>
                  </a:moveTo>
                  <a:lnTo>
                    <a:pt x="3109" y="27"/>
                  </a:lnTo>
                  <a:lnTo>
                    <a:pt x="3002" y="81"/>
                  </a:lnTo>
                  <a:lnTo>
                    <a:pt x="2868" y="134"/>
                  </a:lnTo>
                  <a:lnTo>
                    <a:pt x="2761" y="215"/>
                  </a:lnTo>
                  <a:lnTo>
                    <a:pt x="2680" y="295"/>
                  </a:lnTo>
                  <a:lnTo>
                    <a:pt x="2600" y="375"/>
                  </a:lnTo>
                  <a:lnTo>
                    <a:pt x="2520" y="482"/>
                  </a:lnTo>
                  <a:lnTo>
                    <a:pt x="135" y="4501"/>
                  </a:lnTo>
                  <a:lnTo>
                    <a:pt x="81" y="4609"/>
                  </a:lnTo>
                  <a:lnTo>
                    <a:pt x="28" y="4743"/>
                  </a:lnTo>
                  <a:lnTo>
                    <a:pt x="1" y="4850"/>
                  </a:lnTo>
                  <a:lnTo>
                    <a:pt x="1" y="4984"/>
                  </a:lnTo>
                  <a:lnTo>
                    <a:pt x="1" y="5118"/>
                  </a:lnTo>
                  <a:lnTo>
                    <a:pt x="28" y="5252"/>
                  </a:lnTo>
                  <a:lnTo>
                    <a:pt x="81" y="5359"/>
                  </a:lnTo>
                  <a:lnTo>
                    <a:pt x="135" y="5493"/>
                  </a:lnTo>
                  <a:lnTo>
                    <a:pt x="215" y="5600"/>
                  </a:lnTo>
                  <a:lnTo>
                    <a:pt x="296" y="5707"/>
                  </a:lnTo>
                  <a:lnTo>
                    <a:pt x="403" y="5788"/>
                  </a:lnTo>
                  <a:lnTo>
                    <a:pt x="510" y="5868"/>
                  </a:lnTo>
                  <a:lnTo>
                    <a:pt x="617" y="5922"/>
                  </a:lnTo>
                  <a:lnTo>
                    <a:pt x="751" y="5948"/>
                  </a:lnTo>
                  <a:lnTo>
                    <a:pt x="858" y="5975"/>
                  </a:lnTo>
                  <a:lnTo>
                    <a:pt x="992" y="6002"/>
                  </a:lnTo>
                  <a:lnTo>
                    <a:pt x="5735" y="6002"/>
                  </a:lnTo>
                  <a:lnTo>
                    <a:pt x="5869" y="5975"/>
                  </a:lnTo>
                  <a:lnTo>
                    <a:pt x="6003" y="5948"/>
                  </a:lnTo>
                  <a:lnTo>
                    <a:pt x="6137" y="5922"/>
                  </a:lnTo>
                  <a:lnTo>
                    <a:pt x="6244" y="5868"/>
                  </a:lnTo>
                  <a:lnTo>
                    <a:pt x="6351" y="5788"/>
                  </a:lnTo>
                  <a:lnTo>
                    <a:pt x="6458" y="5707"/>
                  </a:lnTo>
                  <a:lnTo>
                    <a:pt x="6539" y="5600"/>
                  </a:lnTo>
                  <a:lnTo>
                    <a:pt x="6619" y="5493"/>
                  </a:lnTo>
                  <a:lnTo>
                    <a:pt x="6673" y="5359"/>
                  </a:lnTo>
                  <a:lnTo>
                    <a:pt x="6699" y="5252"/>
                  </a:lnTo>
                  <a:lnTo>
                    <a:pt x="6726" y="5118"/>
                  </a:lnTo>
                  <a:lnTo>
                    <a:pt x="6753" y="4984"/>
                  </a:lnTo>
                  <a:lnTo>
                    <a:pt x="6726" y="4850"/>
                  </a:lnTo>
                  <a:lnTo>
                    <a:pt x="6699" y="4743"/>
                  </a:lnTo>
                  <a:lnTo>
                    <a:pt x="6673" y="4609"/>
                  </a:lnTo>
                  <a:lnTo>
                    <a:pt x="6592" y="4501"/>
                  </a:lnTo>
                  <a:lnTo>
                    <a:pt x="4234" y="482"/>
                  </a:lnTo>
                  <a:lnTo>
                    <a:pt x="4154" y="375"/>
                  </a:lnTo>
                  <a:lnTo>
                    <a:pt x="4074" y="295"/>
                  </a:lnTo>
                  <a:lnTo>
                    <a:pt x="3966" y="215"/>
                  </a:lnTo>
                  <a:lnTo>
                    <a:pt x="3859" y="134"/>
                  </a:lnTo>
                  <a:lnTo>
                    <a:pt x="3752" y="81"/>
                  </a:lnTo>
                  <a:lnTo>
                    <a:pt x="3645" y="27"/>
                  </a:lnTo>
                  <a:lnTo>
                    <a:pt x="3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8" name="Google Shape;1108;p58"/>
          <p:cNvPicPr preferRelativeResize="0"/>
          <p:nvPr/>
        </p:nvPicPr>
        <p:blipFill>
          <a:blip r:embed="rId4">
            <a:alphaModFix/>
          </a:blip>
          <a:stretch>
            <a:fillRect/>
          </a:stretch>
        </p:blipFill>
        <p:spPr>
          <a:xfrm>
            <a:off x="8119313" y="223801"/>
            <a:ext cx="771525" cy="1174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59"/>
          <p:cNvSpPr txBox="1">
            <a:spLocks noGrp="1"/>
          </p:cNvSpPr>
          <p:nvPr>
            <p:ph type="title"/>
          </p:nvPr>
        </p:nvSpPr>
        <p:spPr>
          <a:xfrm>
            <a:off x="720000" y="539500"/>
            <a:ext cx="77040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SALES AND DISTRIBUTION</a:t>
            </a:r>
            <a:endParaRPr/>
          </a:p>
        </p:txBody>
      </p:sp>
      <p:sp>
        <p:nvSpPr>
          <p:cNvPr id="1114" name="Google Shape;1114;p59"/>
          <p:cNvSpPr txBox="1"/>
          <p:nvPr/>
        </p:nvSpPr>
        <p:spPr>
          <a:xfrm>
            <a:off x="705209" y="1694992"/>
            <a:ext cx="1669200" cy="54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a:solidFill>
                  <a:schemeClr val="lt1"/>
                </a:solidFill>
                <a:latin typeface="Mulish"/>
                <a:ea typeface="Mulish"/>
                <a:cs typeface="Mulish"/>
                <a:sym typeface="Mulish"/>
              </a:rPr>
              <a:t>Mercury is the closest planet </a:t>
            </a:r>
            <a:endParaRPr sz="1500">
              <a:solidFill>
                <a:schemeClr val="lt1"/>
              </a:solidFill>
              <a:latin typeface="Mulish"/>
              <a:ea typeface="Mulish"/>
              <a:cs typeface="Mulish"/>
              <a:sym typeface="Mulish"/>
            </a:endParaRPr>
          </a:p>
        </p:txBody>
      </p:sp>
      <p:sp>
        <p:nvSpPr>
          <p:cNvPr id="1115" name="Google Shape;1115;p59"/>
          <p:cNvSpPr txBox="1"/>
          <p:nvPr/>
        </p:nvSpPr>
        <p:spPr>
          <a:xfrm>
            <a:off x="705209" y="1325635"/>
            <a:ext cx="1669200" cy="365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lt1"/>
                </a:solidFill>
                <a:latin typeface="Manrope"/>
                <a:ea typeface="Manrope"/>
                <a:cs typeface="Manrope"/>
                <a:sym typeface="Manrope"/>
              </a:rPr>
              <a:t>MERCURY</a:t>
            </a:r>
            <a:endParaRPr sz="2500">
              <a:solidFill>
                <a:schemeClr val="lt1"/>
              </a:solidFill>
              <a:latin typeface="Manrope"/>
              <a:ea typeface="Manrope"/>
              <a:cs typeface="Manrope"/>
              <a:sym typeface="Manrope"/>
            </a:endParaRPr>
          </a:p>
        </p:txBody>
      </p:sp>
      <p:sp>
        <p:nvSpPr>
          <p:cNvPr id="1116" name="Google Shape;1116;p59"/>
          <p:cNvSpPr txBox="1"/>
          <p:nvPr/>
        </p:nvSpPr>
        <p:spPr>
          <a:xfrm>
            <a:off x="705209" y="3761602"/>
            <a:ext cx="1669200" cy="54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a:solidFill>
                  <a:schemeClr val="lt1"/>
                </a:solidFill>
                <a:latin typeface="Mulish"/>
                <a:ea typeface="Mulish"/>
                <a:cs typeface="Mulish"/>
                <a:sym typeface="Mulish"/>
              </a:rPr>
              <a:t>Mars is a cold and red planet</a:t>
            </a:r>
            <a:endParaRPr sz="1500">
              <a:solidFill>
                <a:schemeClr val="lt1"/>
              </a:solidFill>
              <a:latin typeface="Mulish"/>
              <a:ea typeface="Mulish"/>
              <a:cs typeface="Mulish"/>
              <a:sym typeface="Mulish"/>
            </a:endParaRPr>
          </a:p>
        </p:txBody>
      </p:sp>
      <p:sp>
        <p:nvSpPr>
          <p:cNvPr id="1117" name="Google Shape;1117;p59"/>
          <p:cNvSpPr txBox="1"/>
          <p:nvPr/>
        </p:nvSpPr>
        <p:spPr>
          <a:xfrm>
            <a:off x="705209" y="3392245"/>
            <a:ext cx="1669200" cy="365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lt1"/>
                </a:solidFill>
                <a:latin typeface="Manrope"/>
                <a:ea typeface="Manrope"/>
                <a:cs typeface="Manrope"/>
                <a:sym typeface="Manrope"/>
              </a:rPr>
              <a:t>MARS</a:t>
            </a:r>
            <a:endParaRPr sz="2500">
              <a:solidFill>
                <a:schemeClr val="lt1"/>
              </a:solidFill>
              <a:latin typeface="Manrope"/>
              <a:ea typeface="Manrope"/>
              <a:cs typeface="Manrope"/>
              <a:sym typeface="Manrope"/>
            </a:endParaRPr>
          </a:p>
        </p:txBody>
      </p:sp>
      <p:sp>
        <p:nvSpPr>
          <p:cNvPr id="1118" name="Google Shape;1118;p59"/>
          <p:cNvSpPr txBox="1"/>
          <p:nvPr/>
        </p:nvSpPr>
        <p:spPr>
          <a:xfrm>
            <a:off x="6769591" y="1694992"/>
            <a:ext cx="16692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Mulish"/>
                <a:ea typeface="Mulish"/>
                <a:cs typeface="Mulish"/>
                <a:sym typeface="Mulish"/>
              </a:rPr>
              <a:t>Neptune is the farthest planet </a:t>
            </a:r>
            <a:endParaRPr sz="1500">
              <a:solidFill>
                <a:schemeClr val="lt1"/>
              </a:solidFill>
              <a:latin typeface="Mulish"/>
              <a:ea typeface="Mulish"/>
              <a:cs typeface="Mulish"/>
              <a:sym typeface="Mulish"/>
            </a:endParaRPr>
          </a:p>
        </p:txBody>
      </p:sp>
      <p:sp>
        <p:nvSpPr>
          <p:cNvPr id="1119" name="Google Shape;1119;p59"/>
          <p:cNvSpPr txBox="1"/>
          <p:nvPr/>
        </p:nvSpPr>
        <p:spPr>
          <a:xfrm>
            <a:off x="6769591" y="1325635"/>
            <a:ext cx="16692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Manrope"/>
                <a:ea typeface="Manrope"/>
                <a:cs typeface="Manrope"/>
                <a:sym typeface="Manrope"/>
              </a:rPr>
              <a:t>NEPTUNE</a:t>
            </a:r>
            <a:endParaRPr sz="2500">
              <a:solidFill>
                <a:schemeClr val="lt1"/>
              </a:solidFill>
              <a:latin typeface="Manrope"/>
              <a:ea typeface="Manrope"/>
              <a:cs typeface="Manrope"/>
              <a:sym typeface="Manrope"/>
            </a:endParaRPr>
          </a:p>
        </p:txBody>
      </p:sp>
      <p:sp>
        <p:nvSpPr>
          <p:cNvPr id="1120" name="Google Shape;1120;p59"/>
          <p:cNvSpPr txBox="1"/>
          <p:nvPr/>
        </p:nvSpPr>
        <p:spPr>
          <a:xfrm>
            <a:off x="6769591" y="3761602"/>
            <a:ext cx="16692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latin typeface="Mulish"/>
                <a:ea typeface="Mulish"/>
                <a:cs typeface="Mulish"/>
                <a:sym typeface="Mulish"/>
              </a:rPr>
              <a:t>Jupiter is the biggest planet</a:t>
            </a:r>
            <a:endParaRPr sz="1500">
              <a:solidFill>
                <a:schemeClr val="lt1"/>
              </a:solidFill>
              <a:latin typeface="Mulish"/>
              <a:ea typeface="Mulish"/>
              <a:cs typeface="Mulish"/>
              <a:sym typeface="Mulish"/>
            </a:endParaRPr>
          </a:p>
        </p:txBody>
      </p:sp>
      <p:sp>
        <p:nvSpPr>
          <p:cNvPr id="1121" name="Google Shape;1121;p59"/>
          <p:cNvSpPr txBox="1"/>
          <p:nvPr/>
        </p:nvSpPr>
        <p:spPr>
          <a:xfrm>
            <a:off x="6769591" y="3392245"/>
            <a:ext cx="16692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Manrope"/>
                <a:ea typeface="Manrope"/>
                <a:cs typeface="Manrope"/>
                <a:sym typeface="Manrope"/>
              </a:rPr>
              <a:t>JUPITER</a:t>
            </a:r>
            <a:endParaRPr sz="2500">
              <a:solidFill>
                <a:schemeClr val="lt1"/>
              </a:solidFill>
              <a:latin typeface="Manrope"/>
              <a:ea typeface="Manrope"/>
              <a:cs typeface="Manrope"/>
              <a:sym typeface="Manrope"/>
            </a:endParaRPr>
          </a:p>
        </p:txBody>
      </p:sp>
      <p:sp>
        <p:nvSpPr>
          <p:cNvPr id="1122" name="Google Shape;1122;p59"/>
          <p:cNvSpPr/>
          <p:nvPr/>
        </p:nvSpPr>
        <p:spPr>
          <a:xfrm>
            <a:off x="3995846" y="2242075"/>
            <a:ext cx="1152300" cy="11523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3" name="Google Shape;1123;p59"/>
          <p:cNvCxnSpPr>
            <a:endCxn id="1122" idx="1"/>
          </p:cNvCxnSpPr>
          <p:nvPr/>
        </p:nvCxnSpPr>
        <p:spPr>
          <a:xfrm>
            <a:off x="2374346" y="1686925"/>
            <a:ext cx="1621500" cy="1131300"/>
          </a:xfrm>
          <a:prstGeom prst="curvedConnector3">
            <a:avLst>
              <a:gd name="adj1" fmla="val 50000"/>
            </a:avLst>
          </a:prstGeom>
          <a:noFill/>
          <a:ln w="19050" cap="flat" cmpd="sng">
            <a:solidFill>
              <a:schemeClr val="dk1"/>
            </a:solidFill>
            <a:prstDash val="solid"/>
            <a:round/>
            <a:headEnd type="oval" w="med" len="med"/>
            <a:tailEnd type="none" w="med" len="med"/>
          </a:ln>
        </p:spPr>
      </p:cxnSp>
      <p:cxnSp>
        <p:nvCxnSpPr>
          <p:cNvPr id="1124" name="Google Shape;1124;p59"/>
          <p:cNvCxnSpPr>
            <a:stCxn id="1119" idx="1"/>
            <a:endCxn id="1122" idx="3"/>
          </p:cNvCxnSpPr>
          <p:nvPr/>
        </p:nvCxnSpPr>
        <p:spPr>
          <a:xfrm flipH="1">
            <a:off x="5148091" y="1508485"/>
            <a:ext cx="1621500" cy="1309800"/>
          </a:xfrm>
          <a:prstGeom prst="curvedConnector3">
            <a:avLst>
              <a:gd name="adj1" fmla="val 49998"/>
            </a:avLst>
          </a:prstGeom>
          <a:noFill/>
          <a:ln w="19050" cap="flat" cmpd="sng">
            <a:solidFill>
              <a:schemeClr val="dk1"/>
            </a:solidFill>
            <a:prstDash val="solid"/>
            <a:round/>
            <a:headEnd type="oval" w="med" len="med"/>
            <a:tailEnd type="none" w="med" len="med"/>
          </a:ln>
        </p:spPr>
      </p:cxnSp>
      <p:cxnSp>
        <p:nvCxnSpPr>
          <p:cNvPr id="1125" name="Google Shape;1125;p59"/>
          <p:cNvCxnSpPr>
            <a:stCxn id="1117" idx="3"/>
            <a:endCxn id="1122" idx="1"/>
          </p:cNvCxnSpPr>
          <p:nvPr/>
        </p:nvCxnSpPr>
        <p:spPr>
          <a:xfrm rot="10800000" flipH="1">
            <a:off x="2374409" y="2818195"/>
            <a:ext cx="1621500" cy="756900"/>
          </a:xfrm>
          <a:prstGeom prst="curvedConnector3">
            <a:avLst>
              <a:gd name="adj1" fmla="val 49998"/>
            </a:avLst>
          </a:prstGeom>
          <a:noFill/>
          <a:ln w="19050" cap="flat" cmpd="sng">
            <a:solidFill>
              <a:schemeClr val="dk1"/>
            </a:solidFill>
            <a:prstDash val="solid"/>
            <a:round/>
            <a:headEnd type="oval" w="med" len="med"/>
            <a:tailEnd type="none" w="med" len="med"/>
          </a:ln>
        </p:spPr>
      </p:cxnSp>
      <p:cxnSp>
        <p:nvCxnSpPr>
          <p:cNvPr id="1126" name="Google Shape;1126;p59"/>
          <p:cNvCxnSpPr>
            <a:stCxn id="1121" idx="1"/>
            <a:endCxn id="1122" idx="3"/>
          </p:cNvCxnSpPr>
          <p:nvPr/>
        </p:nvCxnSpPr>
        <p:spPr>
          <a:xfrm rot="10800000">
            <a:off x="5148091" y="2818195"/>
            <a:ext cx="1621500" cy="756900"/>
          </a:xfrm>
          <a:prstGeom prst="curvedConnector3">
            <a:avLst>
              <a:gd name="adj1" fmla="val 49998"/>
            </a:avLst>
          </a:prstGeom>
          <a:noFill/>
          <a:ln w="19050" cap="flat" cmpd="sng">
            <a:solidFill>
              <a:schemeClr val="dk1"/>
            </a:solidFill>
            <a:prstDash val="solid"/>
            <a:round/>
            <a:headEnd type="oval" w="med" len="med"/>
            <a:tailEnd type="none" w="med" len="med"/>
          </a:ln>
        </p:spPr>
      </p:cxnSp>
      <p:grpSp>
        <p:nvGrpSpPr>
          <p:cNvPr id="1127" name="Google Shape;1127;p59"/>
          <p:cNvGrpSpPr/>
          <p:nvPr/>
        </p:nvGrpSpPr>
        <p:grpSpPr>
          <a:xfrm>
            <a:off x="4290826" y="2543873"/>
            <a:ext cx="562341" cy="548704"/>
            <a:chOff x="4022650" y="3423150"/>
            <a:chExt cx="330925" cy="322900"/>
          </a:xfrm>
        </p:grpSpPr>
        <p:sp>
          <p:nvSpPr>
            <p:cNvPr id="1128" name="Google Shape;1128;p59"/>
            <p:cNvSpPr/>
            <p:nvPr/>
          </p:nvSpPr>
          <p:spPr>
            <a:xfrm>
              <a:off x="4256425" y="3477425"/>
              <a:ext cx="73050" cy="154075"/>
            </a:xfrm>
            <a:custGeom>
              <a:avLst/>
              <a:gdLst/>
              <a:ahLst/>
              <a:cxnLst/>
              <a:rect l="l" t="t" r="r" b="b"/>
              <a:pathLst>
                <a:path w="2922" h="6163" extrusionOk="0">
                  <a:moveTo>
                    <a:pt x="1" y="0"/>
                  </a:moveTo>
                  <a:lnTo>
                    <a:pt x="1" y="777"/>
                  </a:lnTo>
                  <a:lnTo>
                    <a:pt x="1314" y="777"/>
                  </a:lnTo>
                  <a:lnTo>
                    <a:pt x="1474" y="804"/>
                  </a:lnTo>
                  <a:lnTo>
                    <a:pt x="1635" y="857"/>
                  </a:lnTo>
                  <a:lnTo>
                    <a:pt x="1769" y="938"/>
                  </a:lnTo>
                  <a:lnTo>
                    <a:pt x="1903" y="1018"/>
                  </a:lnTo>
                  <a:lnTo>
                    <a:pt x="2010" y="1152"/>
                  </a:lnTo>
                  <a:lnTo>
                    <a:pt x="2091" y="1286"/>
                  </a:lnTo>
                  <a:lnTo>
                    <a:pt x="2117" y="1447"/>
                  </a:lnTo>
                  <a:lnTo>
                    <a:pt x="2144" y="1634"/>
                  </a:lnTo>
                  <a:lnTo>
                    <a:pt x="2144" y="5761"/>
                  </a:lnTo>
                  <a:lnTo>
                    <a:pt x="2921" y="6162"/>
                  </a:lnTo>
                  <a:lnTo>
                    <a:pt x="2921" y="1634"/>
                  </a:lnTo>
                  <a:lnTo>
                    <a:pt x="2921" y="1447"/>
                  </a:lnTo>
                  <a:lnTo>
                    <a:pt x="2894" y="1286"/>
                  </a:lnTo>
                  <a:lnTo>
                    <a:pt x="2787" y="991"/>
                  </a:lnTo>
                  <a:lnTo>
                    <a:pt x="2653" y="723"/>
                  </a:lnTo>
                  <a:lnTo>
                    <a:pt x="2439" y="482"/>
                  </a:lnTo>
                  <a:lnTo>
                    <a:pt x="2198" y="295"/>
                  </a:lnTo>
                  <a:lnTo>
                    <a:pt x="1930" y="134"/>
                  </a:lnTo>
                  <a:lnTo>
                    <a:pt x="1635" y="54"/>
                  </a:lnTo>
                  <a:lnTo>
                    <a:pt x="1474" y="27"/>
                  </a:lnTo>
                  <a:lnTo>
                    <a:pt x="13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9"/>
            <p:cNvSpPr/>
            <p:nvPr/>
          </p:nvSpPr>
          <p:spPr>
            <a:xfrm>
              <a:off x="4047450" y="3477425"/>
              <a:ext cx="73025" cy="154075"/>
            </a:xfrm>
            <a:custGeom>
              <a:avLst/>
              <a:gdLst/>
              <a:ahLst/>
              <a:cxnLst/>
              <a:rect l="l" t="t" r="r" b="b"/>
              <a:pathLst>
                <a:path w="2921" h="6163" extrusionOk="0">
                  <a:moveTo>
                    <a:pt x="1608" y="0"/>
                  </a:moveTo>
                  <a:lnTo>
                    <a:pt x="1447" y="27"/>
                  </a:lnTo>
                  <a:lnTo>
                    <a:pt x="1286" y="54"/>
                  </a:lnTo>
                  <a:lnTo>
                    <a:pt x="965" y="134"/>
                  </a:lnTo>
                  <a:lnTo>
                    <a:pt x="697" y="295"/>
                  </a:lnTo>
                  <a:lnTo>
                    <a:pt x="456" y="482"/>
                  </a:lnTo>
                  <a:lnTo>
                    <a:pt x="268" y="723"/>
                  </a:lnTo>
                  <a:lnTo>
                    <a:pt x="107" y="991"/>
                  </a:lnTo>
                  <a:lnTo>
                    <a:pt x="27" y="1286"/>
                  </a:lnTo>
                  <a:lnTo>
                    <a:pt x="0" y="1447"/>
                  </a:lnTo>
                  <a:lnTo>
                    <a:pt x="0" y="1634"/>
                  </a:lnTo>
                  <a:lnTo>
                    <a:pt x="0" y="6162"/>
                  </a:lnTo>
                  <a:lnTo>
                    <a:pt x="777" y="5761"/>
                  </a:lnTo>
                  <a:lnTo>
                    <a:pt x="777" y="1634"/>
                  </a:lnTo>
                  <a:lnTo>
                    <a:pt x="777" y="1447"/>
                  </a:lnTo>
                  <a:lnTo>
                    <a:pt x="831" y="1286"/>
                  </a:lnTo>
                  <a:lnTo>
                    <a:pt x="911" y="1152"/>
                  </a:lnTo>
                  <a:lnTo>
                    <a:pt x="1018" y="1018"/>
                  </a:lnTo>
                  <a:lnTo>
                    <a:pt x="1126" y="938"/>
                  </a:lnTo>
                  <a:lnTo>
                    <a:pt x="1286" y="857"/>
                  </a:lnTo>
                  <a:lnTo>
                    <a:pt x="1447" y="804"/>
                  </a:lnTo>
                  <a:lnTo>
                    <a:pt x="1608" y="777"/>
                  </a:lnTo>
                  <a:lnTo>
                    <a:pt x="2921" y="777"/>
                  </a:lnTo>
                  <a:lnTo>
                    <a:pt x="29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9"/>
            <p:cNvSpPr/>
            <p:nvPr/>
          </p:nvSpPr>
          <p:spPr>
            <a:xfrm>
              <a:off x="4139875" y="3692425"/>
              <a:ext cx="97150" cy="19450"/>
            </a:xfrm>
            <a:custGeom>
              <a:avLst/>
              <a:gdLst/>
              <a:ahLst/>
              <a:cxnLst/>
              <a:rect l="l" t="t" r="r" b="b"/>
              <a:pathLst>
                <a:path w="3886" h="778" extrusionOk="0">
                  <a:moveTo>
                    <a:pt x="1" y="1"/>
                  </a:moveTo>
                  <a:lnTo>
                    <a:pt x="1" y="778"/>
                  </a:lnTo>
                  <a:lnTo>
                    <a:pt x="3886" y="778"/>
                  </a:lnTo>
                  <a:lnTo>
                    <a:pt x="38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9"/>
            <p:cNvSpPr/>
            <p:nvPr/>
          </p:nvSpPr>
          <p:spPr>
            <a:xfrm>
              <a:off x="4022650" y="3675025"/>
              <a:ext cx="38875" cy="71025"/>
            </a:xfrm>
            <a:custGeom>
              <a:avLst/>
              <a:gdLst/>
              <a:ahLst/>
              <a:cxnLst/>
              <a:rect l="l" t="t" r="r" b="b"/>
              <a:pathLst>
                <a:path w="1555" h="2841" extrusionOk="0">
                  <a:moveTo>
                    <a:pt x="1" y="0"/>
                  </a:moveTo>
                  <a:lnTo>
                    <a:pt x="1" y="1822"/>
                  </a:lnTo>
                  <a:lnTo>
                    <a:pt x="28" y="1929"/>
                  </a:lnTo>
                  <a:lnTo>
                    <a:pt x="54" y="2010"/>
                  </a:lnTo>
                  <a:lnTo>
                    <a:pt x="135" y="2090"/>
                  </a:lnTo>
                  <a:lnTo>
                    <a:pt x="215" y="2144"/>
                  </a:lnTo>
                  <a:lnTo>
                    <a:pt x="1555" y="2840"/>
                  </a:lnTo>
                  <a:lnTo>
                    <a:pt x="1555" y="777"/>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9"/>
            <p:cNvSpPr/>
            <p:nvPr/>
          </p:nvSpPr>
          <p:spPr>
            <a:xfrm>
              <a:off x="4080925" y="3675025"/>
              <a:ext cx="39550" cy="71025"/>
            </a:xfrm>
            <a:custGeom>
              <a:avLst/>
              <a:gdLst/>
              <a:ahLst/>
              <a:cxnLst/>
              <a:rect l="l" t="t" r="r" b="b"/>
              <a:pathLst>
                <a:path w="1582" h="2841" extrusionOk="0">
                  <a:moveTo>
                    <a:pt x="1582" y="0"/>
                  </a:moveTo>
                  <a:lnTo>
                    <a:pt x="1" y="777"/>
                  </a:lnTo>
                  <a:lnTo>
                    <a:pt x="1" y="2840"/>
                  </a:lnTo>
                  <a:lnTo>
                    <a:pt x="1367" y="2144"/>
                  </a:lnTo>
                  <a:lnTo>
                    <a:pt x="1448" y="2090"/>
                  </a:lnTo>
                  <a:lnTo>
                    <a:pt x="1501" y="2010"/>
                  </a:lnTo>
                  <a:lnTo>
                    <a:pt x="1555" y="1929"/>
                  </a:lnTo>
                  <a:lnTo>
                    <a:pt x="1582" y="1822"/>
                  </a:lnTo>
                  <a:lnTo>
                    <a:pt x="15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9"/>
            <p:cNvSpPr/>
            <p:nvPr/>
          </p:nvSpPr>
          <p:spPr>
            <a:xfrm>
              <a:off x="4314700" y="3675025"/>
              <a:ext cx="38875" cy="71025"/>
            </a:xfrm>
            <a:custGeom>
              <a:avLst/>
              <a:gdLst/>
              <a:ahLst/>
              <a:cxnLst/>
              <a:rect l="l" t="t" r="r" b="b"/>
              <a:pathLst>
                <a:path w="1555" h="2841" extrusionOk="0">
                  <a:moveTo>
                    <a:pt x="1555" y="0"/>
                  </a:moveTo>
                  <a:lnTo>
                    <a:pt x="1" y="777"/>
                  </a:lnTo>
                  <a:lnTo>
                    <a:pt x="1" y="2840"/>
                  </a:lnTo>
                  <a:lnTo>
                    <a:pt x="1340" y="2144"/>
                  </a:lnTo>
                  <a:lnTo>
                    <a:pt x="1448" y="2090"/>
                  </a:lnTo>
                  <a:lnTo>
                    <a:pt x="1501" y="2010"/>
                  </a:lnTo>
                  <a:lnTo>
                    <a:pt x="1555" y="1929"/>
                  </a:lnTo>
                  <a:lnTo>
                    <a:pt x="1555" y="1822"/>
                  </a:lnTo>
                  <a:lnTo>
                    <a:pt x="15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9"/>
            <p:cNvSpPr/>
            <p:nvPr/>
          </p:nvSpPr>
          <p:spPr>
            <a:xfrm>
              <a:off x="4256425" y="3675025"/>
              <a:ext cx="38875" cy="71025"/>
            </a:xfrm>
            <a:custGeom>
              <a:avLst/>
              <a:gdLst/>
              <a:ahLst/>
              <a:cxnLst/>
              <a:rect l="l" t="t" r="r" b="b"/>
              <a:pathLst>
                <a:path w="1555" h="2841" extrusionOk="0">
                  <a:moveTo>
                    <a:pt x="1" y="0"/>
                  </a:moveTo>
                  <a:lnTo>
                    <a:pt x="1" y="1822"/>
                  </a:lnTo>
                  <a:lnTo>
                    <a:pt x="28" y="1929"/>
                  </a:lnTo>
                  <a:lnTo>
                    <a:pt x="54" y="2010"/>
                  </a:lnTo>
                  <a:lnTo>
                    <a:pt x="135" y="2090"/>
                  </a:lnTo>
                  <a:lnTo>
                    <a:pt x="215" y="2144"/>
                  </a:lnTo>
                  <a:lnTo>
                    <a:pt x="1555" y="2840"/>
                  </a:lnTo>
                  <a:lnTo>
                    <a:pt x="1555" y="777"/>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9"/>
            <p:cNvSpPr/>
            <p:nvPr/>
          </p:nvSpPr>
          <p:spPr>
            <a:xfrm>
              <a:off x="4034725" y="3642200"/>
              <a:ext cx="73700" cy="35525"/>
            </a:xfrm>
            <a:custGeom>
              <a:avLst/>
              <a:gdLst/>
              <a:ahLst/>
              <a:cxnLst/>
              <a:rect l="l" t="t" r="r" b="b"/>
              <a:pathLst>
                <a:path w="2948" h="1421" extrusionOk="0">
                  <a:moveTo>
                    <a:pt x="1393" y="0"/>
                  </a:moveTo>
                  <a:lnTo>
                    <a:pt x="1286" y="27"/>
                  </a:lnTo>
                  <a:lnTo>
                    <a:pt x="0" y="670"/>
                  </a:lnTo>
                  <a:lnTo>
                    <a:pt x="1474" y="1420"/>
                  </a:lnTo>
                  <a:lnTo>
                    <a:pt x="2947" y="670"/>
                  </a:lnTo>
                  <a:lnTo>
                    <a:pt x="1635" y="27"/>
                  </a:lnTo>
                  <a:lnTo>
                    <a:pt x="15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9"/>
            <p:cNvSpPr/>
            <p:nvPr/>
          </p:nvSpPr>
          <p:spPr>
            <a:xfrm>
              <a:off x="4139875" y="3455975"/>
              <a:ext cx="38875" cy="71025"/>
            </a:xfrm>
            <a:custGeom>
              <a:avLst/>
              <a:gdLst/>
              <a:ahLst/>
              <a:cxnLst/>
              <a:rect l="l" t="t" r="r" b="b"/>
              <a:pathLst>
                <a:path w="1555" h="2841" extrusionOk="0">
                  <a:moveTo>
                    <a:pt x="1" y="1"/>
                  </a:moveTo>
                  <a:lnTo>
                    <a:pt x="1" y="1823"/>
                  </a:lnTo>
                  <a:lnTo>
                    <a:pt x="1" y="1930"/>
                  </a:lnTo>
                  <a:lnTo>
                    <a:pt x="54" y="2010"/>
                  </a:lnTo>
                  <a:lnTo>
                    <a:pt x="108" y="2091"/>
                  </a:lnTo>
                  <a:lnTo>
                    <a:pt x="215" y="2171"/>
                  </a:lnTo>
                  <a:lnTo>
                    <a:pt x="1555" y="2841"/>
                  </a:lnTo>
                  <a:lnTo>
                    <a:pt x="1555" y="77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9"/>
            <p:cNvSpPr/>
            <p:nvPr/>
          </p:nvSpPr>
          <p:spPr>
            <a:xfrm>
              <a:off x="4198150" y="3455975"/>
              <a:ext cx="38875" cy="71025"/>
            </a:xfrm>
            <a:custGeom>
              <a:avLst/>
              <a:gdLst/>
              <a:ahLst/>
              <a:cxnLst/>
              <a:rect l="l" t="t" r="r" b="b"/>
              <a:pathLst>
                <a:path w="1555" h="2841" extrusionOk="0">
                  <a:moveTo>
                    <a:pt x="1555" y="1"/>
                  </a:moveTo>
                  <a:lnTo>
                    <a:pt x="1" y="778"/>
                  </a:lnTo>
                  <a:lnTo>
                    <a:pt x="1" y="2841"/>
                  </a:lnTo>
                  <a:lnTo>
                    <a:pt x="1340" y="2171"/>
                  </a:lnTo>
                  <a:lnTo>
                    <a:pt x="1421" y="2091"/>
                  </a:lnTo>
                  <a:lnTo>
                    <a:pt x="1501" y="2010"/>
                  </a:lnTo>
                  <a:lnTo>
                    <a:pt x="1528" y="1930"/>
                  </a:lnTo>
                  <a:lnTo>
                    <a:pt x="1555" y="1823"/>
                  </a:lnTo>
                  <a:lnTo>
                    <a:pt x="15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9"/>
            <p:cNvSpPr/>
            <p:nvPr/>
          </p:nvSpPr>
          <p:spPr>
            <a:xfrm>
              <a:off x="4151925" y="3423150"/>
              <a:ext cx="73050" cy="35525"/>
            </a:xfrm>
            <a:custGeom>
              <a:avLst/>
              <a:gdLst/>
              <a:ahLst/>
              <a:cxnLst/>
              <a:rect l="l" t="t" r="r" b="b"/>
              <a:pathLst>
                <a:path w="2922" h="1421" extrusionOk="0">
                  <a:moveTo>
                    <a:pt x="1367" y="1"/>
                  </a:moveTo>
                  <a:lnTo>
                    <a:pt x="1287" y="28"/>
                  </a:lnTo>
                  <a:lnTo>
                    <a:pt x="1" y="671"/>
                  </a:lnTo>
                  <a:lnTo>
                    <a:pt x="1448" y="1421"/>
                  </a:lnTo>
                  <a:lnTo>
                    <a:pt x="2921" y="671"/>
                  </a:lnTo>
                  <a:lnTo>
                    <a:pt x="1635" y="28"/>
                  </a:lnTo>
                  <a:lnTo>
                    <a:pt x="15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9"/>
            <p:cNvSpPr/>
            <p:nvPr/>
          </p:nvSpPr>
          <p:spPr>
            <a:xfrm>
              <a:off x="4268475" y="3642200"/>
              <a:ext cx="73725" cy="35525"/>
            </a:xfrm>
            <a:custGeom>
              <a:avLst/>
              <a:gdLst/>
              <a:ahLst/>
              <a:cxnLst/>
              <a:rect l="l" t="t" r="r" b="b"/>
              <a:pathLst>
                <a:path w="2949" h="1421" extrusionOk="0">
                  <a:moveTo>
                    <a:pt x="1367" y="0"/>
                  </a:moveTo>
                  <a:lnTo>
                    <a:pt x="1287" y="27"/>
                  </a:lnTo>
                  <a:lnTo>
                    <a:pt x="1" y="670"/>
                  </a:lnTo>
                  <a:lnTo>
                    <a:pt x="1475" y="1420"/>
                  </a:lnTo>
                  <a:lnTo>
                    <a:pt x="2948" y="670"/>
                  </a:lnTo>
                  <a:lnTo>
                    <a:pt x="1635" y="27"/>
                  </a:lnTo>
                  <a:lnTo>
                    <a:pt x="15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40" name="Google Shape;1140;p59"/>
          <p:cNvPicPr preferRelativeResize="0"/>
          <p:nvPr/>
        </p:nvPicPr>
        <p:blipFill>
          <a:blip r:embed="rId3">
            <a:alphaModFix/>
          </a:blip>
          <a:stretch>
            <a:fillRect/>
          </a:stretch>
        </p:blipFill>
        <p:spPr>
          <a:xfrm>
            <a:off x="8110663" y="180813"/>
            <a:ext cx="771525" cy="1174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pic>
        <p:nvPicPr>
          <p:cNvPr id="1145" name="Google Shape;1145;p60"/>
          <p:cNvPicPr preferRelativeResize="0"/>
          <p:nvPr/>
        </p:nvPicPr>
        <p:blipFill>
          <a:blip r:embed="rId3">
            <a:alphaModFix/>
          </a:blip>
          <a:stretch>
            <a:fillRect/>
          </a:stretch>
        </p:blipFill>
        <p:spPr>
          <a:xfrm>
            <a:off x="5577799" y="219601"/>
            <a:ext cx="3388226" cy="2674350"/>
          </a:xfrm>
          <a:prstGeom prst="rect">
            <a:avLst/>
          </a:prstGeom>
          <a:noFill/>
          <a:ln>
            <a:noFill/>
          </a:ln>
        </p:spPr>
      </p:pic>
      <p:pic>
        <p:nvPicPr>
          <p:cNvPr id="1146" name="Google Shape;1146;p60"/>
          <p:cNvPicPr preferRelativeResize="0"/>
          <p:nvPr/>
        </p:nvPicPr>
        <p:blipFill>
          <a:blip r:embed="rId4">
            <a:alphaModFix/>
          </a:blip>
          <a:stretch>
            <a:fillRect/>
          </a:stretch>
        </p:blipFill>
        <p:spPr>
          <a:xfrm>
            <a:off x="5465050" y="480624"/>
            <a:ext cx="1846309" cy="2480624"/>
          </a:xfrm>
          <a:prstGeom prst="rect">
            <a:avLst/>
          </a:prstGeom>
          <a:noFill/>
          <a:ln>
            <a:noFill/>
          </a:ln>
        </p:spPr>
      </p:pic>
      <p:sp>
        <p:nvSpPr>
          <p:cNvPr id="1147" name="Google Shape;1147;p60"/>
          <p:cNvSpPr txBox="1">
            <a:spLocks noGrp="1"/>
          </p:cNvSpPr>
          <p:nvPr>
            <p:ph type="title"/>
          </p:nvPr>
        </p:nvSpPr>
        <p:spPr>
          <a:xfrm>
            <a:off x="713225" y="1583225"/>
            <a:ext cx="3393300" cy="548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MOCKUPS</a:t>
            </a:r>
            <a:endParaRPr/>
          </a:p>
        </p:txBody>
      </p:sp>
      <p:sp>
        <p:nvSpPr>
          <p:cNvPr id="1148" name="Google Shape;1148;p60"/>
          <p:cNvSpPr txBox="1">
            <a:spLocks noGrp="1"/>
          </p:cNvSpPr>
          <p:nvPr>
            <p:ph type="subTitle" idx="1"/>
          </p:nvPr>
        </p:nvSpPr>
        <p:spPr>
          <a:xfrm>
            <a:off x="713926" y="2145775"/>
            <a:ext cx="3391800" cy="141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replace the image on the screen with your own work. Right-click on it and then choose "Replace image" </a:t>
            </a:r>
            <a:endParaRPr/>
          </a:p>
        </p:txBody>
      </p:sp>
      <p:grpSp>
        <p:nvGrpSpPr>
          <p:cNvPr id="1149" name="Google Shape;1149;p60"/>
          <p:cNvGrpSpPr/>
          <p:nvPr/>
        </p:nvGrpSpPr>
        <p:grpSpPr>
          <a:xfrm>
            <a:off x="4665209" y="1311610"/>
            <a:ext cx="3180602" cy="2486155"/>
            <a:chOff x="4794566" y="1229221"/>
            <a:chExt cx="3492864" cy="2730238"/>
          </a:xfrm>
        </p:grpSpPr>
        <p:sp>
          <p:nvSpPr>
            <p:cNvPr id="1150" name="Google Shape;1150;p60"/>
            <p:cNvSpPr/>
            <p:nvPr/>
          </p:nvSpPr>
          <p:spPr>
            <a:xfrm>
              <a:off x="6010192" y="3526822"/>
              <a:ext cx="1061612" cy="432637"/>
            </a:xfrm>
            <a:custGeom>
              <a:avLst/>
              <a:gdLst/>
              <a:ahLst/>
              <a:cxnLst/>
              <a:rect l="l" t="t" r="r" b="b"/>
              <a:pathLst>
                <a:path w="15037" h="6128" extrusionOk="0">
                  <a:moveTo>
                    <a:pt x="2443" y="1"/>
                  </a:moveTo>
                  <a:lnTo>
                    <a:pt x="2222" y="2875"/>
                  </a:lnTo>
                  <a:cubicBezTo>
                    <a:pt x="2222" y="2875"/>
                    <a:pt x="2339" y="3398"/>
                    <a:pt x="1529" y="4116"/>
                  </a:cubicBezTo>
                  <a:cubicBezTo>
                    <a:pt x="732" y="4835"/>
                    <a:pt x="92" y="5500"/>
                    <a:pt x="92" y="5500"/>
                  </a:cubicBezTo>
                  <a:cubicBezTo>
                    <a:pt x="92" y="5500"/>
                    <a:pt x="1" y="5657"/>
                    <a:pt x="1" y="5892"/>
                  </a:cubicBezTo>
                  <a:cubicBezTo>
                    <a:pt x="1" y="6115"/>
                    <a:pt x="131" y="6127"/>
                    <a:pt x="693" y="6127"/>
                  </a:cubicBezTo>
                  <a:lnTo>
                    <a:pt x="14345" y="6127"/>
                  </a:lnTo>
                  <a:cubicBezTo>
                    <a:pt x="14906" y="6127"/>
                    <a:pt x="15037" y="6115"/>
                    <a:pt x="15037" y="5892"/>
                  </a:cubicBezTo>
                  <a:cubicBezTo>
                    <a:pt x="15037" y="5657"/>
                    <a:pt x="14946" y="5500"/>
                    <a:pt x="14946" y="5500"/>
                  </a:cubicBezTo>
                  <a:cubicBezTo>
                    <a:pt x="14946" y="5500"/>
                    <a:pt x="14305" y="4835"/>
                    <a:pt x="13495" y="4116"/>
                  </a:cubicBezTo>
                  <a:cubicBezTo>
                    <a:pt x="12699" y="3398"/>
                    <a:pt x="12804" y="2875"/>
                    <a:pt x="12804" y="2875"/>
                  </a:cubicBezTo>
                  <a:lnTo>
                    <a:pt x="125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0"/>
            <p:cNvSpPr/>
            <p:nvPr/>
          </p:nvSpPr>
          <p:spPr>
            <a:xfrm>
              <a:off x="4794566" y="1229221"/>
              <a:ext cx="3492864" cy="2297606"/>
            </a:xfrm>
            <a:custGeom>
              <a:avLst/>
              <a:gdLst/>
              <a:ahLst/>
              <a:cxnLst/>
              <a:rect l="l" t="t" r="r" b="b"/>
              <a:pathLst>
                <a:path w="49474" h="32544" extrusionOk="0">
                  <a:moveTo>
                    <a:pt x="2509" y="0"/>
                  </a:moveTo>
                  <a:cubicBezTo>
                    <a:pt x="1124" y="0"/>
                    <a:pt x="0" y="1124"/>
                    <a:pt x="0" y="2509"/>
                  </a:cubicBezTo>
                  <a:lnTo>
                    <a:pt x="0" y="30035"/>
                  </a:lnTo>
                  <a:cubicBezTo>
                    <a:pt x="0" y="31420"/>
                    <a:pt x="1124" y="32544"/>
                    <a:pt x="2509" y="32544"/>
                  </a:cubicBezTo>
                  <a:lnTo>
                    <a:pt x="46965" y="32544"/>
                  </a:lnTo>
                  <a:cubicBezTo>
                    <a:pt x="48350" y="32544"/>
                    <a:pt x="49474" y="31420"/>
                    <a:pt x="49474" y="30035"/>
                  </a:cubicBezTo>
                  <a:lnTo>
                    <a:pt x="49474" y="2509"/>
                  </a:lnTo>
                  <a:cubicBezTo>
                    <a:pt x="49474" y="1124"/>
                    <a:pt x="48350" y="0"/>
                    <a:pt x="46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0"/>
            <p:cNvSpPr/>
            <p:nvPr/>
          </p:nvSpPr>
          <p:spPr>
            <a:xfrm>
              <a:off x="6472417" y="3323532"/>
              <a:ext cx="137163" cy="13716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53" name="Google Shape;1153;p60"/>
          <p:cNvPicPr preferRelativeResize="0"/>
          <p:nvPr/>
        </p:nvPicPr>
        <p:blipFill rotWithShape="1">
          <a:blip r:embed="rId5">
            <a:alphaModFix/>
          </a:blip>
          <a:srcRect t="534" b="534"/>
          <a:stretch/>
        </p:blipFill>
        <p:spPr>
          <a:xfrm>
            <a:off x="4797462" y="1439527"/>
            <a:ext cx="2914800" cy="1622100"/>
          </a:xfrm>
          <a:prstGeom prst="roundRect">
            <a:avLst>
              <a:gd name="adj" fmla="val 10057"/>
            </a:avLst>
          </a:prstGeom>
          <a:noFill/>
          <a:ln>
            <a:noFill/>
          </a:ln>
        </p:spPr>
      </p:pic>
      <p:grpSp>
        <p:nvGrpSpPr>
          <p:cNvPr id="1154" name="Google Shape;1154;p60"/>
          <p:cNvGrpSpPr/>
          <p:nvPr/>
        </p:nvGrpSpPr>
        <p:grpSpPr>
          <a:xfrm>
            <a:off x="4466455" y="2549110"/>
            <a:ext cx="659706" cy="1248662"/>
            <a:chOff x="5831933" y="1426049"/>
            <a:chExt cx="1401841" cy="2653341"/>
          </a:xfrm>
        </p:grpSpPr>
        <p:sp>
          <p:nvSpPr>
            <p:cNvPr id="1155" name="Google Shape;1155;p60"/>
            <p:cNvSpPr/>
            <p:nvPr/>
          </p:nvSpPr>
          <p:spPr>
            <a:xfrm>
              <a:off x="5831933" y="1426049"/>
              <a:ext cx="1401841" cy="2653341"/>
            </a:xfrm>
            <a:custGeom>
              <a:avLst/>
              <a:gdLst/>
              <a:ahLst/>
              <a:cxnLst/>
              <a:rect l="l" t="t" r="r" b="b"/>
              <a:pathLst>
                <a:path w="22301" h="42212" extrusionOk="0">
                  <a:moveTo>
                    <a:pt x="1712" y="1"/>
                  </a:moveTo>
                  <a:cubicBezTo>
                    <a:pt x="771" y="1"/>
                    <a:pt x="1" y="967"/>
                    <a:pt x="1" y="2143"/>
                  </a:cubicBezTo>
                  <a:lnTo>
                    <a:pt x="1" y="40082"/>
                  </a:lnTo>
                  <a:cubicBezTo>
                    <a:pt x="1" y="41257"/>
                    <a:pt x="771" y="42212"/>
                    <a:pt x="1712" y="42212"/>
                  </a:cubicBezTo>
                  <a:lnTo>
                    <a:pt x="20590" y="42212"/>
                  </a:lnTo>
                  <a:cubicBezTo>
                    <a:pt x="21531" y="42212"/>
                    <a:pt x="22301" y="41257"/>
                    <a:pt x="22301" y="40082"/>
                  </a:cubicBezTo>
                  <a:lnTo>
                    <a:pt x="22301" y="2143"/>
                  </a:lnTo>
                  <a:cubicBezTo>
                    <a:pt x="22301" y="967"/>
                    <a:pt x="21531" y="1"/>
                    <a:pt x="20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0"/>
            <p:cNvSpPr/>
            <p:nvPr/>
          </p:nvSpPr>
          <p:spPr>
            <a:xfrm>
              <a:off x="6434698" y="3711415"/>
              <a:ext cx="196312" cy="196367"/>
            </a:xfrm>
            <a:custGeom>
              <a:avLst/>
              <a:gdLst/>
              <a:ahLst/>
              <a:cxnLst/>
              <a:rect l="l" t="t" r="r" b="b"/>
              <a:pathLst>
                <a:path w="3123" h="3124" extrusionOk="0">
                  <a:moveTo>
                    <a:pt x="1555" y="1"/>
                  </a:moveTo>
                  <a:cubicBezTo>
                    <a:pt x="693" y="1"/>
                    <a:pt x="1" y="694"/>
                    <a:pt x="1" y="1556"/>
                  </a:cubicBezTo>
                  <a:cubicBezTo>
                    <a:pt x="1" y="2418"/>
                    <a:pt x="693" y="3124"/>
                    <a:pt x="1555" y="3124"/>
                  </a:cubicBezTo>
                  <a:cubicBezTo>
                    <a:pt x="2431" y="3124"/>
                    <a:pt x="3123" y="2418"/>
                    <a:pt x="3123" y="1556"/>
                  </a:cubicBezTo>
                  <a:cubicBezTo>
                    <a:pt x="3123" y="694"/>
                    <a:pt x="2431" y="1"/>
                    <a:pt x="1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57" name="Google Shape;1157;p60"/>
          <p:cNvPicPr preferRelativeResize="0"/>
          <p:nvPr/>
        </p:nvPicPr>
        <p:blipFill rotWithShape="1">
          <a:blip r:embed="rId6">
            <a:alphaModFix/>
          </a:blip>
          <a:srcRect l="8264" r="8256"/>
          <a:stretch/>
        </p:blipFill>
        <p:spPr>
          <a:xfrm>
            <a:off x="4511061" y="2596295"/>
            <a:ext cx="569700" cy="936300"/>
          </a:xfrm>
          <a:prstGeom prst="roundRect">
            <a:avLst>
              <a:gd name="adj" fmla="val 10328"/>
            </a:avLst>
          </a:prstGeom>
          <a:noFill/>
          <a:ln>
            <a:noFill/>
          </a:ln>
        </p:spPr>
      </p:pic>
      <p:grpSp>
        <p:nvGrpSpPr>
          <p:cNvPr id="1158" name="Google Shape;1158;p60"/>
          <p:cNvGrpSpPr/>
          <p:nvPr/>
        </p:nvGrpSpPr>
        <p:grpSpPr>
          <a:xfrm>
            <a:off x="7309066" y="2296966"/>
            <a:ext cx="1009487" cy="1534924"/>
            <a:chOff x="1724135" y="1120426"/>
            <a:chExt cx="1909015" cy="2902655"/>
          </a:xfrm>
        </p:grpSpPr>
        <p:sp>
          <p:nvSpPr>
            <p:cNvPr id="1159" name="Google Shape;1159;p60"/>
            <p:cNvSpPr/>
            <p:nvPr/>
          </p:nvSpPr>
          <p:spPr>
            <a:xfrm>
              <a:off x="1724135" y="1120426"/>
              <a:ext cx="1909015" cy="2902655"/>
            </a:xfrm>
            <a:custGeom>
              <a:avLst/>
              <a:gdLst/>
              <a:ahLst/>
              <a:cxnLst/>
              <a:rect l="l" t="t" r="r" b="b"/>
              <a:pathLst>
                <a:path w="33758" h="51329" extrusionOk="0">
                  <a:moveTo>
                    <a:pt x="2587" y="0"/>
                  </a:moveTo>
                  <a:cubicBezTo>
                    <a:pt x="1162" y="0"/>
                    <a:pt x="0" y="1163"/>
                    <a:pt x="0" y="2600"/>
                  </a:cubicBezTo>
                  <a:lnTo>
                    <a:pt x="0" y="48730"/>
                  </a:lnTo>
                  <a:cubicBezTo>
                    <a:pt x="0" y="50167"/>
                    <a:pt x="1162" y="51329"/>
                    <a:pt x="2587" y="51329"/>
                  </a:cubicBezTo>
                  <a:lnTo>
                    <a:pt x="31158" y="51329"/>
                  </a:lnTo>
                  <a:cubicBezTo>
                    <a:pt x="32595" y="51329"/>
                    <a:pt x="33758" y="50167"/>
                    <a:pt x="33758" y="48730"/>
                  </a:cubicBezTo>
                  <a:lnTo>
                    <a:pt x="33758" y="2600"/>
                  </a:lnTo>
                  <a:cubicBezTo>
                    <a:pt x="33758" y="1163"/>
                    <a:pt x="32595" y="0"/>
                    <a:pt x="31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0"/>
            <p:cNvSpPr/>
            <p:nvPr/>
          </p:nvSpPr>
          <p:spPr>
            <a:xfrm>
              <a:off x="2593676" y="3695332"/>
              <a:ext cx="169933" cy="170781"/>
            </a:xfrm>
            <a:custGeom>
              <a:avLst/>
              <a:gdLst/>
              <a:ahLst/>
              <a:cxnLst/>
              <a:rect l="l" t="t" r="r" b="b"/>
              <a:pathLst>
                <a:path w="3005" h="3020" extrusionOk="0">
                  <a:moveTo>
                    <a:pt x="1503" y="1"/>
                  </a:moveTo>
                  <a:cubicBezTo>
                    <a:pt x="667" y="1"/>
                    <a:pt x="0" y="680"/>
                    <a:pt x="0" y="1504"/>
                  </a:cubicBezTo>
                  <a:cubicBezTo>
                    <a:pt x="0" y="2340"/>
                    <a:pt x="667" y="3019"/>
                    <a:pt x="1503" y="3019"/>
                  </a:cubicBezTo>
                  <a:cubicBezTo>
                    <a:pt x="2326" y="3019"/>
                    <a:pt x="3005" y="2340"/>
                    <a:pt x="3005" y="1504"/>
                  </a:cubicBezTo>
                  <a:cubicBezTo>
                    <a:pt x="3005" y="680"/>
                    <a:pt x="2326" y="1"/>
                    <a:pt x="1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61" name="Google Shape;1161;p60"/>
          <p:cNvPicPr preferRelativeResize="0"/>
          <p:nvPr/>
        </p:nvPicPr>
        <p:blipFill rotWithShape="1">
          <a:blip r:embed="rId7">
            <a:alphaModFix/>
          </a:blip>
          <a:srcRect t="189" b="179"/>
          <a:stretch/>
        </p:blipFill>
        <p:spPr>
          <a:xfrm>
            <a:off x="7366234" y="2358534"/>
            <a:ext cx="895800" cy="1185000"/>
          </a:xfrm>
          <a:prstGeom prst="roundRect">
            <a:avLst>
              <a:gd name="adj" fmla="val 8913"/>
            </a:avLst>
          </a:prstGeom>
          <a:noFill/>
          <a:ln>
            <a:noFill/>
          </a:ln>
        </p:spPr>
      </p:pic>
      <p:pic>
        <p:nvPicPr>
          <p:cNvPr id="1162" name="Google Shape;1162;p60"/>
          <p:cNvPicPr preferRelativeResize="0"/>
          <p:nvPr/>
        </p:nvPicPr>
        <p:blipFill>
          <a:blip r:embed="rId8">
            <a:alphaModFix/>
          </a:blip>
          <a:stretch>
            <a:fillRect/>
          </a:stretch>
        </p:blipFill>
        <p:spPr>
          <a:xfrm>
            <a:off x="327463" y="264951"/>
            <a:ext cx="771525" cy="1174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pic>
        <p:nvPicPr>
          <p:cNvPr id="1167" name="Google Shape;1167;p61"/>
          <p:cNvPicPr preferRelativeResize="0"/>
          <p:nvPr/>
        </p:nvPicPr>
        <p:blipFill>
          <a:blip r:embed="rId3">
            <a:alphaModFix/>
          </a:blip>
          <a:stretch>
            <a:fillRect/>
          </a:stretch>
        </p:blipFill>
        <p:spPr>
          <a:xfrm>
            <a:off x="5197674" y="1912926"/>
            <a:ext cx="3388226" cy="2674350"/>
          </a:xfrm>
          <a:prstGeom prst="rect">
            <a:avLst/>
          </a:prstGeom>
          <a:noFill/>
          <a:ln>
            <a:noFill/>
          </a:ln>
        </p:spPr>
      </p:pic>
      <p:sp>
        <p:nvSpPr>
          <p:cNvPr id="1168" name="Google Shape;1168;p61"/>
          <p:cNvSpPr/>
          <p:nvPr/>
        </p:nvSpPr>
        <p:spPr>
          <a:xfrm>
            <a:off x="2995577" y="2796493"/>
            <a:ext cx="528600" cy="528600"/>
          </a:xfrm>
          <a:prstGeom prst="roundRect">
            <a:avLst>
              <a:gd name="adj" fmla="val 2737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1"/>
          <p:cNvSpPr/>
          <p:nvPr/>
        </p:nvSpPr>
        <p:spPr>
          <a:xfrm>
            <a:off x="2261543" y="2796493"/>
            <a:ext cx="528600" cy="528600"/>
          </a:xfrm>
          <a:prstGeom prst="roundRect">
            <a:avLst>
              <a:gd name="adj" fmla="val 2737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1"/>
          <p:cNvSpPr/>
          <p:nvPr/>
        </p:nvSpPr>
        <p:spPr>
          <a:xfrm>
            <a:off x="1527509" y="2796493"/>
            <a:ext cx="528600" cy="528600"/>
          </a:xfrm>
          <a:prstGeom prst="roundRect">
            <a:avLst>
              <a:gd name="adj" fmla="val 2737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1"/>
          <p:cNvSpPr/>
          <p:nvPr/>
        </p:nvSpPr>
        <p:spPr>
          <a:xfrm>
            <a:off x="793474" y="2796493"/>
            <a:ext cx="528600" cy="528600"/>
          </a:xfrm>
          <a:prstGeom prst="roundRect">
            <a:avLst>
              <a:gd name="adj" fmla="val 2737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1"/>
          <p:cNvSpPr/>
          <p:nvPr/>
        </p:nvSpPr>
        <p:spPr>
          <a:xfrm>
            <a:off x="799350" y="4169670"/>
            <a:ext cx="2837700" cy="4176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1"/>
          <p:cNvSpPr txBox="1">
            <a:spLocks noGrp="1"/>
          </p:cNvSpPr>
          <p:nvPr>
            <p:ph type="subTitle" idx="1"/>
          </p:nvPr>
        </p:nvSpPr>
        <p:spPr>
          <a:xfrm>
            <a:off x="697160" y="1581372"/>
            <a:ext cx="3434700" cy="109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Does anyone have any questions?</a:t>
            </a:r>
            <a:endParaRPr/>
          </a:p>
          <a:p>
            <a:pPr marL="0" lvl="0" indent="0" algn="l" rtl="0">
              <a:spcBef>
                <a:spcPts val="0"/>
              </a:spcBef>
              <a:spcAft>
                <a:spcPts val="0"/>
              </a:spcAft>
              <a:buClr>
                <a:schemeClr val="dk1"/>
              </a:buClr>
              <a:buSzPts val="1100"/>
              <a:buFont typeface="Arial"/>
              <a:buNone/>
            </a:pPr>
            <a:r>
              <a:rPr lang="en"/>
              <a:t>addyouremail@freepik.com </a:t>
            </a:r>
            <a:endParaRPr/>
          </a:p>
          <a:p>
            <a:pPr marL="0" lvl="0" indent="0" algn="l" rtl="0">
              <a:spcBef>
                <a:spcPts val="0"/>
              </a:spcBef>
              <a:spcAft>
                <a:spcPts val="0"/>
              </a:spcAft>
              <a:buClr>
                <a:schemeClr val="dk1"/>
              </a:buClr>
              <a:buSzPts val="1100"/>
              <a:buFont typeface="Arial"/>
              <a:buNone/>
            </a:pPr>
            <a:r>
              <a:rPr lang="en"/>
              <a:t>+91  620 421 838 </a:t>
            </a:r>
            <a:endParaRPr/>
          </a:p>
          <a:p>
            <a:pPr marL="0" lvl="0" indent="0" algn="l" rtl="0">
              <a:spcBef>
                <a:spcPts val="0"/>
              </a:spcBef>
              <a:spcAft>
                <a:spcPts val="0"/>
              </a:spcAft>
              <a:buNone/>
            </a:pPr>
            <a:r>
              <a:rPr lang="en"/>
              <a:t>yourcompany.com</a:t>
            </a:r>
            <a:endParaRPr/>
          </a:p>
        </p:txBody>
      </p:sp>
      <p:sp>
        <p:nvSpPr>
          <p:cNvPr id="1174" name="Google Shape;1174;p61"/>
          <p:cNvSpPr txBox="1">
            <a:spLocks noGrp="1"/>
          </p:cNvSpPr>
          <p:nvPr>
            <p:ph type="title"/>
          </p:nvPr>
        </p:nvSpPr>
        <p:spPr>
          <a:xfrm>
            <a:off x="697160" y="537375"/>
            <a:ext cx="4576500" cy="109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175" name="Google Shape;1175;p61"/>
          <p:cNvSpPr txBox="1"/>
          <p:nvPr/>
        </p:nvSpPr>
        <p:spPr>
          <a:xfrm>
            <a:off x="799350" y="4241370"/>
            <a:ext cx="2837700" cy="2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Mulish"/>
                <a:ea typeface="Mulish"/>
                <a:cs typeface="Mulish"/>
                <a:sym typeface="Mulish"/>
              </a:rPr>
              <a:t>Please keep this slide for attribution</a:t>
            </a:r>
            <a:endParaRPr sz="1200">
              <a:solidFill>
                <a:schemeClr val="lt1"/>
              </a:solidFill>
              <a:latin typeface="Mulish"/>
              <a:ea typeface="Mulish"/>
              <a:cs typeface="Mulish"/>
              <a:sym typeface="Mulish"/>
            </a:endParaRPr>
          </a:p>
        </p:txBody>
      </p:sp>
      <p:sp>
        <p:nvSpPr>
          <p:cNvPr id="1176" name="Google Shape;1176;p61"/>
          <p:cNvSpPr/>
          <p:nvPr/>
        </p:nvSpPr>
        <p:spPr>
          <a:xfrm>
            <a:off x="3148560" y="2932490"/>
            <a:ext cx="222791" cy="256175"/>
          </a:xfrm>
          <a:custGeom>
            <a:avLst/>
            <a:gdLst/>
            <a:ahLst/>
            <a:cxnLst/>
            <a:rect l="l" t="t" r="r" b="b"/>
            <a:pathLst>
              <a:path w="184125" h="209550" extrusionOk="0">
                <a:moveTo>
                  <a:pt x="96778" y="0"/>
                </a:moveTo>
                <a:lnTo>
                  <a:pt x="96778" y="93498"/>
                </a:lnTo>
                <a:lnTo>
                  <a:pt x="96778" y="144758"/>
                </a:lnTo>
                <a:lnTo>
                  <a:pt x="96676" y="147218"/>
                </a:lnTo>
                <a:lnTo>
                  <a:pt x="96368" y="149781"/>
                </a:lnTo>
                <a:lnTo>
                  <a:pt x="95856" y="152139"/>
                </a:lnTo>
                <a:lnTo>
                  <a:pt x="95138" y="154497"/>
                </a:lnTo>
                <a:lnTo>
                  <a:pt x="94318" y="156752"/>
                </a:lnTo>
                <a:lnTo>
                  <a:pt x="93293" y="159008"/>
                </a:lnTo>
                <a:lnTo>
                  <a:pt x="92063" y="161058"/>
                </a:lnTo>
                <a:lnTo>
                  <a:pt x="90730" y="163006"/>
                </a:lnTo>
                <a:lnTo>
                  <a:pt x="89294" y="164851"/>
                </a:lnTo>
                <a:lnTo>
                  <a:pt x="87654" y="166594"/>
                </a:lnTo>
                <a:lnTo>
                  <a:pt x="85911" y="168235"/>
                </a:lnTo>
                <a:lnTo>
                  <a:pt x="84066" y="169670"/>
                </a:lnTo>
                <a:lnTo>
                  <a:pt x="82016" y="171105"/>
                </a:lnTo>
                <a:lnTo>
                  <a:pt x="79965" y="172233"/>
                </a:lnTo>
                <a:lnTo>
                  <a:pt x="77710" y="173258"/>
                </a:lnTo>
                <a:lnTo>
                  <a:pt x="75454" y="174078"/>
                </a:lnTo>
                <a:lnTo>
                  <a:pt x="74122" y="174488"/>
                </a:lnTo>
                <a:lnTo>
                  <a:pt x="72789" y="174898"/>
                </a:lnTo>
                <a:lnTo>
                  <a:pt x="71354" y="175206"/>
                </a:lnTo>
                <a:lnTo>
                  <a:pt x="69918" y="175411"/>
                </a:lnTo>
                <a:lnTo>
                  <a:pt x="68483" y="175514"/>
                </a:lnTo>
                <a:lnTo>
                  <a:pt x="66945" y="175616"/>
                </a:lnTo>
                <a:lnTo>
                  <a:pt x="65510" y="175719"/>
                </a:lnTo>
                <a:lnTo>
                  <a:pt x="63972" y="175616"/>
                </a:lnTo>
                <a:lnTo>
                  <a:pt x="62024" y="175514"/>
                </a:lnTo>
                <a:lnTo>
                  <a:pt x="60179" y="175206"/>
                </a:lnTo>
                <a:lnTo>
                  <a:pt x="58334" y="174796"/>
                </a:lnTo>
                <a:lnTo>
                  <a:pt x="56591" y="174283"/>
                </a:lnTo>
                <a:lnTo>
                  <a:pt x="54745" y="173668"/>
                </a:lnTo>
                <a:lnTo>
                  <a:pt x="53105" y="172951"/>
                </a:lnTo>
                <a:lnTo>
                  <a:pt x="51465" y="172233"/>
                </a:lnTo>
                <a:lnTo>
                  <a:pt x="49824" y="171310"/>
                </a:lnTo>
                <a:lnTo>
                  <a:pt x="48184" y="170285"/>
                </a:lnTo>
                <a:lnTo>
                  <a:pt x="46646" y="169055"/>
                </a:lnTo>
                <a:lnTo>
                  <a:pt x="45109" y="167825"/>
                </a:lnTo>
                <a:lnTo>
                  <a:pt x="43673" y="166492"/>
                </a:lnTo>
                <a:lnTo>
                  <a:pt x="42341" y="165057"/>
                </a:lnTo>
                <a:lnTo>
                  <a:pt x="41110" y="163621"/>
                </a:lnTo>
                <a:lnTo>
                  <a:pt x="39983" y="162083"/>
                </a:lnTo>
                <a:lnTo>
                  <a:pt x="38957" y="160341"/>
                </a:lnTo>
                <a:lnTo>
                  <a:pt x="38035" y="158700"/>
                </a:lnTo>
                <a:lnTo>
                  <a:pt x="37215" y="156855"/>
                </a:lnTo>
                <a:lnTo>
                  <a:pt x="36497" y="155112"/>
                </a:lnTo>
                <a:lnTo>
                  <a:pt x="35882" y="153164"/>
                </a:lnTo>
                <a:lnTo>
                  <a:pt x="35369" y="151216"/>
                </a:lnTo>
                <a:lnTo>
                  <a:pt x="34959" y="149269"/>
                </a:lnTo>
                <a:lnTo>
                  <a:pt x="34754" y="147218"/>
                </a:lnTo>
                <a:lnTo>
                  <a:pt x="34652" y="145168"/>
                </a:lnTo>
                <a:lnTo>
                  <a:pt x="34652" y="143527"/>
                </a:lnTo>
                <a:lnTo>
                  <a:pt x="34754" y="141990"/>
                </a:lnTo>
                <a:lnTo>
                  <a:pt x="34959" y="140452"/>
                </a:lnTo>
                <a:lnTo>
                  <a:pt x="35267" y="138812"/>
                </a:lnTo>
                <a:lnTo>
                  <a:pt x="35574" y="137376"/>
                </a:lnTo>
                <a:lnTo>
                  <a:pt x="35984" y="135838"/>
                </a:lnTo>
                <a:lnTo>
                  <a:pt x="36394" y="134403"/>
                </a:lnTo>
                <a:lnTo>
                  <a:pt x="37010" y="132968"/>
                </a:lnTo>
                <a:lnTo>
                  <a:pt x="37625" y="131533"/>
                </a:lnTo>
                <a:lnTo>
                  <a:pt x="38240" y="130200"/>
                </a:lnTo>
                <a:lnTo>
                  <a:pt x="39060" y="128867"/>
                </a:lnTo>
                <a:lnTo>
                  <a:pt x="39778" y="127637"/>
                </a:lnTo>
                <a:lnTo>
                  <a:pt x="40700" y="126407"/>
                </a:lnTo>
                <a:lnTo>
                  <a:pt x="41623" y="125176"/>
                </a:lnTo>
                <a:lnTo>
                  <a:pt x="42546" y="124049"/>
                </a:lnTo>
                <a:lnTo>
                  <a:pt x="43571" y="122921"/>
                </a:lnTo>
                <a:lnTo>
                  <a:pt x="44699" y="121896"/>
                </a:lnTo>
                <a:lnTo>
                  <a:pt x="45826" y="120973"/>
                </a:lnTo>
                <a:lnTo>
                  <a:pt x="46954" y="120050"/>
                </a:lnTo>
                <a:lnTo>
                  <a:pt x="48184" y="119128"/>
                </a:lnTo>
                <a:lnTo>
                  <a:pt x="49517" y="118308"/>
                </a:lnTo>
                <a:lnTo>
                  <a:pt x="50747" y="117590"/>
                </a:lnTo>
                <a:lnTo>
                  <a:pt x="52182" y="116872"/>
                </a:lnTo>
                <a:lnTo>
                  <a:pt x="53515" y="116257"/>
                </a:lnTo>
                <a:lnTo>
                  <a:pt x="54950" y="115642"/>
                </a:lnTo>
                <a:lnTo>
                  <a:pt x="56386" y="115129"/>
                </a:lnTo>
                <a:lnTo>
                  <a:pt x="57924" y="114719"/>
                </a:lnTo>
                <a:lnTo>
                  <a:pt x="59359" y="114412"/>
                </a:lnTo>
                <a:lnTo>
                  <a:pt x="60897" y="114104"/>
                </a:lnTo>
                <a:lnTo>
                  <a:pt x="62537" y="113899"/>
                </a:lnTo>
                <a:lnTo>
                  <a:pt x="64075" y="113797"/>
                </a:lnTo>
                <a:lnTo>
                  <a:pt x="65715" y="113797"/>
                </a:lnTo>
                <a:lnTo>
                  <a:pt x="68278" y="113899"/>
                </a:lnTo>
                <a:lnTo>
                  <a:pt x="70738" y="114104"/>
                </a:lnTo>
                <a:lnTo>
                  <a:pt x="73096" y="114617"/>
                </a:lnTo>
                <a:lnTo>
                  <a:pt x="75454" y="115335"/>
                </a:lnTo>
                <a:lnTo>
                  <a:pt x="75454" y="89705"/>
                </a:lnTo>
                <a:lnTo>
                  <a:pt x="75454" y="80580"/>
                </a:lnTo>
                <a:lnTo>
                  <a:pt x="72994" y="80273"/>
                </a:lnTo>
                <a:lnTo>
                  <a:pt x="70533" y="80068"/>
                </a:lnTo>
                <a:lnTo>
                  <a:pt x="68073" y="79863"/>
                </a:lnTo>
                <a:lnTo>
                  <a:pt x="65612" y="79863"/>
                </a:lnTo>
                <a:lnTo>
                  <a:pt x="62127" y="79965"/>
                </a:lnTo>
                <a:lnTo>
                  <a:pt x="58539" y="80170"/>
                </a:lnTo>
                <a:lnTo>
                  <a:pt x="55155" y="80683"/>
                </a:lnTo>
                <a:lnTo>
                  <a:pt x="51670" y="81298"/>
                </a:lnTo>
                <a:lnTo>
                  <a:pt x="48287" y="82118"/>
                </a:lnTo>
                <a:lnTo>
                  <a:pt x="45006" y="83041"/>
                </a:lnTo>
                <a:lnTo>
                  <a:pt x="41725" y="84271"/>
                </a:lnTo>
                <a:lnTo>
                  <a:pt x="38547" y="85501"/>
                </a:lnTo>
                <a:lnTo>
                  <a:pt x="35472" y="87039"/>
                </a:lnTo>
                <a:lnTo>
                  <a:pt x="32499" y="88679"/>
                </a:lnTo>
                <a:lnTo>
                  <a:pt x="29526" y="90525"/>
                </a:lnTo>
                <a:lnTo>
                  <a:pt x="26655" y="92473"/>
                </a:lnTo>
                <a:lnTo>
                  <a:pt x="23887" y="94626"/>
                </a:lnTo>
                <a:lnTo>
                  <a:pt x="21222" y="96881"/>
                </a:lnTo>
                <a:lnTo>
                  <a:pt x="18761" y="99341"/>
                </a:lnTo>
                <a:lnTo>
                  <a:pt x="16301" y="101904"/>
                </a:lnTo>
                <a:lnTo>
                  <a:pt x="14558" y="103955"/>
                </a:lnTo>
                <a:lnTo>
                  <a:pt x="12917" y="106005"/>
                </a:lnTo>
                <a:lnTo>
                  <a:pt x="11277" y="108261"/>
                </a:lnTo>
                <a:lnTo>
                  <a:pt x="9842" y="110414"/>
                </a:lnTo>
                <a:lnTo>
                  <a:pt x="8509" y="112772"/>
                </a:lnTo>
                <a:lnTo>
                  <a:pt x="7176" y="115027"/>
                </a:lnTo>
                <a:lnTo>
                  <a:pt x="6049" y="117487"/>
                </a:lnTo>
                <a:lnTo>
                  <a:pt x="4921" y="119948"/>
                </a:lnTo>
                <a:lnTo>
                  <a:pt x="3998" y="122408"/>
                </a:lnTo>
                <a:lnTo>
                  <a:pt x="3076" y="124869"/>
                </a:lnTo>
                <a:lnTo>
                  <a:pt x="2358" y="127432"/>
                </a:lnTo>
                <a:lnTo>
                  <a:pt x="1640" y="129995"/>
                </a:lnTo>
                <a:lnTo>
                  <a:pt x="1128" y="132660"/>
                </a:lnTo>
                <a:lnTo>
                  <a:pt x="615" y="135326"/>
                </a:lnTo>
                <a:lnTo>
                  <a:pt x="308" y="137991"/>
                </a:lnTo>
                <a:lnTo>
                  <a:pt x="103" y="140657"/>
                </a:lnTo>
                <a:lnTo>
                  <a:pt x="0" y="144143"/>
                </a:lnTo>
                <a:lnTo>
                  <a:pt x="0" y="147628"/>
                </a:lnTo>
                <a:lnTo>
                  <a:pt x="308" y="151114"/>
                </a:lnTo>
                <a:lnTo>
                  <a:pt x="718" y="154497"/>
                </a:lnTo>
                <a:lnTo>
                  <a:pt x="1333" y="157880"/>
                </a:lnTo>
                <a:lnTo>
                  <a:pt x="2153" y="161263"/>
                </a:lnTo>
                <a:lnTo>
                  <a:pt x="3076" y="164544"/>
                </a:lnTo>
                <a:lnTo>
                  <a:pt x="4203" y="167722"/>
                </a:lnTo>
                <a:lnTo>
                  <a:pt x="5536" y="170900"/>
                </a:lnTo>
                <a:lnTo>
                  <a:pt x="6971" y="173976"/>
                </a:lnTo>
                <a:lnTo>
                  <a:pt x="8612" y="176949"/>
                </a:lnTo>
                <a:lnTo>
                  <a:pt x="10457" y="179819"/>
                </a:lnTo>
                <a:lnTo>
                  <a:pt x="12405" y="182690"/>
                </a:lnTo>
                <a:lnTo>
                  <a:pt x="14455" y="185458"/>
                </a:lnTo>
                <a:lnTo>
                  <a:pt x="16813" y="188021"/>
                </a:lnTo>
                <a:lnTo>
                  <a:pt x="19171" y="190584"/>
                </a:lnTo>
                <a:lnTo>
                  <a:pt x="20709" y="192019"/>
                </a:lnTo>
                <a:lnTo>
                  <a:pt x="22247" y="193352"/>
                </a:lnTo>
                <a:lnTo>
                  <a:pt x="23785" y="194685"/>
                </a:lnTo>
                <a:lnTo>
                  <a:pt x="25425" y="196017"/>
                </a:lnTo>
                <a:lnTo>
                  <a:pt x="27578" y="197555"/>
                </a:lnTo>
                <a:lnTo>
                  <a:pt x="29833" y="199093"/>
                </a:lnTo>
                <a:lnTo>
                  <a:pt x="32089" y="200528"/>
                </a:lnTo>
                <a:lnTo>
                  <a:pt x="34447" y="201861"/>
                </a:lnTo>
                <a:lnTo>
                  <a:pt x="36805" y="203091"/>
                </a:lnTo>
                <a:lnTo>
                  <a:pt x="39265" y="204219"/>
                </a:lnTo>
                <a:lnTo>
                  <a:pt x="41725" y="205142"/>
                </a:lnTo>
                <a:lnTo>
                  <a:pt x="44288" y="206064"/>
                </a:lnTo>
                <a:lnTo>
                  <a:pt x="46851" y="206884"/>
                </a:lnTo>
                <a:lnTo>
                  <a:pt x="49414" y="207602"/>
                </a:lnTo>
                <a:lnTo>
                  <a:pt x="52080" y="208217"/>
                </a:lnTo>
                <a:lnTo>
                  <a:pt x="54745" y="208730"/>
                </a:lnTo>
                <a:lnTo>
                  <a:pt x="57411" y="209140"/>
                </a:lnTo>
                <a:lnTo>
                  <a:pt x="60076" y="209345"/>
                </a:lnTo>
                <a:lnTo>
                  <a:pt x="62844" y="209550"/>
                </a:lnTo>
                <a:lnTo>
                  <a:pt x="68073" y="209550"/>
                </a:lnTo>
                <a:lnTo>
                  <a:pt x="70533" y="209447"/>
                </a:lnTo>
                <a:lnTo>
                  <a:pt x="72994" y="209140"/>
                </a:lnTo>
                <a:lnTo>
                  <a:pt x="75454" y="208832"/>
                </a:lnTo>
                <a:lnTo>
                  <a:pt x="78017" y="208422"/>
                </a:lnTo>
                <a:lnTo>
                  <a:pt x="80580" y="207910"/>
                </a:lnTo>
                <a:lnTo>
                  <a:pt x="83143" y="207295"/>
                </a:lnTo>
                <a:lnTo>
                  <a:pt x="85604" y="206577"/>
                </a:lnTo>
                <a:lnTo>
                  <a:pt x="88064" y="205757"/>
                </a:lnTo>
                <a:lnTo>
                  <a:pt x="90422" y="204834"/>
                </a:lnTo>
                <a:lnTo>
                  <a:pt x="92780" y="203809"/>
                </a:lnTo>
                <a:lnTo>
                  <a:pt x="95138" y="202681"/>
                </a:lnTo>
                <a:lnTo>
                  <a:pt x="97496" y="201451"/>
                </a:lnTo>
                <a:lnTo>
                  <a:pt x="99649" y="200221"/>
                </a:lnTo>
                <a:lnTo>
                  <a:pt x="101904" y="198785"/>
                </a:lnTo>
                <a:lnTo>
                  <a:pt x="104057" y="197350"/>
                </a:lnTo>
                <a:lnTo>
                  <a:pt x="106108" y="195812"/>
                </a:lnTo>
                <a:lnTo>
                  <a:pt x="108158" y="194172"/>
                </a:lnTo>
                <a:lnTo>
                  <a:pt x="110106" y="192429"/>
                </a:lnTo>
                <a:lnTo>
                  <a:pt x="112054" y="190584"/>
                </a:lnTo>
                <a:lnTo>
                  <a:pt x="114309" y="188226"/>
                </a:lnTo>
                <a:lnTo>
                  <a:pt x="116360" y="185868"/>
                </a:lnTo>
                <a:lnTo>
                  <a:pt x="118410" y="183305"/>
                </a:lnTo>
                <a:lnTo>
                  <a:pt x="120255" y="180742"/>
                </a:lnTo>
                <a:lnTo>
                  <a:pt x="121896" y="178076"/>
                </a:lnTo>
                <a:lnTo>
                  <a:pt x="123536" y="175308"/>
                </a:lnTo>
                <a:lnTo>
                  <a:pt x="124971" y="172540"/>
                </a:lnTo>
                <a:lnTo>
                  <a:pt x="126201" y="169670"/>
                </a:lnTo>
                <a:lnTo>
                  <a:pt x="127432" y="166799"/>
                </a:lnTo>
                <a:lnTo>
                  <a:pt x="128354" y="163724"/>
                </a:lnTo>
                <a:lnTo>
                  <a:pt x="129277" y="160751"/>
                </a:lnTo>
                <a:lnTo>
                  <a:pt x="129995" y="157675"/>
                </a:lnTo>
                <a:lnTo>
                  <a:pt x="130507" y="154497"/>
                </a:lnTo>
                <a:lnTo>
                  <a:pt x="130917" y="151421"/>
                </a:lnTo>
                <a:lnTo>
                  <a:pt x="131122" y="148243"/>
                </a:lnTo>
                <a:lnTo>
                  <a:pt x="131225" y="144963"/>
                </a:lnTo>
                <a:lnTo>
                  <a:pt x="131122" y="68483"/>
                </a:lnTo>
                <a:lnTo>
                  <a:pt x="133275" y="70123"/>
                </a:lnTo>
                <a:lnTo>
                  <a:pt x="135633" y="71764"/>
                </a:lnTo>
                <a:lnTo>
                  <a:pt x="137889" y="73301"/>
                </a:lnTo>
                <a:lnTo>
                  <a:pt x="140349" y="74737"/>
                </a:lnTo>
                <a:lnTo>
                  <a:pt x="142707" y="76070"/>
                </a:lnTo>
                <a:lnTo>
                  <a:pt x="145168" y="77300"/>
                </a:lnTo>
                <a:lnTo>
                  <a:pt x="147731" y="78530"/>
                </a:lnTo>
                <a:lnTo>
                  <a:pt x="150294" y="79658"/>
                </a:lnTo>
                <a:lnTo>
                  <a:pt x="154394" y="81298"/>
                </a:lnTo>
                <a:lnTo>
                  <a:pt x="158495" y="82631"/>
                </a:lnTo>
                <a:lnTo>
                  <a:pt x="162596" y="83861"/>
                </a:lnTo>
                <a:lnTo>
                  <a:pt x="166902" y="84784"/>
                </a:lnTo>
                <a:lnTo>
                  <a:pt x="171105" y="85501"/>
                </a:lnTo>
                <a:lnTo>
                  <a:pt x="175411" y="86116"/>
                </a:lnTo>
                <a:lnTo>
                  <a:pt x="179819" y="86424"/>
                </a:lnTo>
                <a:lnTo>
                  <a:pt x="184125" y="86527"/>
                </a:lnTo>
                <a:lnTo>
                  <a:pt x="184125" y="61614"/>
                </a:lnTo>
                <a:lnTo>
                  <a:pt x="184125" y="52388"/>
                </a:lnTo>
                <a:lnTo>
                  <a:pt x="184022" y="52490"/>
                </a:lnTo>
                <a:lnTo>
                  <a:pt x="181767" y="52388"/>
                </a:lnTo>
                <a:lnTo>
                  <a:pt x="179614" y="52285"/>
                </a:lnTo>
                <a:lnTo>
                  <a:pt x="177461" y="52080"/>
                </a:lnTo>
                <a:lnTo>
                  <a:pt x="175308" y="51670"/>
                </a:lnTo>
                <a:lnTo>
                  <a:pt x="173155" y="51362"/>
                </a:lnTo>
                <a:lnTo>
                  <a:pt x="171003" y="50850"/>
                </a:lnTo>
                <a:lnTo>
                  <a:pt x="168952" y="50235"/>
                </a:lnTo>
                <a:lnTo>
                  <a:pt x="166902" y="49619"/>
                </a:lnTo>
                <a:lnTo>
                  <a:pt x="164954" y="48902"/>
                </a:lnTo>
                <a:lnTo>
                  <a:pt x="163006" y="48082"/>
                </a:lnTo>
                <a:lnTo>
                  <a:pt x="161058" y="47262"/>
                </a:lnTo>
                <a:lnTo>
                  <a:pt x="159213" y="46236"/>
                </a:lnTo>
                <a:lnTo>
                  <a:pt x="157367" y="45211"/>
                </a:lnTo>
                <a:lnTo>
                  <a:pt x="155522" y="44186"/>
                </a:lnTo>
                <a:lnTo>
                  <a:pt x="153779" y="42956"/>
                </a:lnTo>
                <a:lnTo>
                  <a:pt x="152139" y="41828"/>
                </a:lnTo>
                <a:lnTo>
                  <a:pt x="150294" y="40290"/>
                </a:lnTo>
                <a:lnTo>
                  <a:pt x="148448" y="38752"/>
                </a:lnTo>
                <a:lnTo>
                  <a:pt x="146705" y="37112"/>
                </a:lnTo>
                <a:lnTo>
                  <a:pt x="145065" y="35369"/>
                </a:lnTo>
                <a:lnTo>
                  <a:pt x="143527" y="33626"/>
                </a:lnTo>
                <a:lnTo>
                  <a:pt x="141989" y="31679"/>
                </a:lnTo>
                <a:lnTo>
                  <a:pt x="140554" y="29833"/>
                </a:lnTo>
                <a:lnTo>
                  <a:pt x="139221" y="27783"/>
                </a:lnTo>
                <a:lnTo>
                  <a:pt x="137991" y="25732"/>
                </a:lnTo>
                <a:lnTo>
                  <a:pt x="136864" y="23682"/>
                </a:lnTo>
                <a:lnTo>
                  <a:pt x="135838" y="21427"/>
                </a:lnTo>
                <a:lnTo>
                  <a:pt x="134813" y="19274"/>
                </a:lnTo>
                <a:lnTo>
                  <a:pt x="133993" y="17018"/>
                </a:lnTo>
                <a:lnTo>
                  <a:pt x="133275" y="14660"/>
                </a:lnTo>
                <a:lnTo>
                  <a:pt x="132558" y="12302"/>
                </a:lnTo>
                <a:lnTo>
                  <a:pt x="132045" y="9842"/>
                </a:lnTo>
                <a:lnTo>
                  <a:pt x="131635" y="7484"/>
                </a:lnTo>
                <a:lnTo>
                  <a:pt x="131327" y="5023"/>
                </a:lnTo>
                <a:lnTo>
                  <a:pt x="131122" y="2460"/>
                </a:lnTo>
                <a:lnTo>
                  <a:pt x="1310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1"/>
          <p:cNvSpPr/>
          <p:nvPr/>
        </p:nvSpPr>
        <p:spPr>
          <a:xfrm>
            <a:off x="1637882" y="2932512"/>
            <a:ext cx="307827" cy="256541"/>
          </a:xfrm>
          <a:custGeom>
            <a:avLst/>
            <a:gdLst/>
            <a:ahLst/>
            <a:cxnLst/>
            <a:rect l="l" t="t" r="r" b="b"/>
            <a:pathLst>
              <a:path w="13277" h="10975" extrusionOk="0">
                <a:moveTo>
                  <a:pt x="4037" y="8573"/>
                </a:moveTo>
                <a:cubicBezTo>
                  <a:pt x="2602" y="8540"/>
                  <a:pt x="1735" y="7506"/>
                  <a:pt x="1502" y="6672"/>
                </a:cubicBezTo>
                <a:cubicBezTo>
                  <a:pt x="1902" y="6772"/>
                  <a:pt x="2269" y="6739"/>
                  <a:pt x="2669" y="6639"/>
                </a:cubicBezTo>
                <a:cubicBezTo>
                  <a:pt x="2669" y="6639"/>
                  <a:pt x="2669" y="6639"/>
                  <a:pt x="2702" y="6639"/>
                </a:cubicBezTo>
                <a:cubicBezTo>
                  <a:pt x="1935" y="6472"/>
                  <a:pt x="1335" y="6038"/>
                  <a:pt x="934" y="5371"/>
                </a:cubicBezTo>
                <a:cubicBezTo>
                  <a:pt x="668" y="4938"/>
                  <a:pt x="534" y="4471"/>
                  <a:pt x="534" y="3937"/>
                </a:cubicBezTo>
                <a:cubicBezTo>
                  <a:pt x="901" y="4137"/>
                  <a:pt x="1301" y="4270"/>
                  <a:pt x="1735" y="4270"/>
                </a:cubicBezTo>
                <a:cubicBezTo>
                  <a:pt x="1168" y="3837"/>
                  <a:pt x="768" y="3303"/>
                  <a:pt x="634" y="2603"/>
                </a:cubicBezTo>
                <a:cubicBezTo>
                  <a:pt x="467" y="1902"/>
                  <a:pt x="568" y="1268"/>
                  <a:pt x="901" y="634"/>
                </a:cubicBezTo>
                <a:cubicBezTo>
                  <a:pt x="2402" y="2369"/>
                  <a:pt x="4270" y="3336"/>
                  <a:pt x="6538" y="3470"/>
                </a:cubicBezTo>
                <a:cubicBezTo>
                  <a:pt x="6538" y="3370"/>
                  <a:pt x="6505" y="3270"/>
                  <a:pt x="6505" y="3170"/>
                </a:cubicBezTo>
                <a:cubicBezTo>
                  <a:pt x="6405" y="2536"/>
                  <a:pt x="6538" y="1935"/>
                  <a:pt x="6905" y="1402"/>
                </a:cubicBezTo>
                <a:cubicBezTo>
                  <a:pt x="7339" y="735"/>
                  <a:pt x="7939" y="301"/>
                  <a:pt x="8740" y="167"/>
                </a:cubicBezTo>
                <a:cubicBezTo>
                  <a:pt x="9674" y="1"/>
                  <a:pt x="10475" y="268"/>
                  <a:pt x="11142" y="935"/>
                </a:cubicBezTo>
                <a:cubicBezTo>
                  <a:pt x="11175" y="968"/>
                  <a:pt x="11208" y="968"/>
                  <a:pt x="11275" y="968"/>
                </a:cubicBezTo>
                <a:cubicBezTo>
                  <a:pt x="11842" y="835"/>
                  <a:pt x="12376" y="634"/>
                  <a:pt x="12876" y="368"/>
                </a:cubicBezTo>
                <a:cubicBezTo>
                  <a:pt x="12876" y="334"/>
                  <a:pt x="12910" y="334"/>
                  <a:pt x="12910" y="334"/>
                </a:cubicBezTo>
                <a:lnTo>
                  <a:pt x="12910" y="334"/>
                </a:lnTo>
                <a:cubicBezTo>
                  <a:pt x="12710" y="968"/>
                  <a:pt x="12309" y="1468"/>
                  <a:pt x="11742" y="1835"/>
                </a:cubicBezTo>
                <a:cubicBezTo>
                  <a:pt x="12276" y="1769"/>
                  <a:pt x="12776" y="1635"/>
                  <a:pt x="13277" y="1402"/>
                </a:cubicBezTo>
                <a:lnTo>
                  <a:pt x="13277" y="1435"/>
                </a:lnTo>
                <a:cubicBezTo>
                  <a:pt x="13177" y="1568"/>
                  <a:pt x="13076" y="1702"/>
                  <a:pt x="12976" y="1835"/>
                </a:cubicBezTo>
                <a:cubicBezTo>
                  <a:pt x="12676" y="2202"/>
                  <a:pt x="12343" y="2502"/>
                  <a:pt x="11976" y="2769"/>
                </a:cubicBezTo>
                <a:cubicBezTo>
                  <a:pt x="11942" y="2803"/>
                  <a:pt x="11942" y="2836"/>
                  <a:pt x="11942" y="2869"/>
                </a:cubicBezTo>
                <a:cubicBezTo>
                  <a:pt x="11942" y="3270"/>
                  <a:pt x="11942" y="3670"/>
                  <a:pt x="11876" y="4070"/>
                </a:cubicBezTo>
                <a:cubicBezTo>
                  <a:pt x="11776" y="4938"/>
                  <a:pt x="11542" y="5738"/>
                  <a:pt x="11175" y="6505"/>
                </a:cubicBezTo>
                <a:cubicBezTo>
                  <a:pt x="10808" y="7306"/>
                  <a:pt x="10308" y="8040"/>
                  <a:pt x="9707" y="8674"/>
                </a:cubicBezTo>
                <a:cubicBezTo>
                  <a:pt x="8673" y="9741"/>
                  <a:pt x="7406" y="10441"/>
                  <a:pt x="5971" y="10742"/>
                </a:cubicBezTo>
                <a:cubicBezTo>
                  <a:pt x="5438" y="10875"/>
                  <a:pt x="4937" y="10908"/>
                  <a:pt x="4437" y="10942"/>
                </a:cubicBezTo>
                <a:cubicBezTo>
                  <a:pt x="2869" y="10975"/>
                  <a:pt x="1401" y="10575"/>
                  <a:pt x="67" y="9774"/>
                </a:cubicBezTo>
                <a:cubicBezTo>
                  <a:pt x="34" y="9741"/>
                  <a:pt x="34" y="9741"/>
                  <a:pt x="0" y="9708"/>
                </a:cubicBezTo>
                <a:cubicBezTo>
                  <a:pt x="968" y="9808"/>
                  <a:pt x="1868" y="9708"/>
                  <a:pt x="2736" y="9341"/>
                </a:cubicBezTo>
                <a:cubicBezTo>
                  <a:pt x="3203" y="9141"/>
                  <a:pt x="3636" y="8907"/>
                  <a:pt x="4037" y="857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1"/>
          <p:cNvSpPr/>
          <p:nvPr/>
        </p:nvSpPr>
        <p:spPr>
          <a:xfrm>
            <a:off x="989346" y="2932503"/>
            <a:ext cx="136826" cy="256541"/>
          </a:xfrm>
          <a:custGeom>
            <a:avLst/>
            <a:gdLst/>
            <a:ahLst/>
            <a:cxnLst/>
            <a:rect l="l" t="t" r="r" b="b"/>
            <a:pathLst>
              <a:path w="7106" h="13644" extrusionOk="0">
                <a:moveTo>
                  <a:pt x="5671" y="2336"/>
                </a:moveTo>
                <a:cubicBezTo>
                  <a:pt x="6071" y="2302"/>
                  <a:pt x="6505" y="2336"/>
                  <a:pt x="6939" y="2336"/>
                </a:cubicBezTo>
                <a:lnTo>
                  <a:pt x="7105" y="2336"/>
                </a:lnTo>
                <a:lnTo>
                  <a:pt x="7105" y="134"/>
                </a:lnTo>
                <a:cubicBezTo>
                  <a:pt x="6872" y="101"/>
                  <a:pt x="6638" y="67"/>
                  <a:pt x="6405" y="67"/>
                </a:cubicBezTo>
                <a:cubicBezTo>
                  <a:pt x="5971" y="34"/>
                  <a:pt x="5538" y="1"/>
                  <a:pt x="5104" y="34"/>
                </a:cubicBezTo>
                <a:cubicBezTo>
                  <a:pt x="4437" y="34"/>
                  <a:pt x="3803" y="201"/>
                  <a:pt x="3269" y="601"/>
                </a:cubicBezTo>
                <a:cubicBezTo>
                  <a:pt x="2635" y="1035"/>
                  <a:pt x="2302" y="1668"/>
                  <a:pt x="2168" y="2436"/>
                </a:cubicBezTo>
                <a:cubicBezTo>
                  <a:pt x="2102" y="2736"/>
                  <a:pt x="2102" y="3069"/>
                  <a:pt x="2102" y="3370"/>
                </a:cubicBezTo>
                <a:cubicBezTo>
                  <a:pt x="2068" y="3870"/>
                  <a:pt x="2068" y="4370"/>
                  <a:pt x="2102" y="4837"/>
                </a:cubicBezTo>
                <a:lnTo>
                  <a:pt x="2102" y="5038"/>
                </a:lnTo>
                <a:lnTo>
                  <a:pt x="0" y="5038"/>
                </a:lnTo>
                <a:lnTo>
                  <a:pt x="0" y="7473"/>
                </a:lnTo>
                <a:lnTo>
                  <a:pt x="2068" y="7473"/>
                </a:lnTo>
                <a:lnTo>
                  <a:pt x="2068" y="13644"/>
                </a:lnTo>
                <a:lnTo>
                  <a:pt x="4637" y="13644"/>
                </a:lnTo>
                <a:lnTo>
                  <a:pt x="4637" y="7506"/>
                </a:lnTo>
                <a:lnTo>
                  <a:pt x="6705" y="7506"/>
                </a:lnTo>
                <a:cubicBezTo>
                  <a:pt x="6805" y="6672"/>
                  <a:pt x="6905" y="5871"/>
                  <a:pt x="7039" y="5038"/>
                </a:cubicBezTo>
                <a:lnTo>
                  <a:pt x="6572" y="5038"/>
                </a:lnTo>
                <a:cubicBezTo>
                  <a:pt x="5971" y="5038"/>
                  <a:pt x="4604" y="5038"/>
                  <a:pt x="4604" y="5038"/>
                </a:cubicBezTo>
                <a:cubicBezTo>
                  <a:pt x="4604" y="5038"/>
                  <a:pt x="4604" y="3803"/>
                  <a:pt x="4637" y="3303"/>
                </a:cubicBezTo>
                <a:cubicBezTo>
                  <a:pt x="4637" y="2569"/>
                  <a:pt x="5071" y="2336"/>
                  <a:pt x="5671" y="233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61"/>
          <p:cNvGrpSpPr/>
          <p:nvPr/>
        </p:nvGrpSpPr>
        <p:grpSpPr>
          <a:xfrm>
            <a:off x="2401919" y="2931835"/>
            <a:ext cx="247995" cy="256511"/>
            <a:chOff x="5771908" y="9306389"/>
            <a:chExt cx="601200" cy="631800"/>
          </a:xfrm>
        </p:grpSpPr>
        <p:sp>
          <p:nvSpPr>
            <p:cNvPr id="1180" name="Google Shape;1180;p61"/>
            <p:cNvSpPr/>
            <p:nvPr/>
          </p:nvSpPr>
          <p:spPr>
            <a:xfrm>
              <a:off x="5771908" y="9306389"/>
              <a:ext cx="601200" cy="6318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1"/>
            <p:cNvSpPr/>
            <p:nvPr/>
          </p:nvSpPr>
          <p:spPr>
            <a:xfrm>
              <a:off x="5933458" y="9483239"/>
              <a:ext cx="278100" cy="27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1"/>
            <p:cNvSpPr/>
            <p:nvPr/>
          </p:nvSpPr>
          <p:spPr>
            <a:xfrm>
              <a:off x="6229725" y="9375300"/>
              <a:ext cx="93900" cy="93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83" name="Google Shape;1183;p61"/>
          <p:cNvPicPr preferRelativeResize="0"/>
          <p:nvPr/>
        </p:nvPicPr>
        <p:blipFill>
          <a:blip r:embed="rId4">
            <a:alphaModFix/>
          </a:blip>
          <a:stretch>
            <a:fillRect/>
          </a:stretch>
        </p:blipFill>
        <p:spPr>
          <a:xfrm flipH="1">
            <a:off x="6411425" y="615710"/>
            <a:ext cx="2028725" cy="1909215"/>
          </a:xfrm>
          <a:prstGeom prst="rect">
            <a:avLst/>
          </a:prstGeom>
          <a:noFill/>
          <a:ln>
            <a:noFill/>
          </a:ln>
        </p:spPr>
      </p:pic>
      <p:pic>
        <p:nvPicPr>
          <p:cNvPr id="1184" name="Google Shape;1184;p61"/>
          <p:cNvPicPr preferRelativeResize="0"/>
          <p:nvPr/>
        </p:nvPicPr>
        <p:blipFill>
          <a:blip r:embed="rId5">
            <a:alphaModFix/>
          </a:blip>
          <a:stretch>
            <a:fillRect/>
          </a:stretch>
        </p:blipFill>
        <p:spPr>
          <a:xfrm>
            <a:off x="6441450" y="2146261"/>
            <a:ext cx="1846309" cy="24806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62"/>
          <p:cNvSpPr txBox="1">
            <a:spLocks noGrp="1"/>
          </p:cNvSpPr>
          <p:nvPr>
            <p:ph type="title"/>
          </p:nvPr>
        </p:nvSpPr>
        <p:spPr>
          <a:xfrm>
            <a:off x="720000" y="539500"/>
            <a:ext cx="7704000" cy="457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ICON PACK: BITCOIN</a:t>
            </a:r>
            <a:endParaRPr>
              <a:solidFill>
                <a:schemeClr val="lt1"/>
              </a:solidFill>
            </a:endParaRPr>
          </a:p>
        </p:txBody>
      </p:sp>
      <p:grpSp>
        <p:nvGrpSpPr>
          <p:cNvPr id="1190" name="Google Shape;1190;p62"/>
          <p:cNvGrpSpPr/>
          <p:nvPr/>
        </p:nvGrpSpPr>
        <p:grpSpPr>
          <a:xfrm>
            <a:off x="1000125" y="1213476"/>
            <a:ext cx="330250" cy="330900"/>
            <a:chOff x="238125" y="1272350"/>
            <a:chExt cx="330250" cy="330900"/>
          </a:xfrm>
        </p:grpSpPr>
        <p:sp>
          <p:nvSpPr>
            <p:cNvPr id="1191" name="Google Shape;1191;p62"/>
            <p:cNvSpPr/>
            <p:nvPr/>
          </p:nvSpPr>
          <p:spPr>
            <a:xfrm>
              <a:off x="238125" y="1281725"/>
              <a:ext cx="109875" cy="146700"/>
            </a:xfrm>
            <a:custGeom>
              <a:avLst/>
              <a:gdLst/>
              <a:ahLst/>
              <a:cxnLst/>
              <a:rect l="l" t="t" r="r" b="b"/>
              <a:pathLst>
                <a:path w="4395" h="5868" extrusionOk="0">
                  <a:moveTo>
                    <a:pt x="4394" y="0"/>
                  </a:moveTo>
                  <a:lnTo>
                    <a:pt x="3939" y="188"/>
                  </a:lnTo>
                  <a:lnTo>
                    <a:pt x="3510" y="402"/>
                  </a:lnTo>
                  <a:lnTo>
                    <a:pt x="3081" y="643"/>
                  </a:lnTo>
                  <a:lnTo>
                    <a:pt x="2679" y="911"/>
                  </a:lnTo>
                  <a:lnTo>
                    <a:pt x="2304" y="1206"/>
                  </a:lnTo>
                  <a:lnTo>
                    <a:pt x="1956" y="1527"/>
                  </a:lnTo>
                  <a:lnTo>
                    <a:pt x="1634" y="1876"/>
                  </a:lnTo>
                  <a:lnTo>
                    <a:pt x="1340" y="2251"/>
                  </a:lnTo>
                  <a:lnTo>
                    <a:pt x="1045" y="2653"/>
                  </a:lnTo>
                  <a:lnTo>
                    <a:pt x="804" y="3055"/>
                  </a:lnTo>
                  <a:lnTo>
                    <a:pt x="589" y="3483"/>
                  </a:lnTo>
                  <a:lnTo>
                    <a:pt x="402" y="3939"/>
                  </a:lnTo>
                  <a:lnTo>
                    <a:pt x="241" y="4394"/>
                  </a:lnTo>
                  <a:lnTo>
                    <a:pt x="134" y="4876"/>
                  </a:lnTo>
                  <a:lnTo>
                    <a:pt x="54" y="5359"/>
                  </a:lnTo>
                  <a:lnTo>
                    <a:pt x="0" y="5868"/>
                  </a:lnTo>
                  <a:lnTo>
                    <a:pt x="2519" y="5868"/>
                  </a:lnTo>
                  <a:lnTo>
                    <a:pt x="2545" y="5198"/>
                  </a:lnTo>
                  <a:lnTo>
                    <a:pt x="2626" y="4528"/>
                  </a:lnTo>
                  <a:lnTo>
                    <a:pt x="2733" y="3912"/>
                  </a:lnTo>
                  <a:lnTo>
                    <a:pt x="2840" y="3296"/>
                  </a:lnTo>
                  <a:lnTo>
                    <a:pt x="3001" y="2706"/>
                  </a:lnTo>
                  <a:lnTo>
                    <a:pt x="3188" y="2144"/>
                  </a:lnTo>
                  <a:lnTo>
                    <a:pt x="3403" y="1608"/>
                  </a:lnTo>
                  <a:lnTo>
                    <a:pt x="3644" y="1099"/>
                  </a:lnTo>
                  <a:lnTo>
                    <a:pt x="3805" y="804"/>
                  </a:lnTo>
                  <a:lnTo>
                    <a:pt x="3992" y="509"/>
                  </a:lnTo>
                  <a:lnTo>
                    <a:pt x="4180" y="241"/>
                  </a:lnTo>
                  <a:lnTo>
                    <a:pt x="43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2"/>
            <p:cNvSpPr/>
            <p:nvPr/>
          </p:nvSpPr>
          <p:spPr>
            <a:xfrm>
              <a:off x="238125" y="1447825"/>
              <a:ext cx="109875" cy="146050"/>
            </a:xfrm>
            <a:custGeom>
              <a:avLst/>
              <a:gdLst/>
              <a:ahLst/>
              <a:cxnLst/>
              <a:rect l="l" t="t" r="r" b="b"/>
              <a:pathLst>
                <a:path w="4395" h="5842" extrusionOk="0">
                  <a:moveTo>
                    <a:pt x="0" y="1"/>
                  </a:moveTo>
                  <a:lnTo>
                    <a:pt x="54" y="483"/>
                  </a:lnTo>
                  <a:lnTo>
                    <a:pt x="134" y="992"/>
                  </a:lnTo>
                  <a:lnTo>
                    <a:pt x="241" y="1448"/>
                  </a:lnTo>
                  <a:lnTo>
                    <a:pt x="402" y="1930"/>
                  </a:lnTo>
                  <a:lnTo>
                    <a:pt x="589" y="2359"/>
                  </a:lnTo>
                  <a:lnTo>
                    <a:pt x="804" y="2787"/>
                  </a:lnTo>
                  <a:lnTo>
                    <a:pt x="1045" y="3216"/>
                  </a:lnTo>
                  <a:lnTo>
                    <a:pt x="1340" y="3591"/>
                  </a:lnTo>
                  <a:lnTo>
                    <a:pt x="1634" y="3966"/>
                  </a:lnTo>
                  <a:lnTo>
                    <a:pt x="1956" y="4315"/>
                  </a:lnTo>
                  <a:lnTo>
                    <a:pt x="2304" y="4636"/>
                  </a:lnTo>
                  <a:lnTo>
                    <a:pt x="2679" y="4931"/>
                  </a:lnTo>
                  <a:lnTo>
                    <a:pt x="3081" y="5199"/>
                  </a:lnTo>
                  <a:lnTo>
                    <a:pt x="3510" y="5440"/>
                  </a:lnTo>
                  <a:lnTo>
                    <a:pt x="3939" y="5654"/>
                  </a:lnTo>
                  <a:lnTo>
                    <a:pt x="4394" y="5842"/>
                  </a:lnTo>
                  <a:lnTo>
                    <a:pt x="4394" y="5842"/>
                  </a:lnTo>
                  <a:lnTo>
                    <a:pt x="4180" y="5601"/>
                  </a:lnTo>
                  <a:lnTo>
                    <a:pt x="3992" y="5333"/>
                  </a:lnTo>
                  <a:lnTo>
                    <a:pt x="3805" y="5038"/>
                  </a:lnTo>
                  <a:lnTo>
                    <a:pt x="3644" y="4743"/>
                  </a:lnTo>
                  <a:lnTo>
                    <a:pt x="3403" y="4234"/>
                  </a:lnTo>
                  <a:lnTo>
                    <a:pt x="3188" y="3698"/>
                  </a:lnTo>
                  <a:lnTo>
                    <a:pt x="3001" y="3136"/>
                  </a:lnTo>
                  <a:lnTo>
                    <a:pt x="2840" y="2546"/>
                  </a:lnTo>
                  <a:lnTo>
                    <a:pt x="2733" y="1930"/>
                  </a:lnTo>
                  <a:lnTo>
                    <a:pt x="2626" y="1314"/>
                  </a:lnTo>
                  <a:lnTo>
                    <a:pt x="2545" y="644"/>
                  </a:lnTo>
                  <a:lnTo>
                    <a:pt x="25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2"/>
            <p:cNvSpPr/>
            <p:nvPr/>
          </p:nvSpPr>
          <p:spPr>
            <a:xfrm>
              <a:off x="459150" y="1447825"/>
              <a:ext cx="109225" cy="146050"/>
            </a:xfrm>
            <a:custGeom>
              <a:avLst/>
              <a:gdLst/>
              <a:ahLst/>
              <a:cxnLst/>
              <a:rect l="l" t="t" r="r" b="b"/>
              <a:pathLst>
                <a:path w="4369" h="5842" extrusionOk="0">
                  <a:moveTo>
                    <a:pt x="1850" y="1"/>
                  </a:moveTo>
                  <a:lnTo>
                    <a:pt x="1823" y="644"/>
                  </a:lnTo>
                  <a:lnTo>
                    <a:pt x="1742" y="1314"/>
                  </a:lnTo>
                  <a:lnTo>
                    <a:pt x="1662" y="1930"/>
                  </a:lnTo>
                  <a:lnTo>
                    <a:pt x="1528" y="2546"/>
                  </a:lnTo>
                  <a:lnTo>
                    <a:pt x="1367" y="3136"/>
                  </a:lnTo>
                  <a:lnTo>
                    <a:pt x="1180" y="3698"/>
                  </a:lnTo>
                  <a:lnTo>
                    <a:pt x="965" y="4234"/>
                  </a:lnTo>
                  <a:lnTo>
                    <a:pt x="724" y="4743"/>
                  </a:lnTo>
                  <a:lnTo>
                    <a:pt x="563" y="5038"/>
                  </a:lnTo>
                  <a:lnTo>
                    <a:pt x="376" y="5333"/>
                  </a:lnTo>
                  <a:lnTo>
                    <a:pt x="188" y="5601"/>
                  </a:lnTo>
                  <a:lnTo>
                    <a:pt x="1" y="5842"/>
                  </a:lnTo>
                  <a:lnTo>
                    <a:pt x="429" y="5654"/>
                  </a:lnTo>
                  <a:lnTo>
                    <a:pt x="885" y="5440"/>
                  </a:lnTo>
                  <a:lnTo>
                    <a:pt x="1287" y="5199"/>
                  </a:lnTo>
                  <a:lnTo>
                    <a:pt x="1689" y="4931"/>
                  </a:lnTo>
                  <a:lnTo>
                    <a:pt x="2064" y="4636"/>
                  </a:lnTo>
                  <a:lnTo>
                    <a:pt x="2412" y="4315"/>
                  </a:lnTo>
                  <a:lnTo>
                    <a:pt x="2734" y="3966"/>
                  </a:lnTo>
                  <a:lnTo>
                    <a:pt x="3028" y="3591"/>
                  </a:lnTo>
                  <a:lnTo>
                    <a:pt x="3323" y="3216"/>
                  </a:lnTo>
                  <a:lnTo>
                    <a:pt x="3564" y="2787"/>
                  </a:lnTo>
                  <a:lnTo>
                    <a:pt x="3779" y="2359"/>
                  </a:lnTo>
                  <a:lnTo>
                    <a:pt x="3966" y="1930"/>
                  </a:lnTo>
                  <a:lnTo>
                    <a:pt x="4127" y="1448"/>
                  </a:lnTo>
                  <a:lnTo>
                    <a:pt x="4234" y="992"/>
                  </a:lnTo>
                  <a:lnTo>
                    <a:pt x="4314" y="483"/>
                  </a:lnTo>
                  <a:lnTo>
                    <a:pt x="4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2"/>
            <p:cNvSpPr/>
            <p:nvPr/>
          </p:nvSpPr>
          <p:spPr>
            <a:xfrm>
              <a:off x="459150" y="1281725"/>
              <a:ext cx="109225" cy="146700"/>
            </a:xfrm>
            <a:custGeom>
              <a:avLst/>
              <a:gdLst/>
              <a:ahLst/>
              <a:cxnLst/>
              <a:rect l="l" t="t" r="r" b="b"/>
              <a:pathLst>
                <a:path w="4369" h="5868" extrusionOk="0">
                  <a:moveTo>
                    <a:pt x="1" y="0"/>
                  </a:moveTo>
                  <a:lnTo>
                    <a:pt x="188" y="241"/>
                  </a:lnTo>
                  <a:lnTo>
                    <a:pt x="376" y="509"/>
                  </a:lnTo>
                  <a:lnTo>
                    <a:pt x="563" y="804"/>
                  </a:lnTo>
                  <a:lnTo>
                    <a:pt x="724" y="1099"/>
                  </a:lnTo>
                  <a:lnTo>
                    <a:pt x="965" y="1608"/>
                  </a:lnTo>
                  <a:lnTo>
                    <a:pt x="1180" y="2144"/>
                  </a:lnTo>
                  <a:lnTo>
                    <a:pt x="1367" y="2706"/>
                  </a:lnTo>
                  <a:lnTo>
                    <a:pt x="1528" y="3296"/>
                  </a:lnTo>
                  <a:lnTo>
                    <a:pt x="1662" y="3912"/>
                  </a:lnTo>
                  <a:lnTo>
                    <a:pt x="1742" y="4528"/>
                  </a:lnTo>
                  <a:lnTo>
                    <a:pt x="1823" y="5198"/>
                  </a:lnTo>
                  <a:lnTo>
                    <a:pt x="1850" y="5868"/>
                  </a:lnTo>
                  <a:lnTo>
                    <a:pt x="4368" y="5868"/>
                  </a:lnTo>
                  <a:lnTo>
                    <a:pt x="4314" y="5359"/>
                  </a:lnTo>
                  <a:lnTo>
                    <a:pt x="4234" y="4876"/>
                  </a:lnTo>
                  <a:lnTo>
                    <a:pt x="4127" y="4394"/>
                  </a:lnTo>
                  <a:lnTo>
                    <a:pt x="3966" y="3939"/>
                  </a:lnTo>
                  <a:lnTo>
                    <a:pt x="3779" y="3483"/>
                  </a:lnTo>
                  <a:lnTo>
                    <a:pt x="3564" y="3055"/>
                  </a:lnTo>
                  <a:lnTo>
                    <a:pt x="3323" y="2653"/>
                  </a:lnTo>
                  <a:lnTo>
                    <a:pt x="3028" y="2251"/>
                  </a:lnTo>
                  <a:lnTo>
                    <a:pt x="2734" y="1876"/>
                  </a:lnTo>
                  <a:lnTo>
                    <a:pt x="2412" y="1527"/>
                  </a:lnTo>
                  <a:lnTo>
                    <a:pt x="2064" y="1206"/>
                  </a:lnTo>
                  <a:lnTo>
                    <a:pt x="1689" y="911"/>
                  </a:lnTo>
                  <a:lnTo>
                    <a:pt x="1287" y="643"/>
                  </a:lnTo>
                  <a:lnTo>
                    <a:pt x="885" y="402"/>
                  </a:lnTo>
                  <a:lnTo>
                    <a:pt x="429" y="18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2"/>
            <p:cNvSpPr/>
            <p:nvPr/>
          </p:nvSpPr>
          <p:spPr>
            <a:xfrm>
              <a:off x="327875" y="1507450"/>
              <a:ext cx="150725" cy="95800"/>
            </a:xfrm>
            <a:custGeom>
              <a:avLst/>
              <a:gdLst/>
              <a:ahLst/>
              <a:cxnLst/>
              <a:rect l="l" t="t" r="r" b="b"/>
              <a:pathLst>
                <a:path w="6029" h="3832" extrusionOk="0">
                  <a:moveTo>
                    <a:pt x="0" y="0"/>
                  </a:moveTo>
                  <a:lnTo>
                    <a:pt x="161" y="536"/>
                  </a:lnTo>
                  <a:lnTo>
                    <a:pt x="322" y="1045"/>
                  </a:lnTo>
                  <a:lnTo>
                    <a:pt x="509" y="1528"/>
                  </a:lnTo>
                  <a:lnTo>
                    <a:pt x="751" y="1983"/>
                  </a:lnTo>
                  <a:lnTo>
                    <a:pt x="992" y="2412"/>
                  </a:lnTo>
                  <a:lnTo>
                    <a:pt x="1233" y="2787"/>
                  </a:lnTo>
                  <a:lnTo>
                    <a:pt x="1528" y="3108"/>
                  </a:lnTo>
                  <a:lnTo>
                    <a:pt x="1795" y="3350"/>
                  </a:lnTo>
                  <a:lnTo>
                    <a:pt x="2090" y="3564"/>
                  </a:lnTo>
                  <a:lnTo>
                    <a:pt x="2385" y="3725"/>
                  </a:lnTo>
                  <a:lnTo>
                    <a:pt x="2706" y="3805"/>
                  </a:lnTo>
                  <a:lnTo>
                    <a:pt x="3028" y="3832"/>
                  </a:lnTo>
                  <a:lnTo>
                    <a:pt x="3323" y="3805"/>
                  </a:lnTo>
                  <a:lnTo>
                    <a:pt x="3644" y="3725"/>
                  </a:lnTo>
                  <a:lnTo>
                    <a:pt x="3939" y="3564"/>
                  </a:lnTo>
                  <a:lnTo>
                    <a:pt x="4234" y="3350"/>
                  </a:lnTo>
                  <a:lnTo>
                    <a:pt x="4528" y="3108"/>
                  </a:lnTo>
                  <a:lnTo>
                    <a:pt x="4796" y="2787"/>
                  </a:lnTo>
                  <a:lnTo>
                    <a:pt x="5037" y="2412"/>
                  </a:lnTo>
                  <a:lnTo>
                    <a:pt x="5305" y="1983"/>
                  </a:lnTo>
                  <a:lnTo>
                    <a:pt x="5520" y="1528"/>
                  </a:lnTo>
                  <a:lnTo>
                    <a:pt x="5707" y="1045"/>
                  </a:lnTo>
                  <a:lnTo>
                    <a:pt x="5868" y="536"/>
                  </a:lnTo>
                  <a:lnTo>
                    <a:pt x="6029" y="0"/>
                  </a:lnTo>
                  <a:lnTo>
                    <a:pt x="5734" y="268"/>
                  </a:lnTo>
                  <a:lnTo>
                    <a:pt x="5413" y="536"/>
                  </a:lnTo>
                  <a:lnTo>
                    <a:pt x="5064" y="751"/>
                  </a:lnTo>
                  <a:lnTo>
                    <a:pt x="4689" y="938"/>
                  </a:lnTo>
                  <a:lnTo>
                    <a:pt x="4287" y="1099"/>
                  </a:lnTo>
                  <a:lnTo>
                    <a:pt x="3885" y="1206"/>
                  </a:lnTo>
                  <a:lnTo>
                    <a:pt x="3457" y="1286"/>
                  </a:lnTo>
                  <a:lnTo>
                    <a:pt x="3028" y="1313"/>
                  </a:lnTo>
                  <a:lnTo>
                    <a:pt x="2572" y="1286"/>
                  </a:lnTo>
                  <a:lnTo>
                    <a:pt x="2144" y="1206"/>
                  </a:lnTo>
                  <a:lnTo>
                    <a:pt x="1742" y="1099"/>
                  </a:lnTo>
                  <a:lnTo>
                    <a:pt x="1340" y="938"/>
                  </a:lnTo>
                  <a:lnTo>
                    <a:pt x="992" y="751"/>
                  </a:lnTo>
                  <a:lnTo>
                    <a:pt x="643" y="536"/>
                  </a:lnTo>
                  <a:lnTo>
                    <a:pt x="295" y="26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2"/>
            <p:cNvSpPr/>
            <p:nvPr/>
          </p:nvSpPr>
          <p:spPr>
            <a:xfrm>
              <a:off x="327875" y="1272350"/>
              <a:ext cx="150725" cy="96475"/>
            </a:xfrm>
            <a:custGeom>
              <a:avLst/>
              <a:gdLst/>
              <a:ahLst/>
              <a:cxnLst/>
              <a:rect l="l" t="t" r="r" b="b"/>
              <a:pathLst>
                <a:path w="6029" h="3859" extrusionOk="0">
                  <a:moveTo>
                    <a:pt x="3028" y="0"/>
                  </a:moveTo>
                  <a:lnTo>
                    <a:pt x="2706" y="27"/>
                  </a:lnTo>
                  <a:lnTo>
                    <a:pt x="2385" y="134"/>
                  </a:lnTo>
                  <a:lnTo>
                    <a:pt x="2090" y="268"/>
                  </a:lnTo>
                  <a:lnTo>
                    <a:pt x="1795" y="482"/>
                  </a:lnTo>
                  <a:lnTo>
                    <a:pt x="1528" y="750"/>
                  </a:lnTo>
                  <a:lnTo>
                    <a:pt x="1233" y="1045"/>
                  </a:lnTo>
                  <a:lnTo>
                    <a:pt x="992" y="1420"/>
                  </a:lnTo>
                  <a:lnTo>
                    <a:pt x="751" y="1849"/>
                  </a:lnTo>
                  <a:lnTo>
                    <a:pt x="509" y="2304"/>
                  </a:lnTo>
                  <a:lnTo>
                    <a:pt x="322" y="2786"/>
                  </a:lnTo>
                  <a:lnTo>
                    <a:pt x="161" y="3296"/>
                  </a:lnTo>
                  <a:lnTo>
                    <a:pt x="0" y="3858"/>
                  </a:lnTo>
                  <a:lnTo>
                    <a:pt x="0" y="3858"/>
                  </a:lnTo>
                  <a:lnTo>
                    <a:pt x="295" y="3563"/>
                  </a:lnTo>
                  <a:lnTo>
                    <a:pt x="643" y="3296"/>
                  </a:lnTo>
                  <a:lnTo>
                    <a:pt x="992" y="3081"/>
                  </a:lnTo>
                  <a:lnTo>
                    <a:pt x="1340" y="2894"/>
                  </a:lnTo>
                  <a:lnTo>
                    <a:pt x="1742" y="2733"/>
                  </a:lnTo>
                  <a:lnTo>
                    <a:pt x="2144" y="2626"/>
                  </a:lnTo>
                  <a:lnTo>
                    <a:pt x="2572" y="2545"/>
                  </a:lnTo>
                  <a:lnTo>
                    <a:pt x="3028" y="2519"/>
                  </a:lnTo>
                  <a:lnTo>
                    <a:pt x="3457" y="2545"/>
                  </a:lnTo>
                  <a:lnTo>
                    <a:pt x="3885" y="2626"/>
                  </a:lnTo>
                  <a:lnTo>
                    <a:pt x="4287" y="2733"/>
                  </a:lnTo>
                  <a:lnTo>
                    <a:pt x="4689" y="2894"/>
                  </a:lnTo>
                  <a:lnTo>
                    <a:pt x="5064" y="3081"/>
                  </a:lnTo>
                  <a:lnTo>
                    <a:pt x="5413" y="3296"/>
                  </a:lnTo>
                  <a:lnTo>
                    <a:pt x="5734" y="3563"/>
                  </a:lnTo>
                  <a:lnTo>
                    <a:pt x="6029" y="3858"/>
                  </a:lnTo>
                  <a:lnTo>
                    <a:pt x="5868" y="3296"/>
                  </a:lnTo>
                  <a:lnTo>
                    <a:pt x="5707" y="2786"/>
                  </a:lnTo>
                  <a:lnTo>
                    <a:pt x="5520" y="2304"/>
                  </a:lnTo>
                  <a:lnTo>
                    <a:pt x="5305" y="1849"/>
                  </a:lnTo>
                  <a:lnTo>
                    <a:pt x="5037" y="1420"/>
                  </a:lnTo>
                  <a:lnTo>
                    <a:pt x="4796" y="1045"/>
                  </a:lnTo>
                  <a:lnTo>
                    <a:pt x="4528" y="750"/>
                  </a:lnTo>
                  <a:lnTo>
                    <a:pt x="4234" y="482"/>
                  </a:lnTo>
                  <a:lnTo>
                    <a:pt x="3939" y="268"/>
                  </a:lnTo>
                  <a:lnTo>
                    <a:pt x="3644" y="134"/>
                  </a:lnTo>
                  <a:lnTo>
                    <a:pt x="3323" y="27"/>
                  </a:lnTo>
                  <a:lnTo>
                    <a:pt x="30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2"/>
            <p:cNvSpPr/>
            <p:nvPr/>
          </p:nvSpPr>
          <p:spPr>
            <a:xfrm>
              <a:off x="390825" y="1447825"/>
              <a:ext cx="34200" cy="16100"/>
            </a:xfrm>
            <a:custGeom>
              <a:avLst/>
              <a:gdLst/>
              <a:ahLst/>
              <a:cxnLst/>
              <a:rect l="l" t="t" r="r" b="b"/>
              <a:pathLst>
                <a:path w="1368" h="644" extrusionOk="0">
                  <a:moveTo>
                    <a:pt x="1" y="1"/>
                  </a:moveTo>
                  <a:lnTo>
                    <a:pt x="1" y="644"/>
                  </a:lnTo>
                  <a:lnTo>
                    <a:pt x="1046" y="644"/>
                  </a:lnTo>
                  <a:lnTo>
                    <a:pt x="1153" y="617"/>
                  </a:lnTo>
                  <a:lnTo>
                    <a:pt x="1260" y="537"/>
                  </a:lnTo>
                  <a:lnTo>
                    <a:pt x="1341" y="456"/>
                  </a:lnTo>
                  <a:lnTo>
                    <a:pt x="1367" y="322"/>
                  </a:lnTo>
                  <a:lnTo>
                    <a:pt x="1341" y="188"/>
                  </a:lnTo>
                  <a:lnTo>
                    <a:pt x="1260" y="81"/>
                  </a:lnTo>
                  <a:lnTo>
                    <a:pt x="1153" y="28"/>
                  </a:lnTo>
                  <a:lnTo>
                    <a:pt x="10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2"/>
            <p:cNvSpPr/>
            <p:nvPr/>
          </p:nvSpPr>
          <p:spPr>
            <a:xfrm>
              <a:off x="390825" y="1411650"/>
              <a:ext cx="34200" cy="16775"/>
            </a:xfrm>
            <a:custGeom>
              <a:avLst/>
              <a:gdLst/>
              <a:ahLst/>
              <a:cxnLst/>
              <a:rect l="l" t="t" r="r" b="b"/>
              <a:pathLst>
                <a:path w="1368" h="671" extrusionOk="0">
                  <a:moveTo>
                    <a:pt x="1" y="1"/>
                  </a:moveTo>
                  <a:lnTo>
                    <a:pt x="1" y="671"/>
                  </a:lnTo>
                  <a:lnTo>
                    <a:pt x="1046" y="671"/>
                  </a:lnTo>
                  <a:lnTo>
                    <a:pt x="1153" y="644"/>
                  </a:lnTo>
                  <a:lnTo>
                    <a:pt x="1260" y="564"/>
                  </a:lnTo>
                  <a:lnTo>
                    <a:pt x="1341" y="456"/>
                  </a:lnTo>
                  <a:lnTo>
                    <a:pt x="1367" y="322"/>
                  </a:lnTo>
                  <a:lnTo>
                    <a:pt x="1341" y="215"/>
                  </a:lnTo>
                  <a:lnTo>
                    <a:pt x="1260" y="108"/>
                  </a:lnTo>
                  <a:lnTo>
                    <a:pt x="1153" y="28"/>
                  </a:lnTo>
                  <a:lnTo>
                    <a:pt x="10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2"/>
            <p:cNvSpPr/>
            <p:nvPr/>
          </p:nvSpPr>
          <p:spPr>
            <a:xfrm>
              <a:off x="320500" y="1354725"/>
              <a:ext cx="165475" cy="166150"/>
            </a:xfrm>
            <a:custGeom>
              <a:avLst/>
              <a:gdLst/>
              <a:ahLst/>
              <a:cxnLst/>
              <a:rect l="l" t="t" r="r" b="b"/>
              <a:pathLst>
                <a:path w="6619" h="6646" extrusionOk="0">
                  <a:moveTo>
                    <a:pt x="3993" y="1153"/>
                  </a:moveTo>
                  <a:lnTo>
                    <a:pt x="4154" y="1179"/>
                  </a:lnTo>
                  <a:lnTo>
                    <a:pt x="4287" y="1260"/>
                  </a:lnTo>
                  <a:lnTo>
                    <a:pt x="4368" y="1394"/>
                  </a:lnTo>
                  <a:lnTo>
                    <a:pt x="4395" y="1528"/>
                  </a:lnTo>
                  <a:lnTo>
                    <a:pt x="4395" y="1635"/>
                  </a:lnTo>
                  <a:lnTo>
                    <a:pt x="4502" y="1715"/>
                  </a:lnTo>
                  <a:lnTo>
                    <a:pt x="4609" y="1822"/>
                  </a:lnTo>
                  <a:lnTo>
                    <a:pt x="4716" y="1930"/>
                  </a:lnTo>
                  <a:lnTo>
                    <a:pt x="4797" y="2037"/>
                  </a:lnTo>
                  <a:lnTo>
                    <a:pt x="4850" y="2171"/>
                  </a:lnTo>
                  <a:lnTo>
                    <a:pt x="4904" y="2305"/>
                  </a:lnTo>
                  <a:lnTo>
                    <a:pt x="4931" y="2466"/>
                  </a:lnTo>
                  <a:lnTo>
                    <a:pt x="4957" y="2599"/>
                  </a:lnTo>
                  <a:lnTo>
                    <a:pt x="4931" y="2814"/>
                  </a:lnTo>
                  <a:lnTo>
                    <a:pt x="4877" y="3001"/>
                  </a:lnTo>
                  <a:lnTo>
                    <a:pt x="4797" y="3162"/>
                  </a:lnTo>
                  <a:lnTo>
                    <a:pt x="4689" y="3323"/>
                  </a:lnTo>
                  <a:lnTo>
                    <a:pt x="4797" y="3484"/>
                  </a:lnTo>
                  <a:lnTo>
                    <a:pt x="4877" y="3644"/>
                  </a:lnTo>
                  <a:lnTo>
                    <a:pt x="4931" y="3832"/>
                  </a:lnTo>
                  <a:lnTo>
                    <a:pt x="4957" y="4046"/>
                  </a:lnTo>
                  <a:lnTo>
                    <a:pt x="4931" y="4180"/>
                  </a:lnTo>
                  <a:lnTo>
                    <a:pt x="4904" y="4341"/>
                  </a:lnTo>
                  <a:lnTo>
                    <a:pt x="4850" y="4475"/>
                  </a:lnTo>
                  <a:lnTo>
                    <a:pt x="4797" y="4609"/>
                  </a:lnTo>
                  <a:lnTo>
                    <a:pt x="4716" y="4716"/>
                  </a:lnTo>
                  <a:lnTo>
                    <a:pt x="4609" y="4823"/>
                  </a:lnTo>
                  <a:lnTo>
                    <a:pt x="4502" y="4931"/>
                  </a:lnTo>
                  <a:lnTo>
                    <a:pt x="4395" y="5011"/>
                  </a:lnTo>
                  <a:lnTo>
                    <a:pt x="4395" y="5118"/>
                  </a:lnTo>
                  <a:lnTo>
                    <a:pt x="4368" y="5252"/>
                  </a:lnTo>
                  <a:lnTo>
                    <a:pt x="4287" y="5386"/>
                  </a:lnTo>
                  <a:lnTo>
                    <a:pt x="4154" y="5466"/>
                  </a:lnTo>
                  <a:lnTo>
                    <a:pt x="3993" y="5493"/>
                  </a:lnTo>
                  <a:lnTo>
                    <a:pt x="3859" y="5466"/>
                  </a:lnTo>
                  <a:lnTo>
                    <a:pt x="3725" y="5386"/>
                  </a:lnTo>
                  <a:lnTo>
                    <a:pt x="3644" y="5279"/>
                  </a:lnTo>
                  <a:lnTo>
                    <a:pt x="3618" y="5145"/>
                  </a:lnTo>
                  <a:lnTo>
                    <a:pt x="3001" y="5145"/>
                  </a:lnTo>
                  <a:lnTo>
                    <a:pt x="2948" y="5279"/>
                  </a:lnTo>
                  <a:lnTo>
                    <a:pt x="2867" y="5386"/>
                  </a:lnTo>
                  <a:lnTo>
                    <a:pt x="2760" y="5466"/>
                  </a:lnTo>
                  <a:lnTo>
                    <a:pt x="2600" y="5493"/>
                  </a:lnTo>
                  <a:lnTo>
                    <a:pt x="2466" y="5466"/>
                  </a:lnTo>
                  <a:lnTo>
                    <a:pt x="2332" y="5386"/>
                  </a:lnTo>
                  <a:lnTo>
                    <a:pt x="2251" y="5279"/>
                  </a:lnTo>
                  <a:lnTo>
                    <a:pt x="2224" y="5145"/>
                  </a:lnTo>
                  <a:lnTo>
                    <a:pt x="2064" y="5145"/>
                  </a:lnTo>
                  <a:lnTo>
                    <a:pt x="1903" y="5118"/>
                  </a:lnTo>
                  <a:lnTo>
                    <a:pt x="1796" y="5038"/>
                  </a:lnTo>
                  <a:lnTo>
                    <a:pt x="1715" y="4904"/>
                  </a:lnTo>
                  <a:lnTo>
                    <a:pt x="1662" y="4743"/>
                  </a:lnTo>
                  <a:lnTo>
                    <a:pt x="1689" y="4609"/>
                  </a:lnTo>
                  <a:lnTo>
                    <a:pt x="1769" y="4502"/>
                  </a:lnTo>
                  <a:lnTo>
                    <a:pt x="1876" y="4395"/>
                  </a:lnTo>
                  <a:lnTo>
                    <a:pt x="2037" y="4368"/>
                  </a:lnTo>
                  <a:lnTo>
                    <a:pt x="2037" y="2278"/>
                  </a:lnTo>
                  <a:lnTo>
                    <a:pt x="1876" y="2251"/>
                  </a:lnTo>
                  <a:lnTo>
                    <a:pt x="1769" y="2144"/>
                  </a:lnTo>
                  <a:lnTo>
                    <a:pt x="1689" y="2037"/>
                  </a:lnTo>
                  <a:lnTo>
                    <a:pt x="1662" y="1903"/>
                  </a:lnTo>
                  <a:lnTo>
                    <a:pt x="1715" y="1742"/>
                  </a:lnTo>
                  <a:lnTo>
                    <a:pt x="1796" y="1608"/>
                  </a:lnTo>
                  <a:lnTo>
                    <a:pt x="1903" y="1528"/>
                  </a:lnTo>
                  <a:lnTo>
                    <a:pt x="2064" y="1501"/>
                  </a:lnTo>
                  <a:lnTo>
                    <a:pt x="2224" y="1501"/>
                  </a:lnTo>
                  <a:lnTo>
                    <a:pt x="2251" y="1367"/>
                  </a:lnTo>
                  <a:lnTo>
                    <a:pt x="2332" y="1260"/>
                  </a:lnTo>
                  <a:lnTo>
                    <a:pt x="2466" y="1179"/>
                  </a:lnTo>
                  <a:lnTo>
                    <a:pt x="2600" y="1153"/>
                  </a:lnTo>
                  <a:lnTo>
                    <a:pt x="2760" y="1179"/>
                  </a:lnTo>
                  <a:lnTo>
                    <a:pt x="2867" y="1260"/>
                  </a:lnTo>
                  <a:lnTo>
                    <a:pt x="2948" y="1367"/>
                  </a:lnTo>
                  <a:lnTo>
                    <a:pt x="3001" y="1501"/>
                  </a:lnTo>
                  <a:lnTo>
                    <a:pt x="3618" y="1501"/>
                  </a:lnTo>
                  <a:lnTo>
                    <a:pt x="3644" y="1367"/>
                  </a:lnTo>
                  <a:lnTo>
                    <a:pt x="3725" y="1260"/>
                  </a:lnTo>
                  <a:lnTo>
                    <a:pt x="3859" y="1179"/>
                  </a:lnTo>
                  <a:lnTo>
                    <a:pt x="3993" y="1153"/>
                  </a:lnTo>
                  <a:close/>
                  <a:moveTo>
                    <a:pt x="3323" y="1"/>
                  </a:moveTo>
                  <a:lnTo>
                    <a:pt x="2975" y="27"/>
                  </a:lnTo>
                  <a:lnTo>
                    <a:pt x="2653" y="81"/>
                  </a:lnTo>
                  <a:lnTo>
                    <a:pt x="2332" y="161"/>
                  </a:lnTo>
                  <a:lnTo>
                    <a:pt x="2010" y="268"/>
                  </a:lnTo>
                  <a:lnTo>
                    <a:pt x="1742" y="402"/>
                  </a:lnTo>
                  <a:lnTo>
                    <a:pt x="1447" y="590"/>
                  </a:lnTo>
                  <a:lnTo>
                    <a:pt x="1206" y="778"/>
                  </a:lnTo>
                  <a:lnTo>
                    <a:pt x="965" y="992"/>
                  </a:lnTo>
                  <a:lnTo>
                    <a:pt x="751" y="1206"/>
                  </a:lnTo>
                  <a:lnTo>
                    <a:pt x="563" y="1474"/>
                  </a:lnTo>
                  <a:lnTo>
                    <a:pt x="402" y="1742"/>
                  </a:lnTo>
                  <a:lnTo>
                    <a:pt x="269" y="2037"/>
                  </a:lnTo>
                  <a:lnTo>
                    <a:pt x="135" y="2332"/>
                  </a:lnTo>
                  <a:lnTo>
                    <a:pt x="54" y="2653"/>
                  </a:lnTo>
                  <a:lnTo>
                    <a:pt x="27" y="2975"/>
                  </a:lnTo>
                  <a:lnTo>
                    <a:pt x="1" y="3323"/>
                  </a:lnTo>
                  <a:lnTo>
                    <a:pt x="27" y="3671"/>
                  </a:lnTo>
                  <a:lnTo>
                    <a:pt x="54" y="3993"/>
                  </a:lnTo>
                  <a:lnTo>
                    <a:pt x="135" y="4314"/>
                  </a:lnTo>
                  <a:lnTo>
                    <a:pt x="269" y="4609"/>
                  </a:lnTo>
                  <a:lnTo>
                    <a:pt x="402" y="4904"/>
                  </a:lnTo>
                  <a:lnTo>
                    <a:pt x="563" y="5172"/>
                  </a:lnTo>
                  <a:lnTo>
                    <a:pt x="751" y="5440"/>
                  </a:lnTo>
                  <a:lnTo>
                    <a:pt x="965" y="5681"/>
                  </a:lnTo>
                  <a:lnTo>
                    <a:pt x="1206" y="5895"/>
                  </a:lnTo>
                  <a:lnTo>
                    <a:pt x="1447" y="6083"/>
                  </a:lnTo>
                  <a:lnTo>
                    <a:pt x="1742" y="6243"/>
                  </a:lnTo>
                  <a:lnTo>
                    <a:pt x="2010" y="6377"/>
                  </a:lnTo>
                  <a:lnTo>
                    <a:pt x="2332" y="6485"/>
                  </a:lnTo>
                  <a:lnTo>
                    <a:pt x="2653" y="6565"/>
                  </a:lnTo>
                  <a:lnTo>
                    <a:pt x="2975" y="6618"/>
                  </a:lnTo>
                  <a:lnTo>
                    <a:pt x="3323" y="6645"/>
                  </a:lnTo>
                  <a:lnTo>
                    <a:pt x="3644" y="6618"/>
                  </a:lnTo>
                  <a:lnTo>
                    <a:pt x="3966" y="6565"/>
                  </a:lnTo>
                  <a:lnTo>
                    <a:pt x="4287" y="6485"/>
                  </a:lnTo>
                  <a:lnTo>
                    <a:pt x="4609" y="6377"/>
                  </a:lnTo>
                  <a:lnTo>
                    <a:pt x="4904" y="6243"/>
                  </a:lnTo>
                  <a:lnTo>
                    <a:pt x="5172" y="6083"/>
                  </a:lnTo>
                  <a:lnTo>
                    <a:pt x="5413" y="5895"/>
                  </a:lnTo>
                  <a:lnTo>
                    <a:pt x="5654" y="5681"/>
                  </a:lnTo>
                  <a:lnTo>
                    <a:pt x="5868" y="5440"/>
                  </a:lnTo>
                  <a:lnTo>
                    <a:pt x="6056" y="5172"/>
                  </a:lnTo>
                  <a:lnTo>
                    <a:pt x="6217" y="4904"/>
                  </a:lnTo>
                  <a:lnTo>
                    <a:pt x="6377" y="4609"/>
                  </a:lnTo>
                  <a:lnTo>
                    <a:pt x="6485" y="4314"/>
                  </a:lnTo>
                  <a:lnTo>
                    <a:pt x="6565" y="3993"/>
                  </a:lnTo>
                  <a:lnTo>
                    <a:pt x="6619" y="3671"/>
                  </a:lnTo>
                  <a:lnTo>
                    <a:pt x="6619" y="3323"/>
                  </a:lnTo>
                  <a:lnTo>
                    <a:pt x="6619" y="2975"/>
                  </a:lnTo>
                  <a:lnTo>
                    <a:pt x="6565" y="2653"/>
                  </a:lnTo>
                  <a:lnTo>
                    <a:pt x="6485" y="2332"/>
                  </a:lnTo>
                  <a:lnTo>
                    <a:pt x="6377" y="2037"/>
                  </a:lnTo>
                  <a:lnTo>
                    <a:pt x="6217" y="1742"/>
                  </a:lnTo>
                  <a:lnTo>
                    <a:pt x="6056" y="1474"/>
                  </a:lnTo>
                  <a:lnTo>
                    <a:pt x="5868" y="1206"/>
                  </a:lnTo>
                  <a:lnTo>
                    <a:pt x="5654" y="992"/>
                  </a:lnTo>
                  <a:lnTo>
                    <a:pt x="5413" y="778"/>
                  </a:lnTo>
                  <a:lnTo>
                    <a:pt x="5172" y="590"/>
                  </a:lnTo>
                  <a:lnTo>
                    <a:pt x="4904" y="402"/>
                  </a:lnTo>
                  <a:lnTo>
                    <a:pt x="4609" y="268"/>
                  </a:lnTo>
                  <a:lnTo>
                    <a:pt x="4287" y="161"/>
                  </a:lnTo>
                  <a:lnTo>
                    <a:pt x="3966" y="81"/>
                  </a:lnTo>
                  <a:lnTo>
                    <a:pt x="3644" y="27"/>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62"/>
          <p:cNvGrpSpPr/>
          <p:nvPr/>
        </p:nvGrpSpPr>
        <p:grpSpPr>
          <a:xfrm>
            <a:off x="1795875" y="1213476"/>
            <a:ext cx="253225" cy="330900"/>
            <a:chOff x="1033875" y="1272350"/>
            <a:chExt cx="253225" cy="330900"/>
          </a:xfrm>
        </p:grpSpPr>
        <p:sp>
          <p:nvSpPr>
            <p:cNvPr id="1201" name="Google Shape;1201;p62"/>
            <p:cNvSpPr/>
            <p:nvPr/>
          </p:nvSpPr>
          <p:spPr>
            <a:xfrm>
              <a:off x="1092150" y="1330625"/>
              <a:ext cx="136675" cy="175500"/>
            </a:xfrm>
            <a:custGeom>
              <a:avLst/>
              <a:gdLst/>
              <a:ahLst/>
              <a:cxnLst/>
              <a:rect l="l" t="t" r="r" b="b"/>
              <a:pathLst>
                <a:path w="5467" h="7020" extrusionOk="0">
                  <a:moveTo>
                    <a:pt x="3510" y="1045"/>
                  </a:moveTo>
                  <a:lnTo>
                    <a:pt x="3671" y="1099"/>
                  </a:lnTo>
                  <a:lnTo>
                    <a:pt x="3805" y="1179"/>
                  </a:lnTo>
                  <a:lnTo>
                    <a:pt x="3885" y="1286"/>
                  </a:lnTo>
                  <a:lnTo>
                    <a:pt x="3912" y="1447"/>
                  </a:lnTo>
                  <a:lnTo>
                    <a:pt x="3912" y="1608"/>
                  </a:lnTo>
                  <a:lnTo>
                    <a:pt x="4046" y="1688"/>
                  </a:lnTo>
                  <a:lnTo>
                    <a:pt x="4180" y="1795"/>
                  </a:lnTo>
                  <a:lnTo>
                    <a:pt x="4287" y="1902"/>
                  </a:lnTo>
                  <a:lnTo>
                    <a:pt x="4368" y="2036"/>
                  </a:lnTo>
                  <a:lnTo>
                    <a:pt x="4448" y="2197"/>
                  </a:lnTo>
                  <a:lnTo>
                    <a:pt x="4502" y="2358"/>
                  </a:lnTo>
                  <a:lnTo>
                    <a:pt x="4555" y="2519"/>
                  </a:lnTo>
                  <a:lnTo>
                    <a:pt x="4555" y="2679"/>
                  </a:lnTo>
                  <a:lnTo>
                    <a:pt x="4528" y="2920"/>
                  </a:lnTo>
                  <a:lnTo>
                    <a:pt x="4475" y="3135"/>
                  </a:lnTo>
                  <a:lnTo>
                    <a:pt x="4368" y="3322"/>
                  </a:lnTo>
                  <a:lnTo>
                    <a:pt x="4234" y="3510"/>
                  </a:lnTo>
                  <a:lnTo>
                    <a:pt x="4368" y="3697"/>
                  </a:lnTo>
                  <a:lnTo>
                    <a:pt x="4475" y="3885"/>
                  </a:lnTo>
                  <a:lnTo>
                    <a:pt x="4528" y="4099"/>
                  </a:lnTo>
                  <a:lnTo>
                    <a:pt x="4555" y="4340"/>
                  </a:lnTo>
                  <a:lnTo>
                    <a:pt x="4555" y="4501"/>
                  </a:lnTo>
                  <a:lnTo>
                    <a:pt x="4502" y="4662"/>
                  </a:lnTo>
                  <a:lnTo>
                    <a:pt x="4448" y="4823"/>
                  </a:lnTo>
                  <a:lnTo>
                    <a:pt x="4368" y="4984"/>
                  </a:lnTo>
                  <a:lnTo>
                    <a:pt x="4287" y="5117"/>
                  </a:lnTo>
                  <a:lnTo>
                    <a:pt x="4180" y="5225"/>
                  </a:lnTo>
                  <a:lnTo>
                    <a:pt x="4046" y="5332"/>
                  </a:lnTo>
                  <a:lnTo>
                    <a:pt x="3912" y="5412"/>
                  </a:lnTo>
                  <a:lnTo>
                    <a:pt x="3912" y="5573"/>
                  </a:lnTo>
                  <a:lnTo>
                    <a:pt x="3885" y="5734"/>
                  </a:lnTo>
                  <a:lnTo>
                    <a:pt x="3805" y="5841"/>
                  </a:lnTo>
                  <a:lnTo>
                    <a:pt x="3671" y="5921"/>
                  </a:lnTo>
                  <a:lnTo>
                    <a:pt x="3510" y="5975"/>
                  </a:lnTo>
                  <a:lnTo>
                    <a:pt x="3376" y="5921"/>
                  </a:lnTo>
                  <a:lnTo>
                    <a:pt x="3242" y="5841"/>
                  </a:lnTo>
                  <a:lnTo>
                    <a:pt x="3162" y="5734"/>
                  </a:lnTo>
                  <a:lnTo>
                    <a:pt x="3135" y="5573"/>
                  </a:lnTo>
                  <a:lnTo>
                    <a:pt x="3135" y="5546"/>
                  </a:lnTo>
                  <a:lnTo>
                    <a:pt x="2305" y="5546"/>
                  </a:lnTo>
                  <a:lnTo>
                    <a:pt x="2305" y="5573"/>
                  </a:lnTo>
                  <a:lnTo>
                    <a:pt x="2278" y="5734"/>
                  </a:lnTo>
                  <a:lnTo>
                    <a:pt x="2171" y="5841"/>
                  </a:lnTo>
                  <a:lnTo>
                    <a:pt x="2063" y="5921"/>
                  </a:lnTo>
                  <a:lnTo>
                    <a:pt x="1903" y="5975"/>
                  </a:lnTo>
                  <a:lnTo>
                    <a:pt x="1769" y="5921"/>
                  </a:lnTo>
                  <a:lnTo>
                    <a:pt x="1635" y="5841"/>
                  </a:lnTo>
                  <a:lnTo>
                    <a:pt x="1554" y="5734"/>
                  </a:lnTo>
                  <a:lnTo>
                    <a:pt x="1528" y="5573"/>
                  </a:lnTo>
                  <a:lnTo>
                    <a:pt x="1528" y="5546"/>
                  </a:lnTo>
                  <a:lnTo>
                    <a:pt x="1286" y="5546"/>
                  </a:lnTo>
                  <a:lnTo>
                    <a:pt x="1126" y="5519"/>
                  </a:lnTo>
                  <a:lnTo>
                    <a:pt x="992" y="5439"/>
                  </a:lnTo>
                  <a:lnTo>
                    <a:pt x="911" y="5305"/>
                  </a:lnTo>
                  <a:lnTo>
                    <a:pt x="885" y="5171"/>
                  </a:lnTo>
                  <a:lnTo>
                    <a:pt x="911" y="5010"/>
                  </a:lnTo>
                  <a:lnTo>
                    <a:pt x="992" y="4876"/>
                  </a:lnTo>
                  <a:lnTo>
                    <a:pt x="1126" y="4796"/>
                  </a:lnTo>
                  <a:lnTo>
                    <a:pt x="1286" y="4769"/>
                  </a:lnTo>
                  <a:lnTo>
                    <a:pt x="1313" y="4769"/>
                  </a:lnTo>
                  <a:lnTo>
                    <a:pt x="1313" y="2251"/>
                  </a:lnTo>
                  <a:lnTo>
                    <a:pt x="1286" y="2251"/>
                  </a:lnTo>
                  <a:lnTo>
                    <a:pt x="1126" y="2224"/>
                  </a:lnTo>
                  <a:lnTo>
                    <a:pt x="992" y="2143"/>
                  </a:lnTo>
                  <a:lnTo>
                    <a:pt x="911" y="2009"/>
                  </a:lnTo>
                  <a:lnTo>
                    <a:pt x="885" y="1849"/>
                  </a:lnTo>
                  <a:lnTo>
                    <a:pt x="911" y="1715"/>
                  </a:lnTo>
                  <a:lnTo>
                    <a:pt x="992" y="1581"/>
                  </a:lnTo>
                  <a:lnTo>
                    <a:pt x="1126" y="1500"/>
                  </a:lnTo>
                  <a:lnTo>
                    <a:pt x="1286" y="1474"/>
                  </a:lnTo>
                  <a:lnTo>
                    <a:pt x="1528" y="1474"/>
                  </a:lnTo>
                  <a:lnTo>
                    <a:pt x="1528" y="1447"/>
                  </a:lnTo>
                  <a:lnTo>
                    <a:pt x="1554" y="1286"/>
                  </a:lnTo>
                  <a:lnTo>
                    <a:pt x="1635" y="1179"/>
                  </a:lnTo>
                  <a:lnTo>
                    <a:pt x="1769" y="1099"/>
                  </a:lnTo>
                  <a:lnTo>
                    <a:pt x="1903" y="1045"/>
                  </a:lnTo>
                  <a:lnTo>
                    <a:pt x="2063" y="1099"/>
                  </a:lnTo>
                  <a:lnTo>
                    <a:pt x="2171" y="1179"/>
                  </a:lnTo>
                  <a:lnTo>
                    <a:pt x="2278" y="1286"/>
                  </a:lnTo>
                  <a:lnTo>
                    <a:pt x="2305" y="1447"/>
                  </a:lnTo>
                  <a:lnTo>
                    <a:pt x="2305" y="1474"/>
                  </a:lnTo>
                  <a:lnTo>
                    <a:pt x="3135" y="1474"/>
                  </a:lnTo>
                  <a:lnTo>
                    <a:pt x="3135" y="1447"/>
                  </a:lnTo>
                  <a:lnTo>
                    <a:pt x="3162" y="1286"/>
                  </a:lnTo>
                  <a:lnTo>
                    <a:pt x="3242" y="1179"/>
                  </a:lnTo>
                  <a:lnTo>
                    <a:pt x="3376" y="1099"/>
                  </a:lnTo>
                  <a:lnTo>
                    <a:pt x="3510" y="1045"/>
                  </a:lnTo>
                  <a:close/>
                  <a:moveTo>
                    <a:pt x="0" y="0"/>
                  </a:moveTo>
                  <a:lnTo>
                    <a:pt x="0" y="7020"/>
                  </a:lnTo>
                  <a:lnTo>
                    <a:pt x="5466" y="7020"/>
                  </a:lnTo>
                  <a:lnTo>
                    <a:pt x="54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2"/>
            <p:cNvSpPr/>
            <p:nvPr/>
          </p:nvSpPr>
          <p:spPr>
            <a:xfrm>
              <a:off x="1144400" y="1427750"/>
              <a:ext cx="42225" cy="22125"/>
            </a:xfrm>
            <a:custGeom>
              <a:avLst/>
              <a:gdLst/>
              <a:ahLst/>
              <a:cxnLst/>
              <a:rect l="l" t="t" r="r" b="b"/>
              <a:pathLst>
                <a:path w="1689" h="885" extrusionOk="0">
                  <a:moveTo>
                    <a:pt x="0" y="0"/>
                  </a:moveTo>
                  <a:lnTo>
                    <a:pt x="0" y="884"/>
                  </a:lnTo>
                  <a:lnTo>
                    <a:pt x="1340" y="884"/>
                  </a:lnTo>
                  <a:lnTo>
                    <a:pt x="1420" y="857"/>
                  </a:lnTo>
                  <a:lnTo>
                    <a:pt x="1501" y="804"/>
                  </a:lnTo>
                  <a:lnTo>
                    <a:pt x="1554" y="750"/>
                  </a:lnTo>
                  <a:lnTo>
                    <a:pt x="1608" y="697"/>
                  </a:lnTo>
                  <a:lnTo>
                    <a:pt x="1661" y="616"/>
                  </a:lnTo>
                  <a:lnTo>
                    <a:pt x="1688" y="536"/>
                  </a:lnTo>
                  <a:lnTo>
                    <a:pt x="1688" y="455"/>
                  </a:lnTo>
                  <a:lnTo>
                    <a:pt x="1688" y="375"/>
                  </a:lnTo>
                  <a:lnTo>
                    <a:pt x="1661" y="268"/>
                  </a:lnTo>
                  <a:lnTo>
                    <a:pt x="1608" y="214"/>
                  </a:lnTo>
                  <a:lnTo>
                    <a:pt x="1554" y="134"/>
                  </a:lnTo>
                  <a:lnTo>
                    <a:pt x="1501" y="80"/>
                  </a:lnTo>
                  <a:lnTo>
                    <a:pt x="1420" y="54"/>
                  </a:lnTo>
                  <a:lnTo>
                    <a:pt x="1340" y="27"/>
                  </a:lnTo>
                  <a:lnTo>
                    <a:pt x="12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2"/>
            <p:cNvSpPr/>
            <p:nvPr/>
          </p:nvSpPr>
          <p:spPr>
            <a:xfrm>
              <a:off x="1144400" y="1386875"/>
              <a:ext cx="42225" cy="22125"/>
            </a:xfrm>
            <a:custGeom>
              <a:avLst/>
              <a:gdLst/>
              <a:ahLst/>
              <a:cxnLst/>
              <a:rect l="l" t="t" r="r" b="b"/>
              <a:pathLst>
                <a:path w="1689" h="885" extrusionOk="0">
                  <a:moveTo>
                    <a:pt x="0" y="1"/>
                  </a:moveTo>
                  <a:lnTo>
                    <a:pt x="0" y="885"/>
                  </a:lnTo>
                  <a:lnTo>
                    <a:pt x="1260" y="885"/>
                  </a:lnTo>
                  <a:lnTo>
                    <a:pt x="1340" y="858"/>
                  </a:lnTo>
                  <a:lnTo>
                    <a:pt x="1420" y="831"/>
                  </a:lnTo>
                  <a:lnTo>
                    <a:pt x="1501" y="804"/>
                  </a:lnTo>
                  <a:lnTo>
                    <a:pt x="1554" y="751"/>
                  </a:lnTo>
                  <a:lnTo>
                    <a:pt x="1608" y="670"/>
                  </a:lnTo>
                  <a:lnTo>
                    <a:pt x="1661" y="617"/>
                  </a:lnTo>
                  <a:lnTo>
                    <a:pt x="1688" y="510"/>
                  </a:lnTo>
                  <a:lnTo>
                    <a:pt x="1688" y="429"/>
                  </a:lnTo>
                  <a:lnTo>
                    <a:pt x="1688" y="349"/>
                  </a:lnTo>
                  <a:lnTo>
                    <a:pt x="1661" y="269"/>
                  </a:lnTo>
                  <a:lnTo>
                    <a:pt x="1608" y="188"/>
                  </a:lnTo>
                  <a:lnTo>
                    <a:pt x="1554" y="135"/>
                  </a:lnTo>
                  <a:lnTo>
                    <a:pt x="1501" y="81"/>
                  </a:lnTo>
                  <a:lnTo>
                    <a:pt x="1420" y="27"/>
                  </a:lnTo>
                  <a:lnTo>
                    <a:pt x="1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2"/>
            <p:cNvSpPr/>
            <p:nvPr/>
          </p:nvSpPr>
          <p:spPr>
            <a:xfrm>
              <a:off x="1033875" y="1272350"/>
              <a:ext cx="253225" cy="330900"/>
            </a:xfrm>
            <a:custGeom>
              <a:avLst/>
              <a:gdLst/>
              <a:ahLst/>
              <a:cxnLst/>
              <a:rect l="l" t="t" r="r" b="b"/>
              <a:pathLst>
                <a:path w="10129" h="13236" extrusionOk="0">
                  <a:moveTo>
                    <a:pt x="8172" y="1554"/>
                  </a:moveTo>
                  <a:lnTo>
                    <a:pt x="8333" y="1581"/>
                  </a:lnTo>
                  <a:lnTo>
                    <a:pt x="8440" y="1661"/>
                  </a:lnTo>
                  <a:lnTo>
                    <a:pt x="8521" y="1795"/>
                  </a:lnTo>
                  <a:lnTo>
                    <a:pt x="8574" y="1956"/>
                  </a:lnTo>
                  <a:lnTo>
                    <a:pt x="8574" y="9726"/>
                  </a:lnTo>
                  <a:lnTo>
                    <a:pt x="8521" y="9887"/>
                  </a:lnTo>
                  <a:lnTo>
                    <a:pt x="8440" y="10021"/>
                  </a:lnTo>
                  <a:lnTo>
                    <a:pt x="8333" y="10101"/>
                  </a:lnTo>
                  <a:lnTo>
                    <a:pt x="8172" y="10128"/>
                  </a:lnTo>
                  <a:lnTo>
                    <a:pt x="1929" y="10128"/>
                  </a:lnTo>
                  <a:lnTo>
                    <a:pt x="1796" y="10101"/>
                  </a:lnTo>
                  <a:lnTo>
                    <a:pt x="1662" y="10021"/>
                  </a:lnTo>
                  <a:lnTo>
                    <a:pt x="1581" y="9887"/>
                  </a:lnTo>
                  <a:lnTo>
                    <a:pt x="1554" y="9726"/>
                  </a:lnTo>
                  <a:lnTo>
                    <a:pt x="1554" y="1956"/>
                  </a:lnTo>
                  <a:lnTo>
                    <a:pt x="1581" y="1795"/>
                  </a:lnTo>
                  <a:lnTo>
                    <a:pt x="1662" y="1661"/>
                  </a:lnTo>
                  <a:lnTo>
                    <a:pt x="1796" y="1581"/>
                  </a:lnTo>
                  <a:lnTo>
                    <a:pt x="1929" y="1554"/>
                  </a:lnTo>
                  <a:close/>
                  <a:moveTo>
                    <a:pt x="5841" y="10905"/>
                  </a:moveTo>
                  <a:lnTo>
                    <a:pt x="5975" y="10932"/>
                  </a:lnTo>
                  <a:lnTo>
                    <a:pt x="6109" y="11012"/>
                  </a:lnTo>
                  <a:lnTo>
                    <a:pt x="6190" y="11146"/>
                  </a:lnTo>
                  <a:lnTo>
                    <a:pt x="6216" y="11307"/>
                  </a:lnTo>
                  <a:lnTo>
                    <a:pt x="6190" y="11441"/>
                  </a:lnTo>
                  <a:lnTo>
                    <a:pt x="6109" y="11575"/>
                  </a:lnTo>
                  <a:lnTo>
                    <a:pt x="5975" y="11655"/>
                  </a:lnTo>
                  <a:lnTo>
                    <a:pt x="5841" y="11682"/>
                  </a:lnTo>
                  <a:lnTo>
                    <a:pt x="4287" y="11682"/>
                  </a:lnTo>
                  <a:lnTo>
                    <a:pt x="4127" y="11655"/>
                  </a:lnTo>
                  <a:lnTo>
                    <a:pt x="3993" y="11575"/>
                  </a:lnTo>
                  <a:lnTo>
                    <a:pt x="3912" y="11441"/>
                  </a:lnTo>
                  <a:lnTo>
                    <a:pt x="3885" y="11307"/>
                  </a:lnTo>
                  <a:lnTo>
                    <a:pt x="3912" y="11146"/>
                  </a:lnTo>
                  <a:lnTo>
                    <a:pt x="3993" y="11012"/>
                  </a:lnTo>
                  <a:lnTo>
                    <a:pt x="4127" y="10932"/>
                  </a:lnTo>
                  <a:lnTo>
                    <a:pt x="4287" y="10905"/>
                  </a:lnTo>
                  <a:close/>
                  <a:moveTo>
                    <a:pt x="1394" y="0"/>
                  </a:moveTo>
                  <a:lnTo>
                    <a:pt x="1260" y="27"/>
                  </a:lnTo>
                  <a:lnTo>
                    <a:pt x="965" y="134"/>
                  </a:lnTo>
                  <a:lnTo>
                    <a:pt x="697" y="268"/>
                  </a:lnTo>
                  <a:lnTo>
                    <a:pt x="456" y="455"/>
                  </a:lnTo>
                  <a:lnTo>
                    <a:pt x="268" y="697"/>
                  </a:lnTo>
                  <a:lnTo>
                    <a:pt x="108" y="965"/>
                  </a:lnTo>
                  <a:lnTo>
                    <a:pt x="27" y="1259"/>
                  </a:lnTo>
                  <a:lnTo>
                    <a:pt x="0" y="1420"/>
                  </a:lnTo>
                  <a:lnTo>
                    <a:pt x="0" y="1581"/>
                  </a:lnTo>
                  <a:lnTo>
                    <a:pt x="0" y="11682"/>
                  </a:lnTo>
                  <a:lnTo>
                    <a:pt x="0" y="11843"/>
                  </a:lnTo>
                  <a:lnTo>
                    <a:pt x="27" y="11977"/>
                  </a:lnTo>
                  <a:lnTo>
                    <a:pt x="108" y="12271"/>
                  </a:lnTo>
                  <a:lnTo>
                    <a:pt x="268" y="12539"/>
                  </a:lnTo>
                  <a:lnTo>
                    <a:pt x="456" y="12780"/>
                  </a:lnTo>
                  <a:lnTo>
                    <a:pt x="697" y="12968"/>
                  </a:lnTo>
                  <a:lnTo>
                    <a:pt x="965" y="13129"/>
                  </a:lnTo>
                  <a:lnTo>
                    <a:pt x="1260" y="13209"/>
                  </a:lnTo>
                  <a:lnTo>
                    <a:pt x="1394" y="13236"/>
                  </a:lnTo>
                  <a:lnTo>
                    <a:pt x="8708" y="13236"/>
                  </a:lnTo>
                  <a:lnTo>
                    <a:pt x="8869" y="13209"/>
                  </a:lnTo>
                  <a:lnTo>
                    <a:pt x="9164" y="13129"/>
                  </a:lnTo>
                  <a:lnTo>
                    <a:pt x="9432" y="12968"/>
                  </a:lnTo>
                  <a:lnTo>
                    <a:pt x="9646" y="12780"/>
                  </a:lnTo>
                  <a:lnTo>
                    <a:pt x="9860" y="12539"/>
                  </a:lnTo>
                  <a:lnTo>
                    <a:pt x="9994" y="12271"/>
                  </a:lnTo>
                  <a:lnTo>
                    <a:pt x="10075" y="11977"/>
                  </a:lnTo>
                  <a:lnTo>
                    <a:pt x="10101" y="11843"/>
                  </a:lnTo>
                  <a:lnTo>
                    <a:pt x="10128" y="11682"/>
                  </a:lnTo>
                  <a:lnTo>
                    <a:pt x="10128" y="1581"/>
                  </a:lnTo>
                  <a:lnTo>
                    <a:pt x="10101" y="1420"/>
                  </a:lnTo>
                  <a:lnTo>
                    <a:pt x="10075" y="1259"/>
                  </a:lnTo>
                  <a:lnTo>
                    <a:pt x="9994" y="965"/>
                  </a:lnTo>
                  <a:lnTo>
                    <a:pt x="9860" y="697"/>
                  </a:lnTo>
                  <a:lnTo>
                    <a:pt x="9646" y="455"/>
                  </a:lnTo>
                  <a:lnTo>
                    <a:pt x="9432" y="268"/>
                  </a:lnTo>
                  <a:lnTo>
                    <a:pt x="9164" y="134"/>
                  </a:lnTo>
                  <a:lnTo>
                    <a:pt x="8869" y="27"/>
                  </a:lnTo>
                  <a:lnTo>
                    <a:pt x="87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62"/>
          <p:cNvGrpSpPr/>
          <p:nvPr/>
        </p:nvGrpSpPr>
        <p:grpSpPr>
          <a:xfrm>
            <a:off x="2578900" y="1213476"/>
            <a:ext cx="200975" cy="330900"/>
            <a:chOff x="1816900" y="1272350"/>
            <a:chExt cx="200975" cy="330900"/>
          </a:xfrm>
        </p:grpSpPr>
        <p:sp>
          <p:nvSpPr>
            <p:cNvPr id="1206" name="Google Shape;1206;p62"/>
            <p:cNvSpPr/>
            <p:nvPr/>
          </p:nvSpPr>
          <p:spPr>
            <a:xfrm>
              <a:off x="1901300" y="1366775"/>
              <a:ext cx="42225" cy="22150"/>
            </a:xfrm>
            <a:custGeom>
              <a:avLst/>
              <a:gdLst/>
              <a:ahLst/>
              <a:cxnLst/>
              <a:rect l="l" t="t" r="r" b="b"/>
              <a:pathLst>
                <a:path w="1689" h="886" extrusionOk="0">
                  <a:moveTo>
                    <a:pt x="1" y="1"/>
                  </a:moveTo>
                  <a:lnTo>
                    <a:pt x="1" y="885"/>
                  </a:lnTo>
                  <a:lnTo>
                    <a:pt x="1340" y="885"/>
                  </a:lnTo>
                  <a:lnTo>
                    <a:pt x="1421" y="858"/>
                  </a:lnTo>
                  <a:lnTo>
                    <a:pt x="1501" y="805"/>
                  </a:lnTo>
                  <a:lnTo>
                    <a:pt x="1581" y="751"/>
                  </a:lnTo>
                  <a:lnTo>
                    <a:pt x="1635" y="697"/>
                  </a:lnTo>
                  <a:lnTo>
                    <a:pt x="1662" y="617"/>
                  </a:lnTo>
                  <a:lnTo>
                    <a:pt x="1689" y="537"/>
                  </a:lnTo>
                  <a:lnTo>
                    <a:pt x="1689" y="456"/>
                  </a:lnTo>
                  <a:lnTo>
                    <a:pt x="1689" y="349"/>
                  </a:lnTo>
                  <a:lnTo>
                    <a:pt x="1662" y="269"/>
                  </a:lnTo>
                  <a:lnTo>
                    <a:pt x="1635" y="188"/>
                  </a:lnTo>
                  <a:lnTo>
                    <a:pt x="1581" y="135"/>
                  </a:lnTo>
                  <a:lnTo>
                    <a:pt x="1501" y="81"/>
                  </a:lnTo>
                  <a:lnTo>
                    <a:pt x="1421" y="54"/>
                  </a:lnTo>
                  <a:lnTo>
                    <a:pt x="1340" y="28"/>
                  </a:lnTo>
                  <a:lnTo>
                    <a:pt x="12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2"/>
            <p:cNvSpPr/>
            <p:nvPr/>
          </p:nvSpPr>
          <p:spPr>
            <a:xfrm>
              <a:off x="1901300" y="1408325"/>
              <a:ext cx="42225" cy="22125"/>
            </a:xfrm>
            <a:custGeom>
              <a:avLst/>
              <a:gdLst/>
              <a:ahLst/>
              <a:cxnLst/>
              <a:rect l="l" t="t" r="r" b="b"/>
              <a:pathLst>
                <a:path w="1689" h="885" extrusionOk="0">
                  <a:moveTo>
                    <a:pt x="1" y="0"/>
                  </a:moveTo>
                  <a:lnTo>
                    <a:pt x="1" y="884"/>
                  </a:lnTo>
                  <a:lnTo>
                    <a:pt x="1260" y="884"/>
                  </a:lnTo>
                  <a:lnTo>
                    <a:pt x="1340" y="857"/>
                  </a:lnTo>
                  <a:lnTo>
                    <a:pt x="1421" y="831"/>
                  </a:lnTo>
                  <a:lnTo>
                    <a:pt x="1501" y="804"/>
                  </a:lnTo>
                  <a:lnTo>
                    <a:pt x="1581" y="750"/>
                  </a:lnTo>
                  <a:lnTo>
                    <a:pt x="1635" y="670"/>
                  </a:lnTo>
                  <a:lnTo>
                    <a:pt x="1662" y="616"/>
                  </a:lnTo>
                  <a:lnTo>
                    <a:pt x="1689" y="536"/>
                  </a:lnTo>
                  <a:lnTo>
                    <a:pt x="1689" y="429"/>
                  </a:lnTo>
                  <a:lnTo>
                    <a:pt x="1689" y="348"/>
                  </a:lnTo>
                  <a:lnTo>
                    <a:pt x="1662" y="268"/>
                  </a:lnTo>
                  <a:lnTo>
                    <a:pt x="1635" y="188"/>
                  </a:lnTo>
                  <a:lnTo>
                    <a:pt x="1581" y="134"/>
                  </a:lnTo>
                  <a:lnTo>
                    <a:pt x="1501" y="80"/>
                  </a:lnTo>
                  <a:lnTo>
                    <a:pt x="1421" y="27"/>
                  </a:lnTo>
                  <a:lnTo>
                    <a:pt x="1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2"/>
            <p:cNvSpPr/>
            <p:nvPr/>
          </p:nvSpPr>
          <p:spPr>
            <a:xfrm>
              <a:off x="1816900" y="1272350"/>
              <a:ext cx="200975" cy="233775"/>
            </a:xfrm>
            <a:custGeom>
              <a:avLst/>
              <a:gdLst/>
              <a:ahLst/>
              <a:cxnLst/>
              <a:rect l="l" t="t" r="r" b="b"/>
              <a:pathLst>
                <a:path w="8039" h="9351" extrusionOk="0">
                  <a:moveTo>
                    <a:pt x="4823" y="2599"/>
                  </a:moveTo>
                  <a:lnTo>
                    <a:pt x="4957" y="2626"/>
                  </a:lnTo>
                  <a:lnTo>
                    <a:pt x="5091" y="2706"/>
                  </a:lnTo>
                  <a:lnTo>
                    <a:pt x="5172" y="2840"/>
                  </a:lnTo>
                  <a:lnTo>
                    <a:pt x="5199" y="2974"/>
                  </a:lnTo>
                  <a:lnTo>
                    <a:pt x="5199" y="3135"/>
                  </a:lnTo>
                  <a:lnTo>
                    <a:pt x="5333" y="3242"/>
                  </a:lnTo>
                  <a:lnTo>
                    <a:pt x="5467" y="3322"/>
                  </a:lnTo>
                  <a:lnTo>
                    <a:pt x="5574" y="3456"/>
                  </a:lnTo>
                  <a:lnTo>
                    <a:pt x="5681" y="3590"/>
                  </a:lnTo>
                  <a:lnTo>
                    <a:pt x="5734" y="3724"/>
                  </a:lnTo>
                  <a:lnTo>
                    <a:pt x="5815" y="3885"/>
                  </a:lnTo>
                  <a:lnTo>
                    <a:pt x="5842" y="4046"/>
                  </a:lnTo>
                  <a:lnTo>
                    <a:pt x="5842" y="4233"/>
                  </a:lnTo>
                  <a:lnTo>
                    <a:pt x="5842" y="4448"/>
                  </a:lnTo>
                  <a:lnTo>
                    <a:pt x="5761" y="4662"/>
                  </a:lnTo>
                  <a:lnTo>
                    <a:pt x="5654" y="4876"/>
                  </a:lnTo>
                  <a:lnTo>
                    <a:pt x="5520" y="5037"/>
                  </a:lnTo>
                  <a:lnTo>
                    <a:pt x="5654" y="5225"/>
                  </a:lnTo>
                  <a:lnTo>
                    <a:pt x="5761" y="5412"/>
                  </a:lnTo>
                  <a:lnTo>
                    <a:pt x="5842" y="5653"/>
                  </a:lnTo>
                  <a:lnTo>
                    <a:pt x="5842" y="5868"/>
                  </a:lnTo>
                  <a:lnTo>
                    <a:pt x="5842" y="6055"/>
                  </a:lnTo>
                  <a:lnTo>
                    <a:pt x="5815" y="6216"/>
                  </a:lnTo>
                  <a:lnTo>
                    <a:pt x="5734" y="6377"/>
                  </a:lnTo>
                  <a:lnTo>
                    <a:pt x="5681" y="6511"/>
                  </a:lnTo>
                  <a:lnTo>
                    <a:pt x="5574" y="6645"/>
                  </a:lnTo>
                  <a:lnTo>
                    <a:pt x="5467" y="6752"/>
                  </a:lnTo>
                  <a:lnTo>
                    <a:pt x="5333" y="6859"/>
                  </a:lnTo>
                  <a:lnTo>
                    <a:pt x="5199" y="6939"/>
                  </a:lnTo>
                  <a:lnTo>
                    <a:pt x="5199" y="7127"/>
                  </a:lnTo>
                  <a:lnTo>
                    <a:pt x="5172" y="7261"/>
                  </a:lnTo>
                  <a:lnTo>
                    <a:pt x="5091" y="7395"/>
                  </a:lnTo>
                  <a:lnTo>
                    <a:pt x="4957" y="7475"/>
                  </a:lnTo>
                  <a:lnTo>
                    <a:pt x="4823" y="7502"/>
                  </a:lnTo>
                  <a:lnTo>
                    <a:pt x="4663" y="7475"/>
                  </a:lnTo>
                  <a:lnTo>
                    <a:pt x="4529" y="7395"/>
                  </a:lnTo>
                  <a:lnTo>
                    <a:pt x="4448" y="7261"/>
                  </a:lnTo>
                  <a:lnTo>
                    <a:pt x="4422" y="7127"/>
                  </a:lnTo>
                  <a:lnTo>
                    <a:pt x="4422" y="7100"/>
                  </a:lnTo>
                  <a:lnTo>
                    <a:pt x="3591" y="7100"/>
                  </a:lnTo>
                  <a:lnTo>
                    <a:pt x="3591" y="7127"/>
                  </a:lnTo>
                  <a:lnTo>
                    <a:pt x="3564" y="7261"/>
                  </a:lnTo>
                  <a:lnTo>
                    <a:pt x="3484" y="7395"/>
                  </a:lnTo>
                  <a:lnTo>
                    <a:pt x="3350" y="7475"/>
                  </a:lnTo>
                  <a:lnTo>
                    <a:pt x="3189" y="7502"/>
                  </a:lnTo>
                  <a:lnTo>
                    <a:pt x="3055" y="7475"/>
                  </a:lnTo>
                  <a:lnTo>
                    <a:pt x="2921" y="7395"/>
                  </a:lnTo>
                  <a:lnTo>
                    <a:pt x="2841" y="7261"/>
                  </a:lnTo>
                  <a:lnTo>
                    <a:pt x="2814" y="7127"/>
                  </a:lnTo>
                  <a:lnTo>
                    <a:pt x="2814" y="7100"/>
                  </a:lnTo>
                  <a:lnTo>
                    <a:pt x="2573" y="7100"/>
                  </a:lnTo>
                  <a:lnTo>
                    <a:pt x="2412" y="7073"/>
                  </a:lnTo>
                  <a:lnTo>
                    <a:pt x="2305" y="6966"/>
                  </a:lnTo>
                  <a:lnTo>
                    <a:pt x="2225" y="6859"/>
                  </a:lnTo>
                  <a:lnTo>
                    <a:pt x="2171" y="6698"/>
                  </a:lnTo>
                  <a:lnTo>
                    <a:pt x="2225" y="6564"/>
                  </a:lnTo>
                  <a:lnTo>
                    <a:pt x="2305" y="6430"/>
                  </a:lnTo>
                  <a:lnTo>
                    <a:pt x="2412" y="6350"/>
                  </a:lnTo>
                  <a:lnTo>
                    <a:pt x="2573" y="6323"/>
                  </a:lnTo>
                  <a:lnTo>
                    <a:pt x="2600" y="6323"/>
                  </a:lnTo>
                  <a:lnTo>
                    <a:pt x="2600" y="3778"/>
                  </a:lnTo>
                  <a:lnTo>
                    <a:pt x="2573" y="3778"/>
                  </a:lnTo>
                  <a:lnTo>
                    <a:pt x="2412" y="3751"/>
                  </a:lnTo>
                  <a:lnTo>
                    <a:pt x="2305" y="3671"/>
                  </a:lnTo>
                  <a:lnTo>
                    <a:pt x="2225" y="3537"/>
                  </a:lnTo>
                  <a:lnTo>
                    <a:pt x="2171" y="3403"/>
                  </a:lnTo>
                  <a:lnTo>
                    <a:pt x="2225" y="3242"/>
                  </a:lnTo>
                  <a:lnTo>
                    <a:pt x="2305" y="3135"/>
                  </a:lnTo>
                  <a:lnTo>
                    <a:pt x="2412" y="3028"/>
                  </a:lnTo>
                  <a:lnTo>
                    <a:pt x="2573" y="3001"/>
                  </a:lnTo>
                  <a:lnTo>
                    <a:pt x="2814" y="3001"/>
                  </a:lnTo>
                  <a:lnTo>
                    <a:pt x="2814" y="2974"/>
                  </a:lnTo>
                  <a:lnTo>
                    <a:pt x="2841" y="2840"/>
                  </a:lnTo>
                  <a:lnTo>
                    <a:pt x="2921" y="2706"/>
                  </a:lnTo>
                  <a:lnTo>
                    <a:pt x="3055" y="2626"/>
                  </a:lnTo>
                  <a:lnTo>
                    <a:pt x="3189" y="2599"/>
                  </a:lnTo>
                  <a:lnTo>
                    <a:pt x="3350" y="2626"/>
                  </a:lnTo>
                  <a:lnTo>
                    <a:pt x="3484" y="2706"/>
                  </a:lnTo>
                  <a:lnTo>
                    <a:pt x="3564" y="2840"/>
                  </a:lnTo>
                  <a:lnTo>
                    <a:pt x="3591" y="2974"/>
                  </a:lnTo>
                  <a:lnTo>
                    <a:pt x="3591" y="3001"/>
                  </a:lnTo>
                  <a:lnTo>
                    <a:pt x="4422" y="3001"/>
                  </a:lnTo>
                  <a:lnTo>
                    <a:pt x="4422" y="2974"/>
                  </a:lnTo>
                  <a:lnTo>
                    <a:pt x="4448" y="2840"/>
                  </a:lnTo>
                  <a:lnTo>
                    <a:pt x="4529" y="2706"/>
                  </a:lnTo>
                  <a:lnTo>
                    <a:pt x="4663" y="2626"/>
                  </a:lnTo>
                  <a:lnTo>
                    <a:pt x="4823" y="2599"/>
                  </a:lnTo>
                  <a:close/>
                  <a:moveTo>
                    <a:pt x="1153" y="0"/>
                  </a:moveTo>
                  <a:lnTo>
                    <a:pt x="938" y="27"/>
                  </a:lnTo>
                  <a:lnTo>
                    <a:pt x="697" y="80"/>
                  </a:lnTo>
                  <a:lnTo>
                    <a:pt x="510" y="188"/>
                  </a:lnTo>
                  <a:lnTo>
                    <a:pt x="349" y="348"/>
                  </a:lnTo>
                  <a:lnTo>
                    <a:pt x="188" y="509"/>
                  </a:lnTo>
                  <a:lnTo>
                    <a:pt x="81" y="723"/>
                  </a:lnTo>
                  <a:lnTo>
                    <a:pt x="27" y="938"/>
                  </a:lnTo>
                  <a:lnTo>
                    <a:pt x="1" y="1179"/>
                  </a:lnTo>
                  <a:lnTo>
                    <a:pt x="1" y="9351"/>
                  </a:lnTo>
                  <a:lnTo>
                    <a:pt x="8039" y="9351"/>
                  </a:lnTo>
                  <a:lnTo>
                    <a:pt x="8039" y="1179"/>
                  </a:lnTo>
                  <a:lnTo>
                    <a:pt x="8012" y="938"/>
                  </a:lnTo>
                  <a:lnTo>
                    <a:pt x="7958" y="723"/>
                  </a:lnTo>
                  <a:lnTo>
                    <a:pt x="7851" y="509"/>
                  </a:lnTo>
                  <a:lnTo>
                    <a:pt x="7690" y="348"/>
                  </a:lnTo>
                  <a:lnTo>
                    <a:pt x="7530" y="188"/>
                  </a:lnTo>
                  <a:lnTo>
                    <a:pt x="7315" y="80"/>
                  </a:lnTo>
                  <a:lnTo>
                    <a:pt x="7101" y="27"/>
                  </a:lnTo>
                  <a:lnTo>
                    <a:pt x="6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2"/>
            <p:cNvSpPr/>
            <p:nvPr/>
          </p:nvSpPr>
          <p:spPr>
            <a:xfrm>
              <a:off x="1816900" y="1525525"/>
              <a:ext cx="200975" cy="77725"/>
            </a:xfrm>
            <a:custGeom>
              <a:avLst/>
              <a:gdLst/>
              <a:ahLst/>
              <a:cxnLst/>
              <a:rect l="l" t="t" r="r" b="b"/>
              <a:pathLst>
                <a:path w="8039" h="3109" extrusionOk="0">
                  <a:moveTo>
                    <a:pt x="4797" y="778"/>
                  </a:moveTo>
                  <a:lnTo>
                    <a:pt x="4957" y="805"/>
                  </a:lnTo>
                  <a:lnTo>
                    <a:pt x="5065" y="885"/>
                  </a:lnTo>
                  <a:lnTo>
                    <a:pt x="5145" y="1019"/>
                  </a:lnTo>
                  <a:lnTo>
                    <a:pt x="5172" y="1153"/>
                  </a:lnTo>
                  <a:lnTo>
                    <a:pt x="5145" y="1314"/>
                  </a:lnTo>
                  <a:lnTo>
                    <a:pt x="5065" y="1448"/>
                  </a:lnTo>
                  <a:lnTo>
                    <a:pt x="4957" y="1528"/>
                  </a:lnTo>
                  <a:lnTo>
                    <a:pt x="4797" y="1555"/>
                  </a:lnTo>
                  <a:lnTo>
                    <a:pt x="3243" y="1555"/>
                  </a:lnTo>
                  <a:lnTo>
                    <a:pt x="3082" y="1528"/>
                  </a:lnTo>
                  <a:lnTo>
                    <a:pt x="2975" y="1448"/>
                  </a:lnTo>
                  <a:lnTo>
                    <a:pt x="2868" y="1314"/>
                  </a:lnTo>
                  <a:lnTo>
                    <a:pt x="2841" y="1153"/>
                  </a:lnTo>
                  <a:lnTo>
                    <a:pt x="2868" y="1019"/>
                  </a:lnTo>
                  <a:lnTo>
                    <a:pt x="2975" y="885"/>
                  </a:lnTo>
                  <a:lnTo>
                    <a:pt x="3082" y="805"/>
                  </a:lnTo>
                  <a:lnTo>
                    <a:pt x="3243" y="778"/>
                  </a:lnTo>
                  <a:close/>
                  <a:moveTo>
                    <a:pt x="1" y="1"/>
                  </a:moveTo>
                  <a:lnTo>
                    <a:pt x="1" y="1930"/>
                  </a:lnTo>
                  <a:lnTo>
                    <a:pt x="27" y="2171"/>
                  </a:lnTo>
                  <a:lnTo>
                    <a:pt x="81" y="2385"/>
                  </a:lnTo>
                  <a:lnTo>
                    <a:pt x="188" y="2600"/>
                  </a:lnTo>
                  <a:lnTo>
                    <a:pt x="349" y="2761"/>
                  </a:lnTo>
                  <a:lnTo>
                    <a:pt x="510" y="2921"/>
                  </a:lnTo>
                  <a:lnTo>
                    <a:pt x="697" y="3028"/>
                  </a:lnTo>
                  <a:lnTo>
                    <a:pt x="938" y="3082"/>
                  </a:lnTo>
                  <a:lnTo>
                    <a:pt x="1153" y="3109"/>
                  </a:lnTo>
                  <a:lnTo>
                    <a:pt x="6860" y="3109"/>
                  </a:lnTo>
                  <a:lnTo>
                    <a:pt x="7101" y="3082"/>
                  </a:lnTo>
                  <a:lnTo>
                    <a:pt x="7315" y="3028"/>
                  </a:lnTo>
                  <a:lnTo>
                    <a:pt x="7530" y="2921"/>
                  </a:lnTo>
                  <a:lnTo>
                    <a:pt x="7690" y="2761"/>
                  </a:lnTo>
                  <a:lnTo>
                    <a:pt x="7851" y="2600"/>
                  </a:lnTo>
                  <a:lnTo>
                    <a:pt x="7958" y="2385"/>
                  </a:lnTo>
                  <a:lnTo>
                    <a:pt x="8012" y="2171"/>
                  </a:lnTo>
                  <a:lnTo>
                    <a:pt x="8039" y="1930"/>
                  </a:lnTo>
                  <a:lnTo>
                    <a:pt x="80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62"/>
          <p:cNvGrpSpPr/>
          <p:nvPr/>
        </p:nvGrpSpPr>
        <p:grpSpPr>
          <a:xfrm>
            <a:off x="3309700" y="1213476"/>
            <a:ext cx="253200" cy="330900"/>
            <a:chOff x="2547700" y="1272350"/>
            <a:chExt cx="253200" cy="330900"/>
          </a:xfrm>
        </p:grpSpPr>
        <p:sp>
          <p:nvSpPr>
            <p:cNvPr id="1211" name="Google Shape;1211;p62"/>
            <p:cNvSpPr/>
            <p:nvPr/>
          </p:nvSpPr>
          <p:spPr>
            <a:xfrm>
              <a:off x="2575825" y="1272350"/>
              <a:ext cx="196950" cy="145375"/>
            </a:xfrm>
            <a:custGeom>
              <a:avLst/>
              <a:gdLst/>
              <a:ahLst/>
              <a:cxnLst/>
              <a:rect l="l" t="t" r="r" b="b"/>
              <a:pathLst>
                <a:path w="7878" h="5815" extrusionOk="0">
                  <a:moveTo>
                    <a:pt x="3939" y="0"/>
                  </a:moveTo>
                  <a:lnTo>
                    <a:pt x="3537" y="27"/>
                  </a:lnTo>
                  <a:lnTo>
                    <a:pt x="3135" y="80"/>
                  </a:lnTo>
                  <a:lnTo>
                    <a:pt x="2760" y="188"/>
                  </a:lnTo>
                  <a:lnTo>
                    <a:pt x="2412" y="322"/>
                  </a:lnTo>
                  <a:lnTo>
                    <a:pt x="2064" y="482"/>
                  </a:lnTo>
                  <a:lnTo>
                    <a:pt x="1742" y="670"/>
                  </a:lnTo>
                  <a:lnTo>
                    <a:pt x="1447" y="911"/>
                  </a:lnTo>
                  <a:lnTo>
                    <a:pt x="1153" y="1152"/>
                  </a:lnTo>
                  <a:lnTo>
                    <a:pt x="911" y="1420"/>
                  </a:lnTo>
                  <a:lnTo>
                    <a:pt x="670" y="1742"/>
                  </a:lnTo>
                  <a:lnTo>
                    <a:pt x="483" y="2063"/>
                  </a:lnTo>
                  <a:lnTo>
                    <a:pt x="322" y="2411"/>
                  </a:lnTo>
                  <a:lnTo>
                    <a:pt x="188" y="2760"/>
                  </a:lnTo>
                  <a:lnTo>
                    <a:pt x="81" y="3135"/>
                  </a:lnTo>
                  <a:lnTo>
                    <a:pt x="27" y="3537"/>
                  </a:lnTo>
                  <a:lnTo>
                    <a:pt x="0" y="3939"/>
                  </a:lnTo>
                  <a:lnTo>
                    <a:pt x="27" y="4448"/>
                  </a:lnTo>
                  <a:lnTo>
                    <a:pt x="134" y="4930"/>
                  </a:lnTo>
                  <a:lnTo>
                    <a:pt x="268" y="5385"/>
                  </a:lnTo>
                  <a:lnTo>
                    <a:pt x="483" y="5814"/>
                  </a:lnTo>
                  <a:lnTo>
                    <a:pt x="2680" y="5814"/>
                  </a:lnTo>
                  <a:lnTo>
                    <a:pt x="2546" y="5787"/>
                  </a:lnTo>
                  <a:lnTo>
                    <a:pt x="2412" y="5707"/>
                  </a:lnTo>
                  <a:lnTo>
                    <a:pt x="2331" y="5573"/>
                  </a:lnTo>
                  <a:lnTo>
                    <a:pt x="2305" y="5412"/>
                  </a:lnTo>
                  <a:lnTo>
                    <a:pt x="2331" y="5278"/>
                  </a:lnTo>
                  <a:lnTo>
                    <a:pt x="2412" y="5144"/>
                  </a:lnTo>
                  <a:lnTo>
                    <a:pt x="2519" y="5064"/>
                  </a:lnTo>
                  <a:lnTo>
                    <a:pt x="2653" y="5037"/>
                  </a:lnTo>
                  <a:lnTo>
                    <a:pt x="2653" y="2947"/>
                  </a:lnTo>
                  <a:lnTo>
                    <a:pt x="2519" y="2920"/>
                  </a:lnTo>
                  <a:lnTo>
                    <a:pt x="2412" y="2813"/>
                  </a:lnTo>
                  <a:lnTo>
                    <a:pt x="2331" y="2706"/>
                  </a:lnTo>
                  <a:lnTo>
                    <a:pt x="2305" y="2572"/>
                  </a:lnTo>
                  <a:lnTo>
                    <a:pt x="2331" y="2411"/>
                  </a:lnTo>
                  <a:lnTo>
                    <a:pt x="2412" y="2277"/>
                  </a:lnTo>
                  <a:lnTo>
                    <a:pt x="2546" y="2197"/>
                  </a:lnTo>
                  <a:lnTo>
                    <a:pt x="2680" y="2170"/>
                  </a:lnTo>
                  <a:lnTo>
                    <a:pt x="2841" y="2170"/>
                  </a:lnTo>
                  <a:lnTo>
                    <a:pt x="2894" y="2036"/>
                  </a:lnTo>
                  <a:lnTo>
                    <a:pt x="2974" y="1929"/>
                  </a:lnTo>
                  <a:lnTo>
                    <a:pt x="3082" y="1849"/>
                  </a:lnTo>
                  <a:lnTo>
                    <a:pt x="3242" y="1822"/>
                  </a:lnTo>
                  <a:lnTo>
                    <a:pt x="3376" y="1849"/>
                  </a:lnTo>
                  <a:lnTo>
                    <a:pt x="3484" y="1929"/>
                  </a:lnTo>
                  <a:lnTo>
                    <a:pt x="3591" y="2036"/>
                  </a:lnTo>
                  <a:lnTo>
                    <a:pt x="3618" y="2170"/>
                  </a:lnTo>
                  <a:lnTo>
                    <a:pt x="4234" y="2170"/>
                  </a:lnTo>
                  <a:lnTo>
                    <a:pt x="4287" y="2036"/>
                  </a:lnTo>
                  <a:lnTo>
                    <a:pt x="4368" y="1929"/>
                  </a:lnTo>
                  <a:lnTo>
                    <a:pt x="4475" y="1849"/>
                  </a:lnTo>
                  <a:lnTo>
                    <a:pt x="4636" y="1822"/>
                  </a:lnTo>
                  <a:lnTo>
                    <a:pt x="4770" y="1849"/>
                  </a:lnTo>
                  <a:lnTo>
                    <a:pt x="4904" y="1929"/>
                  </a:lnTo>
                  <a:lnTo>
                    <a:pt x="4984" y="2063"/>
                  </a:lnTo>
                  <a:lnTo>
                    <a:pt x="5011" y="2197"/>
                  </a:lnTo>
                  <a:lnTo>
                    <a:pt x="5011" y="2304"/>
                  </a:lnTo>
                  <a:lnTo>
                    <a:pt x="5145" y="2385"/>
                  </a:lnTo>
                  <a:lnTo>
                    <a:pt x="5252" y="2492"/>
                  </a:lnTo>
                  <a:lnTo>
                    <a:pt x="5332" y="2599"/>
                  </a:lnTo>
                  <a:lnTo>
                    <a:pt x="5413" y="2706"/>
                  </a:lnTo>
                  <a:lnTo>
                    <a:pt x="5493" y="2840"/>
                  </a:lnTo>
                  <a:lnTo>
                    <a:pt x="5547" y="2974"/>
                  </a:lnTo>
                  <a:lnTo>
                    <a:pt x="5573" y="3135"/>
                  </a:lnTo>
                  <a:lnTo>
                    <a:pt x="5573" y="3269"/>
                  </a:lnTo>
                  <a:lnTo>
                    <a:pt x="5573" y="3483"/>
                  </a:lnTo>
                  <a:lnTo>
                    <a:pt x="5520" y="3671"/>
                  </a:lnTo>
                  <a:lnTo>
                    <a:pt x="5439" y="3831"/>
                  </a:lnTo>
                  <a:lnTo>
                    <a:pt x="5306" y="3992"/>
                  </a:lnTo>
                  <a:lnTo>
                    <a:pt x="5439" y="4153"/>
                  </a:lnTo>
                  <a:lnTo>
                    <a:pt x="5520" y="4314"/>
                  </a:lnTo>
                  <a:lnTo>
                    <a:pt x="5573" y="4501"/>
                  </a:lnTo>
                  <a:lnTo>
                    <a:pt x="5573" y="4716"/>
                  </a:lnTo>
                  <a:lnTo>
                    <a:pt x="5547" y="4930"/>
                  </a:lnTo>
                  <a:lnTo>
                    <a:pt x="5493" y="5144"/>
                  </a:lnTo>
                  <a:lnTo>
                    <a:pt x="5386" y="5332"/>
                  </a:lnTo>
                  <a:lnTo>
                    <a:pt x="5252" y="5493"/>
                  </a:lnTo>
                  <a:lnTo>
                    <a:pt x="5091" y="5627"/>
                  </a:lnTo>
                  <a:lnTo>
                    <a:pt x="4904" y="5734"/>
                  </a:lnTo>
                  <a:lnTo>
                    <a:pt x="4689" y="5787"/>
                  </a:lnTo>
                  <a:lnTo>
                    <a:pt x="4475" y="5814"/>
                  </a:lnTo>
                  <a:lnTo>
                    <a:pt x="7395" y="5814"/>
                  </a:lnTo>
                  <a:lnTo>
                    <a:pt x="7610" y="5385"/>
                  </a:lnTo>
                  <a:lnTo>
                    <a:pt x="7744" y="4930"/>
                  </a:lnTo>
                  <a:lnTo>
                    <a:pt x="7851" y="4448"/>
                  </a:lnTo>
                  <a:lnTo>
                    <a:pt x="7878" y="3939"/>
                  </a:lnTo>
                  <a:lnTo>
                    <a:pt x="7851" y="3537"/>
                  </a:lnTo>
                  <a:lnTo>
                    <a:pt x="7797" y="3135"/>
                  </a:lnTo>
                  <a:lnTo>
                    <a:pt x="7690" y="2760"/>
                  </a:lnTo>
                  <a:lnTo>
                    <a:pt x="7556" y="2411"/>
                  </a:lnTo>
                  <a:lnTo>
                    <a:pt x="7395" y="2063"/>
                  </a:lnTo>
                  <a:lnTo>
                    <a:pt x="7208" y="1742"/>
                  </a:lnTo>
                  <a:lnTo>
                    <a:pt x="6967" y="1420"/>
                  </a:lnTo>
                  <a:lnTo>
                    <a:pt x="6726" y="1152"/>
                  </a:lnTo>
                  <a:lnTo>
                    <a:pt x="6431" y="911"/>
                  </a:lnTo>
                  <a:lnTo>
                    <a:pt x="6136" y="670"/>
                  </a:lnTo>
                  <a:lnTo>
                    <a:pt x="5815" y="482"/>
                  </a:lnTo>
                  <a:lnTo>
                    <a:pt x="5466" y="322"/>
                  </a:lnTo>
                  <a:lnTo>
                    <a:pt x="5118" y="188"/>
                  </a:lnTo>
                  <a:lnTo>
                    <a:pt x="4743" y="80"/>
                  </a:lnTo>
                  <a:lnTo>
                    <a:pt x="4341" y="27"/>
                  </a:lnTo>
                  <a:lnTo>
                    <a:pt x="39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2"/>
            <p:cNvSpPr/>
            <p:nvPr/>
          </p:nvSpPr>
          <p:spPr>
            <a:xfrm>
              <a:off x="2661550" y="1346025"/>
              <a:ext cx="34200" cy="16100"/>
            </a:xfrm>
            <a:custGeom>
              <a:avLst/>
              <a:gdLst/>
              <a:ahLst/>
              <a:cxnLst/>
              <a:rect l="l" t="t" r="r" b="b"/>
              <a:pathLst>
                <a:path w="1368" h="644" extrusionOk="0">
                  <a:moveTo>
                    <a:pt x="1" y="0"/>
                  </a:moveTo>
                  <a:lnTo>
                    <a:pt x="1" y="643"/>
                  </a:lnTo>
                  <a:lnTo>
                    <a:pt x="1046" y="643"/>
                  </a:lnTo>
                  <a:lnTo>
                    <a:pt x="1180" y="616"/>
                  </a:lnTo>
                  <a:lnTo>
                    <a:pt x="1287" y="563"/>
                  </a:lnTo>
                  <a:lnTo>
                    <a:pt x="1341" y="456"/>
                  </a:lnTo>
                  <a:lnTo>
                    <a:pt x="1367" y="322"/>
                  </a:lnTo>
                  <a:lnTo>
                    <a:pt x="1341" y="188"/>
                  </a:lnTo>
                  <a:lnTo>
                    <a:pt x="1287" y="107"/>
                  </a:lnTo>
                  <a:lnTo>
                    <a:pt x="1180" y="27"/>
                  </a:lnTo>
                  <a:lnTo>
                    <a:pt x="1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2"/>
            <p:cNvSpPr/>
            <p:nvPr/>
          </p:nvSpPr>
          <p:spPr>
            <a:xfrm>
              <a:off x="2661550" y="1381525"/>
              <a:ext cx="34200" cy="16775"/>
            </a:xfrm>
            <a:custGeom>
              <a:avLst/>
              <a:gdLst/>
              <a:ahLst/>
              <a:cxnLst/>
              <a:rect l="l" t="t" r="r" b="b"/>
              <a:pathLst>
                <a:path w="1368" h="671" extrusionOk="0">
                  <a:moveTo>
                    <a:pt x="1" y="0"/>
                  </a:moveTo>
                  <a:lnTo>
                    <a:pt x="1" y="670"/>
                  </a:lnTo>
                  <a:lnTo>
                    <a:pt x="1046" y="670"/>
                  </a:lnTo>
                  <a:lnTo>
                    <a:pt x="1180" y="643"/>
                  </a:lnTo>
                  <a:lnTo>
                    <a:pt x="1287" y="563"/>
                  </a:lnTo>
                  <a:lnTo>
                    <a:pt x="1341" y="456"/>
                  </a:lnTo>
                  <a:lnTo>
                    <a:pt x="1367" y="349"/>
                  </a:lnTo>
                  <a:lnTo>
                    <a:pt x="1341" y="215"/>
                  </a:lnTo>
                  <a:lnTo>
                    <a:pt x="1287" y="107"/>
                  </a:lnTo>
                  <a:lnTo>
                    <a:pt x="1180" y="27"/>
                  </a:lnTo>
                  <a:lnTo>
                    <a:pt x="1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2"/>
            <p:cNvSpPr/>
            <p:nvPr/>
          </p:nvSpPr>
          <p:spPr>
            <a:xfrm>
              <a:off x="2547700" y="1502100"/>
              <a:ext cx="55600" cy="36175"/>
            </a:xfrm>
            <a:custGeom>
              <a:avLst/>
              <a:gdLst/>
              <a:ahLst/>
              <a:cxnLst/>
              <a:rect l="l" t="t" r="r" b="b"/>
              <a:pathLst>
                <a:path w="2224" h="1447" extrusionOk="0">
                  <a:moveTo>
                    <a:pt x="0" y="0"/>
                  </a:moveTo>
                  <a:lnTo>
                    <a:pt x="0" y="1447"/>
                  </a:lnTo>
                  <a:lnTo>
                    <a:pt x="1661" y="1447"/>
                  </a:lnTo>
                  <a:lnTo>
                    <a:pt x="1795" y="1393"/>
                  </a:lnTo>
                  <a:lnTo>
                    <a:pt x="1902" y="1313"/>
                  </a:lnTo>
                  <a:lnTo>
                    <a:pt x="2010" y="1233"/>
                  </a:lnTo>
                  <a:lnTo>
                    <a:pt x="2117" y="1125"/>
                  </a:lnTo>
                  <a:lnTo>
                    <a:pt x="2170" y="1018"/>
                  </a:lnTo>
                  <a:lnTo>
                    <a:pt x="2224" y="857"/>
                  </a:lnTo>
                  <a:lnTo>
                    <a:pt x="2224" y="723"/>
                  </a:lnTo>
                  <a:lnTo>
                    <a:pt x="2224" y="590"/>
                  </a:lnTo>
                  <a:lnTo>
                    <a:pt x="2170" y="429"/>
                  </a:lnTo>
                  <a:lnTo>
                    <a:pt x="2117" y="322"/>
                  </a:lnTo>
                  <a:lnTo>
                    <a:pt x="2010" y="214"/>
                  </a:lnTo>
                  <a:lnTo>
                    <a:pt x="1902" y="107"/>
                  </a:lnTo>
                  <a:lnTo>
                    <a:pt x="1795" y="54"/>
                  </a:lnTo>
                  <a:lnTo>
                    <a:pt x="16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2"/>
            <p:cNvSpPr/>
            <p:nvPr/>
          </p:nvSpPr>
          <p:spPr>
            <a:xfrm>
              <a:off x="2547700" y="1437125"/>
              <a:ext cx="253200" cy="166125"/>
            </a:xfrm>
            <a:custGeom>
              <a:avLst/>
              <a:gdLst/>
              <a:ahLst/>
              <a:cxnLst/>
              <a:rect l="l" t="t" r="r" b="b"/>
              <a:pathLst>
                <a:path w="10128" h="6645" extrusionOk="0">
                  <a:moveTo>
                    <a:pt x="1099" y="0"/>
                  </a:moveTo>
                  <a:lnTo>
                    <a:pt x="884" y="27"/>
                  </a:lnTo>
                  <a:lnTo>
                    <a:pt x="670" y="80"/>
                  </a:lnTo>
                  <a:lnTo>
                    <a:pt x="482" y="188"/>
                  </a:lnTo>
                  <a:lnTo>
                    <a:pt x="322" y="322"/>
                  </a:lnTo>
                  <a:lnTo>
                    <a:pt x="188" y="482"/>
                  </a:lnTo>
                  <a:lnTo>
                    <a:pt x="81" y="670"/>
                  </a:lnTo>
                  <a:lnTo>
                    <a:pt x="27" y="857"/>
                  </a:lnTo>
                  <a:lnTo>
                    <a:pt x="0" y="1072"/>
                  </a:lnTo>
                  <a:lnTo>
                    <a:pt x="0" y="1822"/>
                  </a:lnTo>
                  <a:lnTo>
                    <a:pt x="1501" y="1822"/>
                  </a:lnTo>
                  <a:lnTo>
                    <a:pt x="1822" y="1849"/>
                  </a:lnTo>
                  <a:lnTo>
                    <a:pt x="2090" y="1929"/>
                  </a:lnTo>
                  <a:lnTo>
                    <a:pt x="2358" y="2063"/>
                  </a:lnTo>
                  <a:lnTo>
                    <a:pt x="2572" y="2251"/>
                  </a:lnTo>
                  <a:lnTo>
                    <a:pt x="2760" y="2492"/>
                  </a:lnTo>
                  <a:lnTo>
                    <a:pt x="2894" y="2733"/>
                  </a:lnTo>
                  <a:lnTo>
                    <a:pt x="2974" y="3028"/>
                  </a:lnTo>
                  <a:lnTo>
                    <a:pt x="3001" y="3322"/>
                  </a:lnTo>
                  <a:lnTo>
                    <a:pt x="2974" y="3617"/>
                  </a:lnTo>
                  <a:lnTo>
                    <a:pt x="2894" y="3912"/>
                  </a:lnTo>
                  <a:lnTo>
                    <a:pt x="2760" y="4153"/>
                  </a:lnTo>
                  <a:lnTo>
                    <a:pt x="2572" y="4394"/>
                  </a:lnTo>
                  <a:lnTo>
                    <a:pt x="2358" y="4555"/>
                  </a:lnTo>
                  <a:lnTo>
                    <a:pt x="2090" y="4716"/>
                  </a:lnTo>
                  <a:lnTo>
                    <a:pt x="1822" y="4796"/>
                  </a:lnTo>
                  <a:lnTo>
                    <a:pt x="1501" y="4823"/>
                  </a:lnTo>
                  <a:lnTo>
                    <a:pt x="0" y="4823"/>
                  </a:lnTo>
                  <a:lnTo>
                    <a:pt x="0" y="5573"/>
                  </a:lnTo>
                  <a:lnTo>
                    <a:pt x="27" y="5787"/>
                  </a:lnTo>
                  <a:lnTo>
                    <a:pt x="81" y="5975"/>
                  </a:lnTo>
                  <a:lnTo>
                    <a:pt x="188" y="6163"/>
                  </a:lnTo>
                  <a:lnTo>
                    <a:pt x="322" y="6323"/>
                  </a:lnTo>
                  <a:lnTo>
                    <a:pt x="482" y="6457"/>
                  </a:lnTo>
                  <a:lnTo>
                    <a:pt x="670" y="6564"/>
                  </a:lnTo>
                  <a:lnTo>
                    <a:pt x="884" y="6618"/>
                  </a:lnTo>
                  <a:lnTo>
                    <a:pt x="1099" y="6645"/>
                  </a:lnTo>
                  <a:lnTo>
                    <a:pt x="9029" y="6645"/>
                  </a:lnTo>
                  <a:lnTo>
                    <a:pt x="9271" y="6618"/>
                  </a:lnTo>
                  <a:lnTo>
                    <a:pt x="9458" y="6564"/>
                  </a:lnTo>
                  <a:lnTo>
                    <a:pt x="9646" y="6457"/>
                  </a:lnTo>
                  <a:lnTo>
                    <a:pt x="9806" y="6323"/>
                  </a:lnTo>
                  <a:lnTo>
                    <a:pt x="9940" y="6163"/>
                  </a:lnTo>
                  <a:lnTo>
                    <a:pt x="10048" y="5975"/>
                  </a:lnTo>
                  <a:lnTo>
                    <a:pt x="10101" y="5787"/>
                  </a:lnTo>
                  <a:lnTo>
                    <a:pt x="10128" y="5573"/>
                  </a:lnTo>
                  <a:lnTo>
                    <a:pt x="10128" y="1072"/>
                  </a:lnTo>
                  <a:lnTo>
                    <a:pt x="10101" y="857"/>
                  </a:lnTo>
                  <a:lnTo>
                    <a:pt x="10048" y="670"/>
                  </a:lnTo>
                  <a:lnTo>
                    <a:pt x="9940" y="482"/>
                  </a:lnTo>
                  <a:lnTo>
                    <a:pt x="9806" y="322"/>
                  </a:lnTo>
                  <a:lnTo>
                    <a:pt x="9646" y="188"/>
                  </a:lnTo>
                  <a:lnTo>
                    <a:pt x="9458" y="80"/>
                  </a:lnTo>
                  <a:lnTo>
                    <a:pt x="9271" y="27"/>
                  </a:lnTo>
                  <a:lnTo>
                    <a:pt x="90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62"/>
          <p:cNvGrpSpPr/>
          <p:nvPr/>
        </p:nvGrpSpPr>
        <p:grpSpPr>
          <a:xfrm>
            <a:off x="4100750" y="1213476"/>
            <a:ext cx="184900" cy="330900"/>
            <a:chOff x="3338750" y="1272350"/>
            <a:chExt cx="184900" cy="330900"/>
          </a:xfrm>
        </p:grpSpPr>
        <p:sp>
          <p:nvSpPr>
            <p:cNvPr id="1217" name="Google Shape;1217;p62"/>
            <p:cNvSpPr/>
            <p:nvPr/>
          </p:nvSpPr>
          <p:spPr>
            <a:xfrm>
              <a:off x="3418475" y="1338650"/>
              <a:ext cx="34850" cy="16775"/>
            </a:xfrm>
            <a:custGeom>
              <a:avLst/>
              <a:gdLst/>
              <a:ahLst/>
              <a:cxnLst/>
              <a:rect l="l" t="t" r="r" b="b"/>
              <a:pathLst>
                <a:path w="1394" h="671" extrusionOk="0">
                  <a:moveTo>
                    <a:pt x="0" y="1"/>
                  </a:moveTo>
                  <a:lnTo>
                    <a:pt x="0" y="670"/>
                  </a:lnTo>
                  <a:lnTo>
                    <a:pt x="1045" y="670"/>
                  </a:lnTo>
                  <a:lnTo>
                    <a:pt x="1179" y="644"/>
                  </a:lnTo>
                  <a:lnTo>
                    <a:pt x="1286" y="563"/>
                  </a:lnTo>
                  <a:lnTo>
                    <a:pt x="1367" y="456"/>
                  </a:lnTo>
                  <a:lnTo>
                    <a:pt x="1394" y="322"/>
                  </a:lnTo>
                  <a:lnTo>
                    <a:pt x="1367" y="188"/>
                  </a:lnTo>
                  <a:lnTo>
                    <a:pt x="1286" y="81"/>
                  </a:lnTo>
                  <a:lnTo>
                    <a:pt x="1179" y="27"/>
                  </a:lnTo>
                  <a:lnTo>
                    <a:pt x="1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2"/>
            <p:cNvSpPr/>
            <p:nvPr/>
          </p:nvSpPr>
          <p:spPr>
            <a:xfrm>
              <a:off x="3418475" y="1374825"/>
              <a:ext cx="34850" cy="16100"/>
            </a:xfrm>
            <a:custGeom>
              <a:avLst/>
              <a:gdLst/>
              <a:ahLst/>
              <a:cxnLst/>
              <a:rect l="l" t="t" r="r" b="b"/>
              <a:pathLst>
                <a:path w="1394" h="644" extrusionOk="0">
                  <a:moveTo>
                    <a:pt x="0" y="0"/>
                  </a:moveTo>
                  <a:lnTo>
                    <a:pt x="0" y="643"/>
                  </a:lnTo>
                  <a:lnTo>
                    <a:pt x="1045" y="643"/>
                  </a:lnTo>
                  <a:lnTo>
                    <a:pt x="1179" y="617"/>
                  </a:lnTo>
                  <a:lnTo>
                    <a:pt x="1286" y="563"/>
                  </a:lnTo>
                  <a:lnTo>
                    <a:pt x="1367" y="456"/>
                  </a:lnTo>
                  <a:lnTo>
                    <a:pt x="1394" y="322"/>
                  </a:lnTo>
                  <a:lnTo>
                    <a:pt x="1367" y="188"/>
                  </a:lnTo>
                  <a:lnTo>
                    <a:pt x="1286" y="81"/>
                  </a:lnTo>
                  <a:lnTo>
                    <a:pt x="11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2"/>
            <p:cNvSpPr/>
            <p:nvPr/>
          </p:nvSpPr>
          <p:spPr>
            <a:xfrm>
              <a:off x="3338750" y="1272350"/>
              <a:ext cx="184900" cy="165450"/>
            </a:xfrm>
            <a:custGeom>
              <a:avLst/>
              <a:gdLst/>
              <a:ahLst/>
              <a:cxnLst/>
              <a:rect l="l" t="t" r="r" b="b"/>
              <a:pathLst>
                <a:path w="7396" h="6618" extrusionOk="0">
                  <a:moveTo>
                    <a:pt x="4395" y="1500"/>
                  </a:moveTo>
                  <a:lnTo>
                    <a:pt x="4556" y="1554"/>
                  </a:lnTo>
                  <a:lnTo>
                    <a:pt x="4663" y="1634"/>
                  </a:lnTo>
                  <a:lnTo>
                    <a:pt x="4743" y="1742"/>
                  </a:lnTo>
                  <a:lnTo>
                    <a:pt x="4770" y="1902"/>
                  </a:lnTo>
                  <a:lnTo>
                    <a:pt x="4770" y="2009"/>
                  </a:lnTo>
                  <a:lnTo>
                    <a:pt x="4904" y="2090"/>
                  </a:lnTo>
                  <a:lnTo>
                    <a:pt x="5011" y="2170"/>
                  </a:lnTo>
                  <a:lnTo>
                    <a:pt x="5118" y="2277"/>
                  </a:lnTo>
                  <a:lnTo>
                    <a:pt x="5199" y="2411"/>
                  </a:lnTo>
                  <a:lnTo>
                    <a:pt x="5252" y="2545"/>
                  </a:lnTo>
                  <a:lnTo>
                    <a:pt x="5306" y="2679"/>
                  </a:lnTo>
                  <a:lnTo>
                    <a:pt x="5333" y="2813"/>
                  </a:lnTo>
                  <a:lnTo>
                    <a:pt x="5360" y="2974"/>
                  </a:lnTo>
                  <a:lnTo>
                    <a:pt x="5333" y="3188"/>
                  </a:lnTo>
                  <a:lnTo>
                    <a:pt x="5279" y="3376"/>
                  </a:lnTo>
                  <a:lnTo>
                    <a:pt x="5199" y="3537"/>
                  </a:lnTo>
                  <a:lnTo>
                    <a:pt x="5092" y="3697"/>
                  </a:lnTo>
                  <a:lnTo>
                    <a:pt x="5199" y="3858"/>
                  </a:lnTo>
                  <a:lnTo>
                    <a:pt x="5279" y="4019"/>
                  </a:lnTo>
                  <a:lnTo>
                    <a:pt x="5333" y="4207"/>
                  </a:lnTo>
                  <a:lnTo>
                    <a:pt x="5360" y="4421"/>
                  </a:lnTo>
                  <a:lnTo>
                    <a:pt x="5333" y="4582"/>
                  </a:lnTo>
                  <a:lnTo>
                    <a:pt x="5306" y="4716"/>
                  </a:lnTo>
                  <a:lnTo>
                    <a:pt x="5252" y="4850"/>
                  </a:lnTo>
                  <a:lnTo>
                    <a:pt x="5199" y="4984"/>
                  </a:lnTo>
                  <a:lnTo>
                    <a:pt x="5118" y="5117"/>
                  </a:lnTo>
                  <a:lnTo>
                    <a:pt x="5011" y="5225"/>
                  </a:lnTo>
                  <a:lnTo>
                    <a:pt x="4904" y="5305"/>
                  </a:lnTo>
                  <a:lnTo>
                    <a:pt x="4770" y="5385"/>
                  </a:lnTo>
                  <a:lnTo>
                    <a:pt x="4770" y="5493"/>
                  </a:lnTo>
                  <a:lnTo>
                    <a:pt x="4743" y="5653"/>
                  </a:lnTo>
                  <a:lnTo>
                    <a:pt x="4663" y="5761"/>
                  </a:lnTo>
                  <a:lnTo>
                    <a:pt x="4556" y="5868"/>
                  </a:lnTo>
                  <a:lnTo>
                    <a:pt x="4395" y="5894"/>
                  </a:lnTo>
                  <a:lnTo>
                    <a:pt x="4261" y="5868"/>
                  </a:lnTo>
                  <a:lnTo>
                    <a:pt x="4127" y="5787"/>
                  </a:lnTo>
                  <a:lnTo>
                    <a:pt x="4047" y="5680"/>
                  </a:lnTo>
                  <a:lnTo>
                    <a:pt x="4020" y="5519"/>
                  </a:lnTo>
                  <a:lnTo>
                    <a:pt x="3377" y="5519"/>
                  </a:lnTo>
                  <a:lnTo>
                    <a:pt x="3350" y="5680"/>
                  </a:lnTo>
                  <a:lnTo>
                    <a:pt x="3270" y="5787"/>
                  </a:lnTo>
                  <a:lnTo>
                    <a:pt x="3136" y="5868"/>
                  </a:lnTo>
                  <a:lnTo>
                    <a:pt x="3002" y="5894"/>
                  </a:lnTo>
                  <a:lnTo>
                    <a:pt x="2841" y="5868"/>
                  </a:lnTo>
                  <a:lnTo>
                    <a:pt x="2734" y="5787"/>
                  </a:lnTo>
                  <a:lnTo>
                    <a:pt x="2653" y="5680"/>
                  </a:lnTo>
                  <a:lnTo>
                    <a:pt x="2600" y="5519"/>
                  </a:lnTo>
                  <a:lnTo>
                    <a:pt x="2439" y="5519"/>
                  </a:lnTo>
                  <a:lnTo>
                    <a:pt x="2305" y="5493"/>
                  </a:lnTo>
                  <a:lnTo>
                    <a:pt x="2171" y="5412"/>
                  </a:lnTo>
                  <a:lnTo>
                    <a:pt x="2091" y="5278"/>
                  </a:lnTo>
                  <a:lnTo>
                    <a:pt x="2064" y="5144"/>
                  </a:lnTo>
                  <a:lnTo>
                    <a:pt x="2091" y="4984"/>
                  </a:lnTo>
                  <a:lnTo>
                    <a:pt x="2171" y="4876"/>
                  </a:lnTo>
                  <a:lnTo>
                    <a:pt x="2278" y="4796"/>
                  </a:lnTo>
                  <a:lnTo>
                    <a:pt x="2412" y="4742"/>
                  </a:lnTo>
                  <a:lnTo>
                    <a:pt x="2412" y="2653"/>
                  </a:lnTo>
                  <a:lnTo>
                    <a:pt x="2278" y="2599"/>
                  </a:lnTo>
                  <a:lnTo>
                    <a:pt x="2171" y="2519"/>
                  </a:lnTo>
                  <a:lnTo>
                    <a:pt x="2091" y="2411"/>
                  </a:lnTo>
                  <a:lnTo>
                    <a:pt x="2064" y="2251"/>
                  </a:lnTo>
                  <a:lnTo>
                    <a:pt x="2091" y="2117"/>
                  </a:lnTo>
                  <a:lnTo>
                    <a:pt x="2171" y="1983"/>
                  </a:lnTo>
                  <a:lnTo>
                    <a:pt x="2305" y="1902"/>
                  </a:lnTo>
                  <a:lnTo>
                    <a:pt x="2439" y="1876"/>
                  </a:lnTo>
                  <a:lnTo>
                    <a:pt x="2600" y="1876"/>
                  </a:lnTo>
                  <a:lnTo>
                    <a:pt x="2653" y="1742"/>
                  </a:lnTo>
                  <a:lnTo>
                    <a:pt x="2734" y="1608"/>
                  </a:lnTo>
                  <a:lnTo>
                    <a:pt x="2841" y="1527"/>
                  </a:lnTo>
                  <a:lnTo>
                    <a:pt x="3002" y="1500"/>
                  </a:lnTo>
                  <a:lnTo>
                    <a:pt x="3136" y="1527"/>
                  </a:lnTo>
                  <a:lnTo>
                    <a:pt x="3270" y="1608"/>
                  </a:lnTo>
                  <a:lnTo>
                    <a:pt x="3350" y="1742"/>
                  </a:lnTo>
                  <a:lnTo>
                    <a:pt x="3377" y="1876"/>
                  </a:lnTo>
                  <a:lnTo>
                    <a:pt x="4020" y="1876"/>
                  </a:lnTo>
                  <a:lnTo>
                    <a:pt x="4047" y="1742"/>
                  </a:lnTo>
                  <a:lnTo>
                    <a:pt x="4127" y="1608"/>
                  </a:lnTo>
                  <a:lnTo>
                    <a:pt x="4261" y="1527"/>
                  </a:lnTo>
                  <a:lnTo>
                    <a:pt x="4395" y="1500"/>
                  </a:lnTo>
                  <a:close/>
                  <a:moveTo>
                    <a:pt x="3698" y="0"/>
                  </a:moveTo>
                  <a:lnTo>
                    <a:pt x="3323" y="27"/>
                  </a:lnTo>
                  <a:lnTo>
                    <a:pt x="2948" y="80"/>
                  </a:lnTo>
                  <a:lnTo>
                    <a:pt x="2600" y="161"/>
                  </a:lnTo>
                  <a:lnTo>
                    <a:pt x="2252" y="295"/>
                  </a:lnTo>
                  <a:lnTo>
                    <a:pt x="1930" y="455"/>
                  </a:lnTo>
                  <a:lnTo>
                    <a:pt x="1635" y="643"/>
                  </a:lnTo>
                  <a:lnTo>
                    <a:pt x="1341" y="857"/>
                  </a:lnTo>
                  <a:lnTo>
                    <a:pt x="1099" y="1072"/>
                  </a:lnTo>
                  <a:lnTo>
                    <a:pt x="858" y="1340"/>
                  </a:lnTo>
                  <a:lnTo>
                    <a:pt x="644" y="1634"/>
                  </a:lnTo>
                  <a:lnTo>
                    <a:pt x="456" y="1929"/>
                  </a:lnTo>
                  <a:lnTo>
                    <a:pt x="296" y="2251"/>
                  </a:lnTo>
                  <a:lnTo>
                    <a:pt x="162" y="2599"/>
                  </a:lnTo>
                  <a:lnTo>
                    <a:pt x="81" y="2947"/>
                  </a:lnTo>
                  <a:lnTo>
                    <a:pt x="28" y="3322"/>
                  </a:lnTo>
                  <a:lnTo>
                    <a:pt x="1" y="3697"/>
                  </a:lnTo>
                  <a:lnTo>
                    <a:pt x="28" y="4126"/>
                  </a:lnTo>
                  <a:lnTo>
                    <a:pt x="108" y="4555"/>
                  </a:lnTo>
                  <a:lnTo>
                    <a:pt x="215" y="4957"/>
                  </a:lnTo>
                  <a:lnTo>
                    <a:pt x="403" y="5359"/>
                  </a:lnTo>
                  <a:lnTo>
                    <a:pt x="590" y="5707"/>
                  </a:lnTo>
                  <a:lnTo>
                    <a:pt x="858" y="6055"/>
                  </a:lnTo>
                  <a:lnTo>
                    <a:pt x="1126" y="6350"/>
                  </a:lnTo>
                  <a:lnTo>
                    <a:pt x="1448" y="6618"/>
                  </a:lnTo>
                  <a:lnTo>
                    <a:pt x="5976" y="6618"/>
                  </a:lnTo>
                  <a:lnTo>
                    <a:pt x="6271" y="6350"/>
                  </a:lnTo>
                  <a:lnTo>
                    <a:pt x="6565" y="6055"/>
                  </a:lnTo>
                  <a:lnTo>
                    <a:pt x="6806" y="5707"/>
                  </a:lnTo>
                  <a:lnTo>
                    <a:pt x="7021" y="5359"/>
                  </a:lnTo>
                  <a:lnTo>
                    <a:pt x="7182" y="4957"/>
                  </a:lnTo>
                  <a:lnTo>
                    <a:pt x="7289" y="4555"/>
                  </a:lnTo>
                  <a:lnTo>
                    <a:pt x="7369" y="4126"/>
                  </a:lnTo>
                  <a:lnTo>
                    <a:pt x="7396" y="3697"/>
                  </a:lnTo>
                  <a:lnTo>
                    <a:pt x="7396" y="3322"/>
                  </a:lnTo>
                  <a:lnTo>
                    <a:pt x="7316" y="2947"/>
                  </a:lnTo>
                  <a:lnTo>
                    <a:pt x="7235" y="2599"/>
                  </a:lnTo>
                  <a:lnTo>
                    <a:pt x="7101" y="2251"/>
                  </a:lnTo>
                  <a:lnTo>
                    <a:pt x="6967" y="1929"/>
                  </a:lnTo>
                  <a:lnTo>
                    <a:pt x="6780" y="1634"/>
                  </a:lnTo>
                  <a:lnTo>
                    <a:pt x="6565" y="1340"/>
                  </a:lnTo>
                  <a:lnTo>
                    <a:pt x="6324" y="1072"/>
                  </a:lnTo>
                  <a:lnTo>
                    <a:pt x="6056" y="857"/>
                  </a:lnTo>
                  <a:lnTo>
                    <a:pt x="5762" y="643"/>
                  </a:lnTo>
                  <a:lnTo>
                    <a:pt x="5467" y="455"/>
                  </a:lnTo>
                  <a:lnTo>
                    <a:pt x="5145" y="295"/>
                  </a:lnTo>
                  <a:lnTo>
                    <a:pt x="4797" y="161"/>
                  </a:lnTo>
                  <a:lnTo>
                    <a:pt x="4449" y="80"/>
                  </a:lnTo>
                  <a:lnTo>
                    <a:pt x="4074" y="27"/>
                  </a:lnTo>
                  <a:lnTo>
                    <a:pt x="36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2"/>
            <p:cNvSpPr/>
            <p:nvPr/>
          </p:nvSpPr>
          <p:spPr>
            <a:xfrm>
              <a:off x="3347475" y="1457200"/>
              <a:ext cx="167475" cy="35525"/>
            </a:xfrm>
            <a:custGeom>
              <a:avLst/>
              <a:gdLst/>
              <a:ahLst/>
              <a:cxnLst/>
              <a:rect l="l" t="t" r="r" b="b"/>
              <a:pathLst>
                <a:path w="6699" h="1421" extrusionOk="0">
                  <a:moveTo>
                    <a:pt x="402" y="1"/>
                  </a:moveTo>
                  <a:lnTo>
                    <a:pt x="241" y="28"/>
                  </a:lnTo>
                  <a:lnTo>
                    <a:pt x="107" y="108"/>
                  </a:lnTo>
                  <a:lnTo>
                    <a:pt x="27" y="242"/>
                  </a:lnTo>
                  <a:lnTo>
                    <a:pt x="0" y="403"/>
                  </a:lnTo>
                  <a:lnTo>
                    <a:pt x="0" y="1421"/>
                  </a:lnTo>
                  <a:lnTo>
                    <a:pt x="6699" y="1421"/>
                  </a:lnTo>
                  <a:lnTo>
                    <a:pt x="6699" y="403"/>
                  </a:lnTo>
                  <a:lnTo>
                    <a:pt x="6672" y="242"/>
                  </a:lnTo>
                  <a:lnTo>
                    <a:pt x="6591" y="108"/>
                  </a:lnTo>
                  <a:lnTo>
                    <a:pt x="6457" y="28"/>
                  </a:lnTo>
                  <a:lnTo>
                    <a:pt x="6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2"/>
            <p:cNvSpPr/>
            <p:nvPr/>
          </p:nvSpPr>
          <p:spPr>
            <a:xfrm>
              <a:off x="3347475" y="1512125"/>
              <a:ext cx="167475" cy="36200"/>
            </a:xfrm>
            <a:custGeom>
              <a:avLst/>
              <a:gdLst/>
              <a:ahLst/>
              <a:cxnLst/>
              <a:rect l="l" t="t" r="r" b="b"/>
              <a:pathLst>
                <a:path w="6699" h="1448" extrusionOk="0">
                  <a:moveTo>
                    <a:pt x="0" y="1"/>
                  </a:moveTo>
                  <a:lnTo>
                    <a:pt x="0" y="1448"/>
                  </a:lnTo>
                  <a:lnTo>
                    <a:pt x="6699" y="1448"/>
                  </a:lnTo>
                  <a:lnTo>
                    <a:pt x="66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2"/>
            <p:cNvSpPr/>
            <p:nvPr/>
          </p:nvSpPr>
          <p:spPr>
            <a:xfrm>
              <a:off x="3347475" y="1567725"/>
              <a:ext cx="167475" cy="35525"/>
            </a:xfrm>
            <a:custGeom>
              <a:avLst/>
              <a:gdLst/>
              <a:ahLst/>
              <a:cxnLst/>
              <a:rect l="l" t="t" r="r" b="b"/>
              <a:pathLst>
                <a:path w="6699" h="1421" extrusionOk="0">
                  <a:moveTo>
                    <a:pt x="0" y="1"/>
                  </a:moveTo>
                  <a:lnTo>
                    <a:pt x="0" y="1046"/>
                  </a:lnTo>
                  <a:lnTo>
                    <a:pt x="27" y="1180"/>
                  </a:lnTo>
                  <a:lnTo>
                    <a:pt x="107" y="1314"/>
                  </a:lnTo>
                  <a:lnTo>
                    <a:pt x="241" y="1394"/>
                  </a:lnTo>
                  <a:lnTo>
                    <a:pt x="402" y="1421"/>
                  </a:lnTo>
                  <a:lnTo>
                    <a:pt x="6323" y="1421"/>
                  </a:lnTo>
                  <a:lnTo>
                    <a:pt x="6457" y="1394"/>
                  </a:lnTo>
                  <a:lnTo>
                    <a:pt x="6591" y="1314"/>
                  </a:lnTo>
                  <a:lnTo>
                    <a:pt x="6672" y="1180"/>
                  </a:lnTo>
                  <a:lnTo>
                    <a:pt x="6699" y="1046"/>
                  </a:lnTo>
                  <a:lnTo>
                    <a:pt x="66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62"/>
          <p:cNvGrpSpPr/>
          <p:nvPr/>
        </p:nvGrpSpPr>
        <p:grpSpPr>
          <a:xfrm>
            <a:off x="4806100" y="1213476"/>
            <a:ext cx="288050" cy="330900"/>
            <a:chOff x="4044100" y="1272350"/>
            <a:chExt cx="288050" cy="330900"/>
          </a:xfrm>
        </p:grpSpPr>
        <p:sp>
          <p:nvSpPr>
            <p:cNvPr id="1224" name="Google Shape;1224;p62"/>
            <p:cNvSpPr/>
            <p:nvPr/>
          </p:nvSpPr>
          <p:spPr>
            <a:xfrm>
              <a:off x="4088975" y="1272350"/>
              <a:ext cx="195625" cy="103175"/>
            </a:xfrm>
            <a:custGeom>
              <a:avLst/>
              <a:gdLst/>
              <a:ahLst/>
              <a:cxnLst/>
              <a:rect l="l" t="t" r="r" b="b"/>
              <a:pathLst>
                <a:path w="7825" h="4127" extrusionOk="0">
                  <a:moveTo>
                    <a:pt x="402" y="0"/>
                  </a:moveTo>
                  <a:lnTo>
                    <a:pt x="242" y="27"/>
                  </a:lnTo>
                  <a:lnTo>
                    <a:pt x="108" y="107"/>
                  </a:lnTo>
                  <a:lnTo>
                    <a:pt x="27" y="241"/>
                  </a:lnTo>
                  <a:lnTo>
                    <a:pt x="0" y="375"/>
                  </a:lnTo>
                  <a:lnTo>
                    <a:pt x="0" y="616"/>
                  </a:lnTo>
                  <a:lnTo>
                    <a:pt x="0" y="831"/>
                  </a:lnTo>
                  <a:lnTo>
                    <a:pt x="54" y="1018"/>
                  </a:lnTo>
                  <a:lnTo>
                    <a:pt x="81" y="1206"/>
                  </a:lnTo>
                  <a:lnTo>
                    <a:pt x="161" y="1366"/>
                  </a:lnTo>
                  <a:lnTo>
                    <a:pt x="242" y="1554"/>
                  </a:lnTo>
                  <a:lnTo>
                    <a:pt x="349" y="1715"/>
                  </a:lnTo>
                  <a:lnTo>
                    <a:pt x="456" y="1849"/>
                  </a:lnTo>
                  <a:lnTo>
                    <a:pt x="563" y="2009"/>
                  </a:lnTo>
                  <a:lnTo>
                    <a:pt x="724" y="2117"/>
                  </a:lnTo>
                  <a:lnTo>
                    <a:pt x="858" y="2224"/>
                  </a:lnTo>
                  <a:lnTo>
                    <a:pt x="1019" y="2331"/>
                  </a:lnTo>
                  <a:lnTo>
                    <a:pt x="1179" y="2411"/>
                  </a:lnTo>
                  <a:lnTo>
                    <a:pt x="1367" y="2492"/>
                  </a:lnTo>
                  <a:lnTo>
                    <a:pt x="1554" y="2519"/>
                  </a:lnTo>
                  <a:lnTo>
                    <a:pt x="1742" y="2545"/>
                  </a:lnTo>
                  <a:lnTo>
                    <a:pt x="1956" y="2572"/>
                  </a:lnTo>
                  <a:lnTo>
                    <a:pt x="3591" y="2572"/>
                  </a:lnTo>
                  <a:lnTo>
                    <a:pt x="3591" y="4126"/>
                  </a:lnTo>
                  <a:lnTo>
                    <a:pt x="4368" y="4126"/>
                  </a:lnTo>
                  <a:lnTo>
                    <a:pt x="4368" y="2572"/>
                  </a:lnTo>
                  <a:lnTo>
                    <a:pt x="5895" y="2572"/>
                  </a:lnTo>
                  <a:lnTo>
                    <a:pt x="6082" y="2545"/>
                  </a:lnTo>
                  <a:lnTo>
                    <a:pt x="6270" y="2519"/>
                  </a:lnTo>
                  <a:lnTo>
                    <a:pt x="6458" y="2492"/>
                  </a:lnTo>
                  <a:lnTo>
                    <a:pt x="6645" y="2411"/>
                  </a:lnTo>
                  <a:lnTo>
                    <a:pt x="6806" y="2331"/>
                  </a:lnTo>
                  <a:lnTo>
                    <a:pt x="6967" y="2224"/>
                  </a:lnTo>
                  <a:lnTo>
                    <a:pt x="7127" y="2117"/>
                  </a:lnTo>
                  <a:lnTo>
                    <a:pt x="7261" y="2009"/>
                  </a:lnTo>
                  <a:lnTo>
                    <a:pt x="7395" y="1849"/>
                  </a:lnTo>
                  <a:lnTo>
                    <a:pt x="7503" y="1715"/>
                  </a:lnTo>
                  <a:lnTo>
                    <a:pt x="7610" y="1554"/>
                  </a:lnTo>
                  <a:lnTo>
                    <a:pt x="7690" y="1366"/>
                  </a:lnTo>
                  <a:lnTo>
                    <a:pt x="7744" y="1206"/>
                  </a:lnTo>
                  <a:lnTo>
                    <a:pt x="7797" y="1018"/>
                  </a:lnTo>
                  <a:lnTo>
                    <a:pt x="7824" y="831"/>
                  </a:lnTo>
                  <a:lnTo>
                    <a:pt x="7824" y="616"/>
                  </a:lnTo>
                  <a:lnTo>
                    <a:pt x="7824" y="375"/>
                  </a:lnTo>
                  <a:lnTo>
                    <a:pt x="7797" y="241"/>
                  </a:lnTo>
                  <a:lnTo>
                    <a:pt x="7717" y="107"/>
                  </a:lnTo>
                  <a:lnTo>
                    <a:pt x="7583" y="27"/>
                  </a:lnTo>
                  <a:lnTo>
                    <a:pt x="7449" y="0"/>
                  </a:lnTo>
                  <a:lnTo>
                    <a:pt x="5198" y="0"/>
                  </a:lnTo>
                  <a:lnTo>
                    <a:pt x="4984" y="54"/>
                  </a:lnTo>
                  <a:lnTo>
                    <a:pt x="4770" y="107"/>
                  </a:lnTo>
                  <a:lnTo>
                    <a:pt x="4582" y="188"/>
                  </a:lnTo>
                  <a:lnTo>
                    <a:pt x="4394" y="295"/>
                  </a:lnTo>
                  <a:lnTo>
                    <a:pt x="4207" y="429"/>
                  </a:lnTo>
                  <a:lnTo>
                    <a:pt x="4073" y="563"/>
                  </a:lnTo>
                  <a:lnTo>
                    <a:pt x="3912" y="697"/>
                  </a:lnTo>
                  <a:lnTo>
                    <a:pt x="3778" y="563"/>
                  </a:lnTo>
                  <a:lnTo>
                    <a:pt x="3617" y="429"/>
                  </a:lnTo>
                  <a:lnTo>
                    <a:pt x="3457" y="295"/>
                  </a:lnTo>
                  <a:lnTo>
                    <a:pt x="3269" y="188"/>
                  </a:lnTo>
                  <a:lnTo>
                    <a:pt x="3055" y="107"/>
                  </a:lnTo>
                  <a:lnTo>
                    <a:pt x="2867" y="54"/>
                  </a:lnTo>
                  <a:lnTo>
                    <a:pt x="26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2"/>
            <p:cNvSpPr/>
            <p:nvPr/>
          </p:nvSpPr>
          <p:spPr>
            <a:xfrm>
              <a:off x="4172025" y="1467250"/>
              <a:ext cx="42900" cy="22125"/>
            </a:xfrm>
            <a:custGeom>
              <a:avLst/>
              <a:gdLst/>
              <a:ahLst/>
              <a:cxnLst/>
              <a:rect l="l" t="t" r="r" b="b"/>
              <a:pathLst>
                <a:path w="1716" h="885" extrusionOk="0">
                  <a:moveTo>
                    <a:pt x="1" y="1"/>
                  </a:moveTo>
                  <a:lnTo>
                    <a:pt x="1" y="885"/>
                  </a:lnTo>
                  <a:lnTo>
                    <a:pt x="1367" y="885"/>
                  </a:lnTo>
                  <a:lnTo>
                    <a:pt x="1448" y="858"/>
                  </a:lnTo>
                  <a:lnTo>
                    <a:pt x="1528" y="805"/>
                  </a:lnTo>
                  <a:lnTo>
                    <a:pt x="1582" y="751"/>
                  </a:lnTo>
                  <a:lnTo>
                    <a:pt x="1635" y="697"/>
                  </a:lnTo>
                  <a:lnTo>
                    <a:pt x="1662" y="617"/>
                  </a:lnTo>
                  <a:lnTo>
                    <a:pt x="1689" y="537"/>
                  </a:lnTo>
                  <a:lnTo>
                    <a:pt x="1716" y="456"/>
                  </a:lnTo>
                  <a:lnTo>
                    <a:pt x="1716" y="430"/>
                  </a:lnTo>
                  <a:lnTo>
                    <a:pt x="1689" y="349"/>
                  </a:lnTo>
                  <a:lnTo>
                    <a:pt x="1662" y="269"/>
                  </a:lnTo>
                  <a:lnTo>
                    <a:pt x="1635" y="188"/>
                  </a:lnTo>
                  <a:lnTo>
                    <a:pt x="1582" y="135"/>
                  </a:lnTo>
                  <a:lnTo>
                    <a:pt x="1528" y="81"/>
                  </a:lnTo>
                  <a:lnTo>
                    <a:pt x="1448" y="54"/>
                  </a:lnTo>
                  <a:lnTo>
                    <a:pt x="1367" y="28"/>
                  </a:lnTo>
                  <a:lnTo>
                    <a:pt x="1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2"/>
            <p:cNvSpPr/>
            <p:nvPr/>
          </p:nvSpPr>
          <p:spPr>
            <a:xfrm>
              <a:off x="4172025" y="1508775"/>
              <a:ext cx="42900" cy="21475"/>
            </a:xfrm>
            <a:custGeom>
              <a:avLst/>
              <a:gdLst/>
              <a:ahLst/>
              <a:cxnLst/>
              <a:rect l="l" t="t" r="r" b="b"/>
              <a:pathLst>
                <a:path w="1716" h="859" extrusionOk="0">
                  <a:moveTo>
                    <a:pt x="1" y="1"/>
                  </a:moveTo>
                  <a:lnTo>
                    <a:pt x="1" y="858"/>
                  </a:lnTo>
                  <a:lnTo>
                    <a:pt x="1367" y="858"/>
                  </a:lnTo>
                  <a:lnTo>
                    <a:pt x="1448" y="832"/>
                  </a:lnTo>
                  <a:lnTo>
                    <a:pt x="1528" y="805"/>
                  </a:lnTo>
                  <a:lnTo>
                    <a:pt x="1582" y="751"/>
                  </a:lnTo>
                  <a:lnTo>
                    <a:pt x="1635" y="671"/>
                  </a:lnTo>
                  <a:lnTo>
                    <a:pt x="1662" y="590"/>
                  </a:lnTo>
                  <a:lnTo>
                    <a:pt x="1689" y="510"/>
                  </a:lnTo>
                  <a:lnTo>
                    <a:pt x="1716" y="430"/>
                  </a:lnTo>
                  <a:lnTo>
                    <a:pt x="1689" y="349"/>
                  </a:lnTo>
                  <a:lnTo>
                    <a:pt x="1662" y="269"/>
                  </a:lnTo>
                  <a:lnTo>
                    <a:pt x="1635" y="189"/>
                  </a:lnTo>
                  <a:lnTo>
                    <a:pt x="1582" y="135"/>
                  </a:lnTo>
                  <a:lnTo>
                    <a:pt x="1528" y="81"/>
                  </a:lnTo>
                  <a:lnTo>
                    <a:pt x="1448" y="28"/>
                  </a:lnTo>
                  <a:lnTo>
                    <a:pt x="1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2"/>
            <p:cNvSpPr/>
            <p:nvPr/>
          </p:nvSpPr>
          <p:spPr>
            <a:xfrm>
              <a:off x="4044100" y="1394925"/>
              <a:ext cx="288050" cy="208325"/>
            </a:xfrm>
            <a:custGeom>
              <a:avLst/>
              <a:gdLst/>
              <a:ahLst/>
              <a:cxnLst/>
              <a:rect l="l" t="t" r="r" b="b"/>
              <a:pathLst>
                <a:path w="11522" h="8333" extrusionOk="0">
                  <a:moveTo>
                    <a:pt x="6565" y="1715"/>
                  </a:moveTo>
                  <a:lnTo>
                    <a:pt x="6725" y="1742"/>
                  </a:lnTo>
                  <a:lnTo>
                    <a:pt x="6833" y="1822"/>
                  </a:lnTo>
                  <a:lnTo>
                    <a:pt x="6913" y="1956"/>
                  </a:lnTo>
                  <a:lnTo>
                    <a:pt x="6940" y="2117"/>
                  </a:lnTo>
                  <a:lnTo>
                    <a:pt x="6940" y="2278"/>
                  </a:lnTo>
                  <a:lnTo>
                    <a:pt x="7100" y="2358"/>
                  </a:lnTo>
                  <a:lnTo>
                    <a:pt x="7208" y="2465"/>
                  </a:lnTo>
                  <a:lnTo>
                    <a:pt x="7315" y="2572"/>
                  </a:lnTo>
                  <a:lnTo>
                    <a:pt x="7422" y="2706"/>
                  </a:lnTo>
                  <a:lnTo>
                    <a:pt x="7502" y="2840"/>
                  </a:lnTo>
                  <a:lnTo>
                    <a:pt x="7556" y="3001"/>
                  </a:lnTo>
                  <a:lnTo>
                    <a:pt x="7583" y="3162"/>
                  </a:lnTo>
                  <a:lnTo>
                    <a:pt x="7610" y="3323"/>
                  </a:lnTo>
                  <a:lnTo>
                    <a:pt x="7610" y="3349"/>
                  </a:lnTo>
                  <a:lnTo>
                    <a:pt x="7583" y="3564"/>
                  </a:lnTo>
                  <a:lnTo>
                    <a:pt x="7502" y="3778"/>
                  </a:lnTo>
                  <a:lnTo>
                    <a:pt x="7422" y="3992"/>
                  </a:lnTo>
                  <a:lnTo>
                    <a:pt x="7288" y="4153"/>
                  </a:lnTo>
                  <a:lnTo>
                    <a:pt x="7422" y="4341"/>
                  </a:lnTo>
                  <a:lnTo>
                    <a:pt x="7502" y="4528"/>
                  </a:lnTo>
                  <a:lnTo>
                    <a:pt x="7583" y="4743"/>
                  </a:lnTo>
                  <a:lnTo>
                    <a:pt x="7610" y="4984"/>
                  </a:lnTo>
                  <a:lnTo>
                    <a:pt x="7583" y="5171"/>
                  </a:lnTo>
                  <a:lnTo>
                    <a:pt x="7556" y="5332"/>
                  </a:lnTo>
                  <a:lnTo>
                    <a:pt x="7502" y="5466"/>
                  </a:lnTo>
                  <a:lnTo>
                    <a:pt x="7422" y="5627"/>
                  </a:lnTo>
                  <a:lnTo>
                    <a:pt x="7315" y="5761"/>
                  </a:lnTo>
                  <a:lnTo>
                    <a:pt x="7208" y="5868"/>
                  </a:lnTo>
                  <a:lnTo>
                    <a:pt x="7100" y="5975"/>
                  </a:lnTo>
                  <a:lnTo>
                    <a:pt x="6940" y="6055"/>
                  </a:lnTo>
                  <a:lnTo>
                    <a:pt x="6940" y="6216"/>
                  </a:lnTo>
                  <a:lnTo>
                    <a:pt x="6913" y="6377"/>
                  </a:lnTo>
                  <a:lnTo>
                    <a:pt x="6833" y="6484"/>
                  </a:lnTo>
                  <a:lnTo>
                    <a:pt x="6725" y="6564"/>
                  </a:lnTo>
                  <a:lnTo>
                    <a:pt x="6565" y="6618"/>
                  </a:lnTo>
                  <a:lnTo>
                    <a:pt x="6404" y="6564"/>
                  </a:lnTo>
                  <a:lnTo>
                    <a:pt x="6297" y="6484"/>
                  </a:lnTo>
                  <a:lnTo>
                    <a:pt x="6216" y="6377"/>
                  </a:lnTo>
                  <a:lnTo>
                    <a:pt x="6163" y="6216"/>
                  </a:lnTo>
                  <a:lnTo>
                    <a:pt x="6163" y="6189"/>
                  </a:lnTo>
                  <a:lnTo>
                    <a:pt x="5332" y="6189"/>
                  </a:lnTo>
                  <a:lnTo>
                    <a:pt x="5332" y="6216"/>
                  </a:lnTo>
                  <a:lnTo>
                    <a:pt x="5305" y="6377"/>
                  </a:lnTo>
                  <a:lnTo>
                    <a:pt x="5225" y="6484"/>
                  </a:lnTo>
                  <a:lnTo>
                    <a:pt x="5118" y="6564"/>
                  </a:lnTo>
                  <a:lnTo>
                    <a:pt x="4957" y="6618"/>
                  </a:lnTo>
                  <a:lnTo>
                    <a:pt x="4796" y="6564"/>
                  </a:lnTo>
                  <a:lnTo>
                    <a:pt x="4689" y="6484"/>
                  </a:lnTo>
                  <a:lnTo>
                    <a:pt x="4609" y="6377"/>
                  </a:lnTo>
                  <a:lnTo>
                    <a:pt x="4582" y="6216"/>
                  </a:lnTo>
                  <a:lnTo>
                    <a:pt x="4582" y="6189"/>
                  </a:lnTo>
                  <a:lnTo>
                    <a:pt x="4341" y="6189"/>
                  </a:lnTo>
                  <a:lnTo>
                    <a:pt x="4180" y="6163"/>
                  </a:lnTo>
                  <a:lnTo>
                    <a:pt x="4046" y="6082"/>
                  </a:lnTo>
                  <a:lnTo>
                    <a:pt x="3966" y="5948"/>
                  </a:lnTo>
                  <a:lnTo>
                    <a:pt x="3939" y="5814"/>
                  </a:lnTo>
                  <a:lnTo>
                    <a:pt x="3966" y="5654"/>
                  </a:lnTo>
                  <a:lnTo>
                    <a:pt x="4046" y="5546"/>
                  </a:lnTo>
                  <a:lnTo>
                    <a:pt x="4180" y="5439"/>
                  </a:lnTo>
                  <a:lnTo>
                    <a:pt x="4341" y="5412"/>
                  </a:lnTo>
                  <a:lnTo>
                    <a:pt x="4341" y="2894"/>
                  </a:lnTo>
                  <a:lnTo>
                    <a:pt x="4180" y="2867"/>
                  </a:lnTo>
                  <a:lnTo>
                    <a:pt x="4046" y="2787"/>
                  </a:lnTo>
                  <a:lnTo>
                    <a:pt x="3966" y="2679"/>
                  </a:lnTo>
                  <a:lnTo>
                    <a:pt x="3939" y="2519"/>
                  </a:lnTo>
                  <a:lnTo>
                    <a:pt x="3966" y="2358"/>
                  </a:lnTo>
                  <a:lnTo>
                    <a:pt x="4046" y="2251"/>
                  </a:lnTo>
                  <a:lnTo>
                    <a:pt x="4180" y="2170"/>
                  </a:lnTo>
                  <a:lnTo>
                    <a:pt x="4341" y="2117"/>
                  </a:lnTo>
                  <a:lnTo>
                    <a:pt x="4582" y="2117"/>
                  </a:lnTo>
                  <a:lnTo>
                    <a:pt x="4609" y="1956"/>
                  </a:lnTo>
                  <a:lnTo>
                    <a:pt x="4689" y="1822"/>
                  </a:lnTo>
                  <a:lnTo>
                    <a:pt x="4796" y="1742"/>
                  </a:lnTo>
                  <a:lnTo>
                    <a:pt x="4957" y="1715"/>
                  </a:lnTo>
                  <a:lnTo>
                    <a:pt x="5118" y="1742"/>
                  </a:lnTo>
                  <a:lnTo>
                    <a:pt x="5225" y="1822"/>
                  </a:lnTo>
                  <a:lnTo>
                    <a:pt x="5305" y="1956"/>
                  </a:lnTo>
                  <a:lnTo>
                    <a:pt x="5332" y="2117"/>
                  </a:lnTo>
                  <a:lnTo>
                    <a:pt x="6163" y="2117"/>
                  </a:lnTo>
                  <a:lnTo>
                    <a:pt x="6216" y="1956"/>
                  </a:lnTo>
                  <a:lnTo>
                    <a:pt x="6297" y="1822"/>
                  </a:lnTo>
                  <a:lnTo>
                    <a:pt x="6404" y="1742"/>
                  </a:lnTo>
                  <a:lnTo>
                    <a:pt x="6565" y="1715"/>
                  </a:lnTo>
                  <a:close/>
                  <a:moveTo>
                    <a:pt x="402" y="0"/>
                  </a:moveTo>
                  <a:lnTo>
                    <a:pt x="241" y="27"/>
                  </a:lnTo>
                  <a:lnTo>
                    <a:pt x="107" y="107"/>
                  </a:lnTo>
                  <a:lnTo>
                    <a:pt x="27" y="214"/>
                  </a:lnTo>
                  <a:lnTo>
                    <a:pt x="0" y="375"/>
                  </a:lnTo>
                  <a:lnTo>
                    <a:pt x="27" y="536"/>
                  </a:lnTo>
                  <a:lnTo>
                    <a:pt x="107" y="643"/>
                  </a:lnTo>
                  <a:lnTo>
                    <a:pt x="241" y="724"/>
                  </a:lnTo>
                  <a:lnTo>
                    <a:pt x="402" y="750"/>
                  </a:lnTo>
                  <a:lnTo>
                    <a:pt x="938" y="750"/>
                  </a:lnTo>
                  <a:lnTo>
                    <a:pt x="1501" y="7020"/>
                  </a:lnTo>
                  <a:lnTo>
                    <a:pt x="1554" y="7288"/>
                  </a:lnTo>
                  <a:lnTo>
                    <a:pt x="1661" y="7529"/>
                  </a:lnTo>
                  <a:lnTo>
                    <a:pt x="1795" y="7770"/>
                  </a:lnTo>
                  <a:lnTo>
                    <a:pt x="1983" y="7958"/>
                  </a:lnTo>
                  <a:lnTo>
                    <a:pt x="2197" y="8118"/>
                  </a:lnTo>
                  <a:lnTo>
                    <a:pt x="2412" y="8226"/>
                  </a:lnTo>
                  <a:lnTo>
                    <a:pt x="2680" y="8306"/>
                  </a:lnTo>
                  <a:lnTo>
                    <a:pt x="2974" y="8333"/>
                  </a:lnTo>
                  <a:lnTo>
                    <a:pt x="8574" y="8333"/>
                  </a:lnTo>
                  <a:lnTo>
                    <a:pt x="8842" y="8306"/>
                  </a:lnTo>
                  <a:lnTo>
                    <a:pt x="9110" y="8226"/>
                  </a:lnTo>
                  <a:lnTo>
                    <a:pt x="9351" y="8118"/>
                  </a:lnTo>
                  <a:lnTo>
                    <a:pt x="9565" y="7958"/>
                  </a:lnTo>
                  <a:lnTo>
                    <a:pt x="9753" y="7770"/>
                  </a:lnTo>
                  <a:lnTo>
                    <a:pt x="9887" y="7529"/>
                  </a:lnTo>
                  <a:lnTo>
                    <a:pt x="9994" y="7288"/>
                  </a:lnTo>
                  <a:lnTo>
                    <a:pt x="10021" y="7020"/>
                  </a:lnTo>
                  <a:lnTo>
                    <a:pt x="10610" y="750"/>
                  </a:lnTo>
                  <a:lnTo>
                    <a:pt x="11146" y="750"/>
                  </a:lnTo>
                  <a:lnTo>
                    <a:pt x="11307" y="724"/>
                  </a:lnTo>
                  <a:lnTo>
                    <a:pt x="11414" y="643"/>
                  </a:lnTo>
                  <a:lnTo>
                    <a:pt x="11495" y="536"/>
                  </a:lnTo>
                  <a:lnTo>
                    <a:pt x="11521" y="375"/>
                  </a:lnTo>
                  <a:lnTo>
                    <a:pt x="11495" y="214"/>
                  </a:lnTo>
                  <a:lnTo>
                    <a:pt x="11414" y="107"/>
                  </a:lnTo>
                  <a:lnTo>
                    <a:pt x="11307" y="27"/>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 name="Google Shape;1228;p62"/>
          <p:cNvGrpSpPr/>
          <p:nvPr/>
        </p:nvGrpSpPr>
        <p:grpSpPr>
          <a:xfrm>
            <a:off x="5541575" y="1213476"/>
            <a:ext cx="330925" cy="330900"/>
            <a:chOff x="4779575" y="1272350"/>
            <a:chExt cx="330925" cy="330900"/>
          </a:xfrm>
        </p:grpSpPr>
        <p:sp>
          <p:nvSpPr>
            <p:cNvPr id="1229" name="Google Shape;1229;p62"/>
            <p:cNvSpPr/>
            <p:nvPr/>
          </p:nvSpPr>
          <p:spPr>
            <a:xfrm>
              <a:off x="4779575" y="1364775"/>
              <a:ext cx="239150" cy="238475"/>
            </a:xfrm>
            <a:custGeom>
              <a:avLst/>
              <a:gdLst/>
              <a:ahLst/>
              <a:cxnLst/>
              <a:rect l="l" t="t" r="r" b="b"/>
              <a:pathLst>
                <a:path w="9566" h="9539" extrusionOk="0">
                  <a:moveTo>
                    <a:pt x="7904" y="0"/>
                  </a:moveTo>
                  <a:lnTo>
                    <a:pt x="349" y="7556"/>
                  </a:lnTo>
                  <a:lnTo>
                    <a:pt x="215" y="7744"/>
                  </a:lnTo>
                  <a:lnTo>
                    <a:pt x="107" y="7931"/>
                  </a:lnTo>
                  <a:lnTo>
                    <a:pt x="27" y="8146"/>
                  </a:lnTo>
                  <a:lnTo>
                    <a:pt x="0" y="8387"/>
                  </a:lnTo>
                  <a:lnTo>
                    <a:pt x="27" y="8601"/>
                  </a:lnTo>
                  <a:lnTo>
                    <a:pt x="107" y="8815"/>
                  </a:lnTo>
                  <a:lnTo>
                    <a:pt x="215" y="9030"/>
                  </a:lnTo>
                  <a:lnTo>
                    <a:pt x="349" y="9191"/>
                  </a:lnTo>
                  <a:lnTo>
                    <a:pt x="536" y="9351"/>
                  </a:lnTo>
                  <a:lnTo>
                    <a:pt x="750" y="9458"/>
                  </a:lnTo>
                  <a:lnTo>
                    <a:pt x="965" y="9512"/>
                  </a:lnTo>
                  <a:lnTo>
                    <a:pt x="1179" y="9539"/>
                  </a:lnTo>
                  <a:lnTo>
                    <a:pt x="1393" y="9512"/>
                  </a:lnTo>
                  <a:lnTo>
                    <a:pt x="1608" y="9458"/>
                  </a:lnTo>
                  <a:lnTo>
                    <a:pt x="1822" y="9351"/>
                  </a:lnTo>
                  <a:lnTo>
                    <a:pt x="2010" y="9191"/>
                  </a:lnTo>
                  <a:lnTo>
                    <a:pt x="9565" y="1635"/>
                  </a:lnTo>
                  <a:lnTo>
                    <a:pt x="79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2"/>
            <p:cNvSpPr/>
            <p:nvPr/>
          </p:nvSpPr>
          <p:spPr>
            <a:xfrm>
              <a:off x="5034100" y="1284400"/>
              <a:ext cx="65000" cy="64325"/>
            </a:xfrm>
            <a:custGeom>
              <a:avLst/>
              <a:gdLst/>
              <a:ahLst/>
              <a:cxnLst/>
              <a:rect l="l" t="t" r="r" b="b"/>
              <a:pathLst>
                <a:path w="2600" h="2573" extrusionOk="0">
                  <a:moveTo>
                    <a:pt x="1099" y="0"/>
                  </a:moveTo>
                  <a:lnTo>
                    <a:pt x="965" y="27"/>
                  </a:lnTo>
                  <a:lnTo>
                    <a:pt x="831" y="107"/>
                  </a:lnTo>
                  <a:lnTo>
                    <a:pt x="1" y="938"/>
                  </a:lnTo>
                  <a:lnTo>
                    <a:pt x="1662" y="2572"/>
                  </a:lnTo>
                  <a:lnTo>
                    <a:pt x="2492" y="1742"/>
                  </a:lnTo>
                  <a:lnTo>
                    <a:pt x="2573" y="1635"/>
                  </a:lnTo>
                  <a:lnTo>
                    <a:pt x="2600" y="1474"/>
                  </a:lnTo>
                  <a:lnTo>
                    <a:pt x="2573" y="1340"/>
                  </a:lnTo>
                  <a:lnTo>
                    <a:pt x="2492" y="1206"/>
                  </a:lnTo>
                  <a:lnTo>
                    <a:pt x="1394" y="107"/>
                  </a:lnTo>
                  <a:lnTo>
                    <a:pt x="1260" y="27"/>
                  </a:lnTo>
                  <a:lnTo>
                    <a:pt x="10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2"/>
            <p:cNvSpPr/>
            <p:nvPr/>
          </p:nvSpPr>
          <p:spPr>
            <a:xfrm>
              <a:off x="4906175" y="1272350"/>
              <a:ext cx="108525" cy="76375"/>
            </a:xfrm>
            <a:custGeom>
              <a:avLst/>
              <a:gdLst/>
              <a:ahLst/>
              <a:cxnLst/>
              <a:rect l="l" t="t" r="r" b="b"/>
              <a:pathLst>
                <a:path w="4341" h="3055" extrusionOk="0">
                  <a:moveTo>
                    <a:pt x="777" y="0"/>
                  </a:moveTo>
                  <a:lnTo>
                    <a:pt x="643" y="27"/>
                  </a:lnTo>
                  <a:lnTo>
                    <a:pt x="509" y="80"/>
                  </a:lnTo>
                  <a:lnTo>
                    <a:pt x="375" y="161"/>
                  </a:lnTo>
                  <a:lnTo>
                    <a:pt x="268" y="268"/>
                  </a:lnTo>
                  <a:lnTo>
                    <a:pt x="161" y="375"/>
                  </a:lnTo>
                  <a:lnTo>
                    <a:pt x="81" y="509"/>
                  </a:lnTo>
                  <a:lnTo>
                    <a:pt x="27" y="643"/>
                  </a:lnTo>
                  <a:lnTo>
                    <a:pt x="0" y="804"/>
                  </a:lnTo>
                  <a:lnTo>
                    <a:pt x="0" y="965"/>
                  </a:lnTo>
                  <a:lnTo>
                    <a:pt x="27" y="1099"/>
                  </a:lnTo>
                  <a:lnTo>
                    <a:pt x="54" y="1232"/>
                  </a:lnTo>
                  <a:lnTo>
                    <a:pt x="134" y="1366"/>
                  </a:lnTo>
                  <a:lnTo>
                    <a:pt x="215" y="1500"/>
                  </a:lnTo>
                  <a:lnTo>
                    <a:pt x="322" y="1581"/>
                  </a:lnTo>
                  <a:lnTo>
                    <a:pt x="456" y="1688"/>
                  </a:lnTo>
                  <a:lnTo>
                    <a:pt x="965" y="1956"/>
                  </a:lnTo>
                  <a:lnTo>
                    <a:pt x="1474" y="2277"/>
                  </a:lnTo>
                  <a:lnTo>
                    <a:pt x="1956" y="2653"/>
                  </a:lnTo>
                  <a:lnTo>
                    <a:pt x="2465" y="3054"/>
                  </a:lnTo>
                  <a:lnTo>
                    <a:pt x="2519" y="2947"/>
                  </a:lnTo>
                  <a:lnTo>
                    <a:pt x="2572" y="2867"/>
                  </a:lnTo>
                  <a:lnTo>
                    <a:pt x="4287" y="1125"/>
                  </a:lnTo>
                  <a:lnTo>
                    <a:pt x="4341" y="1099"/>
                  </a:lnTo>
                  <a:lnTo>
                    <a:pt x="3805" y="804"/>
                  </a:lnTo>
                  <a:lnTo>
                    <a:pt x="3242" y="536"/>
                  </a:lnTo>
                  <a:lnTo>
                    <a:pt x="2679" y="322"/>
                  </a:lnTo>
                  <a:lnTo>
                    <a:pt x="2117" y="161"/>
                  </a:lnTo>
                  <a:lnTo>
                    <a:pt x="1527" y="54"/>
                  </a:lnTo>
                  <a:lnTo>
                    <a:pt x="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2"/>
            <p:cNvSpPr/>
            <p:nvPr/>
          </p:nvSpPr>
          <p:spPr>
            <a:xfrm>
              <a:off x="5034775" y="1368800"/>
              <a:ext cx="75725" cy="108525"/>
            </a:xfrm>
            <a:custGeom>
              <a:avLst/>
              <a:gdLst/>
              <a:ahLst/>
              <a:cxnLst/>
              <a:rect l="l" t="t" r="r" b="b"/>
              <a:pathLst>
                <a:path w="3029" h="4341" extrusionOk="0">
                  <a:moveTo>
                    <a:pt x="1930" y="0"/>
                  </a:moveTo>
                  <a:lnTo>
                    <a:pt x="1903" y="27"/>
                  </a:lnTo>
                  <a:lnTo>
                    <a:pt x="188" y="1769"/>
                  </a:lnTo>
                  <a:lnTo>
                    <a:pt x="108" y="1822"/>
                  </a:lnTo>
                  <a:lnTo>
                    <a:pt x="0" y="1849"/>
                  </a:lnTo>
                  <a:lnTo>
                    <a:pt x="402" y="2358"/>
                  </a:lnTo>
                  <a:lnTo>
                    <a:pt x="751" y="2867"/>
                  </a:lnTo>
                  <a:lnTo>
                    <a:pt x="1072" y="3376"/>
                  </a:lnTo>
                  <a:lnTo>
                    <a:pt x="1367" y="3858"/>
                  </a:lnTo>
                  <a:lnTo>
                    <a:pt x="1421" y="3966"/>
                  </a:lnTo>
                  <a:lnTo>
                    <a:pt x="1501" y="4073"/>
                  </a:lnTo>
                  <a:lnTo>
                    <a:pt x="1688" y="4207"/>
                  </a:lnTo>
                  <a:lnTo>
                    <a:pt x="1903" y="4314"/>
                  </a:lnTo>
                  <a:lnTo>
                    <a:pt x="2144" y="4341"/>
                  </a:lnTo>
                  <a:lnTo>
                    <a:pt x="2278" y="4314"/>
                  </a:lnTo>
                  <a:lnTo>
                    <a:pt x="2385" y="4287"/>
                  </a:lnTo>
                  <a:lnTo>
                    <a:pt x="2546" y="4234"/>
                  </a:lnTo>
                  <a:lnTo>
                    <a:pt x="2680" y="4153"/>
                  </a:lnTo>
                  <a:lnTo>
                    <a:pt x="2787" y="4073"/>
                  </a:lnTo>
                  <a:lnTo>
                    <a:pt x="2894" y="3966"/>
                  </a:lnTo>
                  <a:lnTo>
                    <a:pt x="2948" y="3832"/>
                  </a:lnTo>
                  <a:lnTo>
                    <a:pt x="3001" y="3698"/>
                  </a:lnTo>
                  <a:lnTo>
                    <a:pt x="3028" y="3537"/>
                  </a:lnTo>
                  <a:lnTo>
                    <a:pt x="3028" y="3376"/>
                  </a:lnTo>
                  <a:lnTo>
                    <a:pt x="2975" y="2787"/>
                  </a:lnTo>
                  <a:lnTo>
                    <a:pt x="2867" y="2224"/>
                  </a:lnTo>
                  <a:lnTo>
                    <a:pt x="2707" y="1635"/>
                  </a:lnTo>
                  <a:lnTo>
                    <a:pt x="2492" y="1072"/>
                  </a:lnTo>
                  <a:lnTo>
                    <a:pt x="2251" y="536"/>
                  </a:lnTo>
                  <a:lnTo>
                    <a:pt x="19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2"/>
            <p:cNvSpPr/>
            <p:nvPr/>
          </p:nvSpPr>
          <p:spPr>
            <a:xfrm>
              <a:off x="4991225" y="1321225"/>
              <a:ext cx="70375" cy="71025"/>
            </a:xfrm>
            <a:custGeom>
              <a:avLst/>
              <a:gdLst/>
              <a:ahLst/>
              <a:cxnLst/>
              <a:rect l="l" t="t" r="r" b="b"/>
              <a:pathLst>
                <a:path w="2815" h="2841" extrusionOk="0">
                  <a:moveTo>
                    <a:pt x="1180" y="1"/>
                  </a:moveTo>
                  <a:lnTo>
                    <a:pt x="1" y="1180"/>
                  </a:lnTo>
                  <a:lnTo>
                    <a:pt x="1635" y="2841"/>
                  </a:lnTo>
                  <a:lnTo>
                    <a:pt x="2814" y="1662"/>
                  </a:lnTo>
                  <a:lnTo>
                    <a:pt x="11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62"/>
          <p:cNvGrpSpPr/>
          <p:nvPr/>
        </p:nvGrpSpPr>
        <p:grpSpPr>
          <a:xfrm>
            <a:off x="6299825" y="1213476"/>
            <a:ext cx="328900" cy="330900"/>
            <a:chOff x="5537825" y="1272350"/>
            <a:chExt cx="328900" cy="330900"/>
          </a:xfrm>
        </p:grpSpPr>
        <p:sp>
          <p:nvSpPr>
            <p:cNvPr id="1235" name="Google Shape;1235;p62"/>
            <p:cNvSpPr/>
            <p:nvPr/>
          </p:nvSpPr>
          <p:spPr>
            <a:xfrm>
              <a:off x="5557250" y="1272350"/>
              <a:ext cx="290050" cy="77050"/>
            </a:xfrm>
            <a:custGeom>
              <a:avLst/>
              <a:gdLst/>
              <a:ahLst/>
              <a:cxnLst/>
              <a:rect l="l" t="t" r="r" b="b"/>
              <a:pathLst>
                <a:path w="11602" h="3082" extrusionOk="0">
                  <a:moveTo>
                    <a:pt x="2706" y="0"/>
                  </a:moveTo>
                  <a:lnTo>
                    <a:pt x="2385" y="27"/>
                  </a:lnTo>
                  <a:lnTo>
                    <a:pt x="2036" y="107"/>
                  </a:lnTo>
                  <a:lnTo>
                    <a:pt x="1742" y="268"/>
                  </a:lnTo>
                  <a:lnTo>
                    <a:pt x="1474" y="429"/>
                  </a:lnTo>
                  <a:lnTo>
                    <a:pt x="1259" y="670"/>
                  </a:lnTo>
                  <a:lnTo>
                    <a:pt x="1072" y="938"/>
                  </a:lnTo>
                  <a:lnTo>
                    <a:pt x="911" y="1232"/>
                  </a:lnTo>
                  <a:lnTo>
                    <a:pt x="831" y="1554"/>
                  </a:lnTo>
                  <a:lnTo>
                    <a:pt x="402" y="1554"/>
                  </a:lnTo>
                  <a:lnTo>
                    <a:pt x="241" y="1581"/>
                  </a:lnTo>
                  <a:lnTo>
                    <a:pt x="134" y="1661"/>
                  </a:lnTo>
                  <a:lnTo>
                    <a:pt x="27" y="1795"/>
                  </a:lnTo>
                  <a:lnTo>
                    <a:pt x="0" y="1929"/>
                  </a:lnTo>
                  <a:lnTo>
                    <a:pt x="0" y="3081"/>
                  </a:lnTo>
                  <a:lnTo>
                    <a:pt x="2331" y="3081"/>
                  </a:lnTo>
                  <a:lnTo>
                    <a:pt x="2331" y="1929"/>
                  </a:lnTo>
                  <a:lnTo>
                    <a:pt x="2304" y="1795"/>
                  </a:lnTo>
                  <a:lnTo>
                    <a:pt x="2224" y="1661"/>
                  </a:lnTo>
                  <a:lnTo>
                    <a:pt x="2090" y="1581"/>
                  </a:lnTo>
                  <a:lnTo>
                    <a:pt x="1929" y="1554"/>
                  </a:lnTo>
                  <a:lnTo>
                    <a:pt x="1635" y="1554"/>
                  </a:lnTo>
                  <a:lnTo>
                    <a:pt x="1688" y="1393"/>
                  </a:lnTo>
                  <a:lnTo>
                    <a:pt x="1795" y="1232"/>
                  </a:lnTo>
                  <a:lnTo>
                    <a:pt x="1903" y="1099"/>
                  </a:lnTo>
                  <a:lnTo>
                    <a:pt x="2036" y="991"/>
                  </a:lnTo>
                  <a:lnTo>
                    <a:pt x="2197" y="911"/>
                  </a:lnTo>
                  <a:lnTo>
                    <a:pt x="2358" y="831"/>
                  </a:lnTo>
                  <a:lnTo>
                    <a:pt x="2519" y="777"/>
                  </a:lnTo>
                  <a:lnTo>
                    <a:pt x="2894" y="777"/>
                  </a:lnTo>
                  <a:lnTo>
                    <a:pt x="3081" y="831"/>
                  </a:lnTo>
                  <a:lnTo>
                    <a:pt x="3242" y="911"/>
                  </a:lnTo>
                  <a:lnTo>
                    <a:pt x="3376" y="991"/>
                  </a:lnTo>
                  <a:lnTo>
                    <a:pt x="3510" y="1099"/>
                  </a:lnTo>
                  <a:lnTo>
                    <a:pt x="3644" y="1232"/>
                  </a:lnTo>
                  <a:lnTo>
                    <a:pt x="3724" y="1393"/>
                  </a:lnTo>
                  <a:lnTo>
                    <a:pt x="3805" y="1554"/>
                  </a:lnTo>
                  <a:lnTo>
                    <a:pt x="3483" y="1554"/>
                  </a:lnTo>
                  <a:lnTo>
                    <a:pt x="3323" y="1581"/>
                  </a:lnTo>
                  <a:lnTo>
                    <a:pt x="3215" y="1661"/>
                  </a:lnTo>
                  <a:lnTo>
                    <a:pt x="3135" y="1795"/>
                  </a:lnTo>
                  <a:lnTo>
                    <a:pt x="3108" y="1929"/>
                  </a:lnTo>
                  <a:lnTo>
                    <a:pt x="3108" y="3081"/>
                  </a:lnTo>
                  <a:lnTo>
                    <a:pt x="5412" y="3081"/>
                  </a:lnTo>
                  <a:lnTo>
                    <a:pt x="5412" y="1929"/>
                  </a:lnTo>
                  <a:lnTo>
                    <a:pt x="5386" y="1795"/>
                  </a:lnTo>
                  <a:lnTo>
                    <a:pt x="5305" y="1661"/>
                  </a:lnTo>
                  <a:lnTo>
                    <a:pt x="5171" y="1581"/>
                  </a:lnTo>
                  <a:lnTo>
                    <a:pt x="5037" y="1554"/>
                  </a:lnTo>
                  <a:lnTo>
                    <a:pt x="4716" y="1554"/>
                  </a:lnTo>
                  <a:lnTo>
                    <a:pt x="4796" y="1393"/>
                  </a:lnTo>
                  <a:lnTo>
                    <a:pt x="4877" y="1232"/>
                  </a:lnTo>
                  <a:lnTo>
                    <a:pt x="4984" y="1099"/>
                  </a:lnTo>
                  <a:lnTo>
                    <a:pt x="5118" y="991"/>
                  </a:lnTo>
                  <a:lnTo>
                    <a:pt x="5278" y="911"/>
                  </a:lnTo>
                  <a:lnTo>
                    <a:pt x="5439" y="831"/>
                  </a:lnTo>
                  <a:lnTo>
                    <a:pt x="5627" y="777"/>
                  </a:lnTo>
                  <a:lnTo>
                    <a:pt x="6002" y="777"/>
                  </a:lnTo>
                  <a:lnTo>
                    <a:pt x="6163" y="831"/>
                  </a:lnTo>
                  <a:lnTo>
                    <a:pt x="6323" y="911"/>
                  </a:lnTo>
                  <a:lnTo>
                    <a:pt x="6484" y="991"/>
                  </a:lnTo>
                  <a:lnTo>
                    <a:pt x="6618" y="1099"/>
                  </a:lnTo>
                  <a:lnTo>
                    <a:pt x="6725" y="1232"/>
                  </a:lnTo>
                  <a:lnTo>
                    <a:pt x="6832" y="1393"/>
                  </a:lnTo>
                  <a:lnTo>
                    <a:pt x="6886" y="1554"/>
                  </a:lnTo>
                  <a:lnTo>
                    <a:pt x="6565" y="1554"/>
                  </a:lnTo>
                  <a:lnTo>
                    <a:pt x="6431" y="1581"/>
                  </a:lnTo>
                  <a:lnTo>
                    <a:pt x="6297" y="1661"/>
                  </a:lnTo>
                  <a:lnTo>
                    <a:pt x="6216" y="1795"/>
                  </a:lnTo>
                  <a:lnTo>
                    <a:pt x="6189" y="1929"/>
                  </a:lnTo>
                  <a:lnTo>
                    <a:pt x="6189" y="3081"/>
                  </a:lnTo>
                  <a:lnTo>
                    <a:pt x="8520" y="3081"/>
                  </a:lnTo>
                  <a:lnTo>
                    <a:pt x="8520" y="1929"/>
                  </a:lnTo>
                  <a:lnTo>
                    <a:pt x="8467" y="1795"/>
                  </a:lnTo>
                  <a:lnTo>
                    <a:pt x="8386" y="1661"/>
                  </a:lnTo>
                  <a:lnTo>
                    <a:pt x="8279" y="1581"/>
                  </a:lnTo>
                  <a:lnTo>
                    <a:pt x="8119" y="1554"/>
                  </a:lnTo>
                  <a:lnTo>
                    <a:pt x="7797" y="1554"/>
                  </a:lnTo>
                  <a:lnTo>
                    <a:pt x="7877" y="1393"/>
                  </a:lnTo>
                  <a:lnTo>
                    <a:pt x="7985" y="1232"/>
                  </a:lnTo>
                  <a:lnTo>
                    <a:pt x="8092" y="1099"/>
                  </a:lnTo>
                  <a:lnTo>
                    <a:pt x="8226" y="991"/>
                  </a:lnTo>
                  <a:lnTo>
                    <a:pt x="8360" y="911"/>
                  </a:lnTo>
                  <a:lnTo>
                    <a:pt x="8547" y="831"/>
                  </a:lnTo>
                  <a:lnTo>
                    <a:pt x="8708" y="777"/>
                  </a:lnTo>
                  <a:lnTo>
                    <a:pt x="9083" y="777"/>
                  </a:lnTo>
                  <a:lnTo>
                    <a:pt x="9244" y="831"/>
                  </a:lnTo>
                  <a:lnTo>
                    <a:pt x="9431" y="911"/>
                  </a:lnTo>
                  <a:lnTo>
                    <a:pt x="9565" y="991"/>
                  </a:lnTo>
                  <a:lnTo>
                    <a:pt x="9699" y="1099"/>
                  </a:lnTo>
                  <a:lnTo>
                    <a:pt x="9807" y="1232"/>
                  </a:lnTo>
                  <a:lnTo>
                    <a:pt x="9914" y="1393"/>
                  </a:lnTo>
                  <a:lnTo>
                    <a:pt x="9994" y="1554"/>
                  </a:lnTo>
                  <a:lnTo>
                    <a:pt x="9673" y="1554"/>
                  </a:lnTo>
                  <a:lnTo>
                    <a:pt x="9512" y="1581"/>
                  </a:lnTo>
                  <a:lnTo>
                    <a:pt x="9405" y="1661"/>
                  </a:lnTo>
                  <a:lnTo>
                    <a:pt x="9297" y="1795"/>
                  </a:lnTo>
                  <a:lnTo>
                    <a:pt x="9271" y="1929"/>
                  </a:lnTo>
                  <a:lnTo>
                    <a:pt x="9271" y="3081"/>
                  </a:lnTo>
                  <a:lnTo>
                    <a:pt x="11602" y="3081"/>
                  </a:lnTo>
                  <a:lnTo>
                    <a:pt x="11602" y="1929"/>
                  </a:lnTo>
                  <a:lnTo>
                    <a:pt x="11575" y="1795"/>
                  </a:lnTo>
                  <a:lnTo>
                    <a:pt x="11495" y="1661"/>
                  </a:lnTo>
                  <a:lnTo>
                    <a:pt x="11361" y="1581"/>
                  </a:lnTo>
                  <a:lnTo>
                    <a:pt x="11200" y="1554"/>
                  </a:lnTo>
                  <a:lnTo>
                    <a:pt x="10798" y="1554"/>
                  </a:lnTo>
                  <a:lnTo>
                    <a:pt x="10691" y="1232"/>
                  </a:lnTo>
                  <a:lnTo>
                    <a:pt x="10557" y="938"/>
                  </a:lnTo>
                  <a:lnTo>
                    <a:pt x="10369" y="670"/>
                  </a:lnTo>
                  <a:lnTo>
                    <a:pt x="10128" y="429"/>
                  </a:lnTo>
                  <a:lnTo>
                    <a:pt x="9860" y="268"/>
                  </a:lnTo>
                  <a:lnTo>
                    <a:pt x="9565" y="107"/>
                  </a:lnTo>
                  <a:lnTo>
                    <a:pt x="9244" y="27"/>
                  </a:lnTo>
                  <a:lnTo>
                    <a:pt x="8896" y="0"/>
                  </a:lnTo>
                  <a:lnTo>
                    <a:pt x="8654" y="27"/>
                  </a:lnTo>
                  <a:lnTo>
                    <a:pt x="8440" y="54"/>
                  </a:lnTo>
                  <a:lnTo>
                    <a:pt x="8226" y="107"/>
                  </a:lnTo>
                  <a:lnTo>
                    <a:pt x="8011" y="214"/>
                  </a:lnTo>
                  <a:lnTo>
                    <a:pt x="7824" y="322"/>
                  </a:lnTo>
                  <a:lnTo>
                    <a:pt x="7663" y="455"/>
                  </a:lnTo>
                  <a:lnTo>
                    <a:pt x="7502" y="616"/>
                  </a:lnTo>
                  <a:lnTo>
                    <a:pt x="7342" y="777"/>
                  </a:lnTo>
                  <a:lnTo>
                    <a:pt x="7208" y="616"/>
                  </a:lnTo>
                  <a:lnTo>
                    <a:pt x="7047" y="455"/>
                  </a:lnTo>
                  <a:lnTo>
                    <a:pt x="6859" y="322"/>
                  </a:lnTo>
                  <a:lnTo>
                    <a:pt x="6672" y="214"/>
                  </a:lnTo>
                  <a:lnTo>
                    <a:pt x="6484" y="107"/>
                  </a:lnTo>
                  <a:lnTo>
                    <a:pt x="6270" y="54"/>
                  </a:lnTo>
                  <a:lnTo>
                    <a:pt x="6029" y="27"/>
                  </a:lnTo>
                  <a:lnTo>
                    <a:pt x="5814" y="0"/>
                  </a:lnTo>
                  <a:lnTo>
                    <a:pt x="5573" y="27"/>
                  </a:lnTo>
                  <a:lnTo>
                    <a:pt x="5359" y="54"/>
                  </a:lnTo>
                  <a:lnTo>
                    <a:pt x="5145" y="107"/>
                  </a:lnTo>
                  <a:lnTo>
                    <a:pt x="4930" y="214"/>
                  </a:lnTo>
                  <a:lnTo>
                    <a:pt x="4743" y="322"/>
                  </a:lnTo>
                  <a:lnTo>
                    <a:pt x="4555" y="455"/>
                  </a:lnTo>
                  <a:lnTo>
                    <a:pt x="4394" y="616"/>
                  </a:lnTo>
                  <a:lnTo>
                    <a:pt x="4260" y="777"/>
                  </a:lnTo>
                  <a:lnTo>
                    <a:pt x="4126" y="616"/>
                  </a:lnTo>
                  <a:lnTo>
                    <a:pt x="3966" y="455"/>
                  </a:lnTo>
                  <a:lnTo>
                    <a:pt x="3778" y="322"/>
                  </a:lnTo>
                  <a:lnTo>
                    <a:pt x="3590" y="214"/>
                  </a:lnTo>
                  <a:lnTo>
                    <a:pt x="3376" y="107"/>
                  </a:lnTo>
                  <a:lnTo>
                    <a:pt x="3162" y="54"/>
                  </a:lnTo>
                  <a:lnTo>
                    <a:pt x="2947" y="27"/>
                  </a:lnTo>
                  <a:lnTo>
                    <a:pt x="2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2"/>
            <p:cNvSpPr/>
            <p:nvPr/>
          </p:nvSpPr>
          <p:spPr>
            <a:xfrm>
              <a:off x="5634950" y="1368800"/>
              <a:ext cx="57625" cy="115900"/>
            </a:xfrm>
            <a:custGeom>
              <a:avLst/>
              <a:gdLst/>
              <a:ahLst/>
              <a:cxnLst/>
              <a:rect l="l" t="t" r="r" b="b"/>
              <a:pathLst>
                <a:path w="2305" h="4636" extrusionOk="0">
                  <a:moveTo>
                    <a:pt x="0" y="0"/>
                  </a:moveTo>
                  <a:lnTo>
                    <a:pt x="0" y="4260"/>
                  </a:lnTo>
                  <a:lnTo>
                    <a:pt x="27" y="4394"/>
                  </a:lnTo>
                  <a:lnTo>
                    <a:pt x="107" y="4528"/>
                  </a:lnTo>
                  <a:lnTo>
                    <a:pt x="215" y="4609"/>
                  </a:lnTo>
                  <a:lnTo>
                    <a:pt x="375" y="4635"/>
                  </a:lnTo>
                  <a:lnTo>
                    <a:pt x="1929" y="4635"/>
                  </a:lnTo>
                  <a:lnTo>
                    <a:pt x="2063" y="4609"/>
                  </a:lnTo>
                  <a:lnTo>
                    <a:pt x="2197" y="4528"/>
                  </a:lnTo>
                  <a:lnTo>
                    <a:pt x="2278" y="4394"/>
                  </a:lnTo>
                  <a:lnTo>
                    <a:pt x="2304" y="4260"/>
                  </a:lnTo>
                  <a:lnTo>
                    <a:pt x="23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2"/>
            <p:cNvSpPr/>
            <p:nvPr/>
          </p:nvSpPr>
          <p:spPr>
            <a:xfrm>
              <a:off x="5711975" y="1368800"/>
              <a:ext cx="58300" cy="115900"/>
            </a:xfrm>
            <a:custGeom>
              <a:avLst/>
              <a:gdLst/>
              <a:ahLst/>
              <a:cxnLst/>
              <a:rect l="l" t="t" r="r" b="b"/>
              <a:pathLst>
                <a:path w="2332" h="4636" extrusionOk="0">
                  <a:moveTo>
                    <a:pt x="0" y="0"/>
                  </a:moveTo>
                  <a:lnTo>
                    <a:pt x="0" y="4260"/>
                  </a:lnTo>
                  <a:lnTo>
                    <a:pt x="27" y="4394"/>
                  </a:lnTo>
                  <a:lnTo>
                    <a:pt x="108" y="4528"/>
                  </a:lnTo>
                  <a:lnTo>
                    <a:pt x="242" y="4609"/>
                  </a:lnTo>
                  <a:lnTo>
                    <a:pt x="376" y="4635"/>
                  </a:lnTo>
                  <a:lnTo>
                    <a:pt x="1930" y="4635"/>
                  </a:lnTo>
                  <a:lnTo>
                    <a:pt x="2090" y="4609"/>
                  </a:lnTo>
                  <a:lnTo>
                    <a:pt x="2197" y="4528"/>
                  </a:lnTo>
                  <a:lnTo>
                    <a:pt x="2278" y="4394"/>
                  </a:lnTo>
                  <a:lnTo>
                    <a:pt x="2331" y="4260"/>
                  </a:lnTo>
                  <a:lnTo>
                    <a:pt x="23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2"/>
            <p:cNvSpPr/>
            <p:nvPr/>
          </p:nvSpPr>
          <p:spPr>
            <a:xfrm>
              <a:off x="5789000" y="1368800"/>
              <a:ext cx="58300" cy="174175"/>
            </a:xfrm>
            <a:custGeom>
              <a:avLst/>
              <a:gdLst/>
              <a:ahLst/>
              <a:cxnLst/>
              <a:rect l="l" t="t" r="r" b="b"/>
              <a:pathLst>
                <a:path w="2332" h="6967" extrusionOk="0">
                  <a:moveTo>
                    <a:pt x="1" y="0"/>
                  </a:moveTo>
                  <a:lnTo>
                    <a:pt x="1" y="4260"/>
                  </a:lnTo>
                  <a:lnTo>
                    <a:pt x="27" y="4394"/>
                  </a:lnTo>
                  <a:lnTo>
                    <a:pt x="135" y="4528"/>
                  </a:lnTo>
                  <a:lnTo>
                    <a:pt x="242" y="4609"/>
                  </a:lnTo>
                  <a:lnTo>
                    <a:pt x="403" y="4635"/>
                  </a:lnTo>
                  <a:lnTo>
                    <a:pt x="1555" y="4635"/>
                  </a:lnTo>
                  <a:lnTo>
                    <a:pt x="1555" y="6966"/>
                  </a:lnTo>
                  <a:lnTo>
                    <a:pt x="2332" y="6966"/>
                  </a:lnTo>
                  <a:lnTo>
                    <a:pt x="2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2"/>
            <p:cNvSpPr/>
            <p:nvPr/>
          </p:nvSpPr>
          <p:spPr>
            <a:xfrm>
              <a:off x="5537825" y="1562375"/>
              <a:ext cx="328900" cy="40875"/>
            </a:xfrm>
            <a:custGeom>
              <a:avLst/>
              <a:gdLst/>
              <a:ahLst/>
              <a:cxnLst/>
              <a:rect l="l" t="t" r="r" b="b"/>
              <a:pathLst>
                <a:path w="13156" h="1635" extrusionOk="0">
                  <a:moveTo>
                    <a:pt x="402" y="0"/>
                  </a:moveTo>
                  <a:lnTo>
                    <a:pt x="241" y="27"/>
                  </a:lnTo>
                  <a:lnTo>
                    <a:pt x="134" y="108"/>
                  </a:lnTo>
                  <a:lnTo>
                    <a:pt x="54" y="215"/>
                  </a:lnTo>
                  <a:lnTo>
                    <a:pt x="0" y="376"/>
                  </a:lnTo>
                  <a:lnTo>
                    <a:pt x="0" y="1260"/>
                  </a:lnTo>
                  <a:lnTo>
                    <a:pt x="54" y="1394"/>
                  </a:lnTo>
                  <a:lnTo>
                    <a:pt x="134" y="1528"/>
                  </a:lnTo>
                  <a:lnTo>
                    <a:pt x="241" y="1608"/>
                  </a:lnTo>
                  <a:lnTo>
                    <a:pt x="402" y="1635"/>
                  </a:lnTo>
                  <a:lnTo>
                    <a:pt x="12754" y="1635"/>
                  </a:lnTo>
                  <a:lnTo>
                    <a:pt x="12915" y="1608"/>
                  </a:lnTo>
                  <a:lnTo>
                    <a:pt x="13049" y="1528"/>
                  </a:lnTo>
                  <a:lnTo>
                    <a:pt x="13129" y="1394"/>
                  </a:lnTo>
                  <a:lnTo>
                    <a:pt x="13156" y="1260"/>
                  </a:lnTo>
                  <a:lnTo>
                    <a:pt x="13156" y="376"/>
                  </a:lnTo>
                  <a:lnTo>
                    <a:pt x="13129" y="215"/>
                  </a:lnTo>
                  <a:lnTo>
                    <a:pt x="13049" y="108"/>
                  </a:lnTo>
                  <a:lnTo>
                    <a:pt x="12915" y="27"/>
                  </a:lnTo>
                  <a:lnTo>
                    <a:pt x="127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2"/>
            <p:cNvSpPr/>
            <p:nvPr/>
          </p:nvSpPr>
          <p:spPr>
            <a:xfrm>
              <a:off x="5596100" y="1504100"/>
              <a:ext cx="19450" cy="38875"/>
            </a:xfrm>
            <a:custGeom>
              <a:avLst/>
              <a:gdLst/>
              <a:ahLst/>
              <a:cxnLst/>
              <a:rect l="l" t="t" r="r" b="b"/>
              <a:pathLst>
                <a:path w="778" h="1555" extrusionOk="0">
                  <a:moveTo>
                    <a:pt x="375" y="0"/>
                  </a:moveTo>
                  <a:lnTo>
                    <a:pt x="241" y="27"/>
                  </a:lnTo>
                  <a:lnTo>
                    <a:pt x="107" y="108"/>
                  </a:lnTo>
                  <a:lnTo>
                    <a:pt x="27" y="242"/>
                  </a:lnTo>
                  <a:lnTo>
                    <a:pt x="0" y="402"/>
                  </a:lnTo>
                  <a:lnTo>
                    <a:pt x="0" y="1554"/>
                  </a:lnTo>
                  <a:lnTo>
                    <a:pt x="777" y="1554"/>
                  </a:lnTo>
                  <a:lnTo>
                    <a:pt x="777" y="402"/>
                  </a:lnTo>
                  <a:lnTo>
                    <a:pt x="750" y="242"/>
                  </a:lnTo>
                  <a:lnTo>
                    <a:pt x="670" y="108"/>
                  </a:lnTo>
                  <a:lnTo>
                    <a:pt x="536" y="27"/>
                  </a:lnTo>
                  <a:lnTo>
                    <a:pt x="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2"/>
            <p:cNvSpPr/>
            <p:nvPr/>
          </p:nvSpPr>
          <p:spPr>
            <a:xfrm>
              <a:off x="5789000" y="1504100"/>
              <a:ext cx="19450" cy="38875"/>
            </a:xfrm>
            <a:custGeom>
              <a:avLst/>
              <a:gdLst/>
              <a:ahLst/>
              <a:cxnLst/>
              <a:rect l="l" t="t" r="r" b="b"/>
              <a:pathLst>
                <a:path w="778" h="1555" extrusionOk="0">
                  <a:moveTo>
                    <a:pt x="403" y="0"/>
                  </a:moveTo>
                  <a:lnTo>
                    <a:pt x="242" y="27"/>
                  </a:lnTo>
                  <a:lnTo>
                    <a:pt x="135" y="108"/>
                  </a:lnTo>
                  <a:lnTo>
                    <a:pt x="27" y="242"/>
                  </a:lnTo>
                  <a:lnTo>
                    <a:pt x="1" y="402"/>
                  </a:lnTo>
                  <a:lnTo>
                    <a:pt x="1" y="1554"/>
                  </a:lnTo>
                  <a:lnTo>
                    <a:pt x="778" y="1554"/>
                  </a:lnTo>
                  <a:lnTo>
                    <a:pt x="778" y="402"/>
                  </a:lnTo>
                  <a:lnTo>
                    <a:pt x="751" y="242"/>
                  </a:lnTo>
                  <a:lnTo>
                    <a:pt x="670" y="108"/>
                  </a:lnTo>
                  <a:lnTo>
                    <a:pt x="537" y="27"/>
                  </a:lnTo>
                  <a:lnTo>
                    <a:pt x="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2"/>
            <p:cNvSpPr/>
            <p:nvPr/>
          </p:nvSpPr>
          <p:spPr>
            <a:xfrm>
              <a:off x="5634950" y="1504100"/>
              <a:ext cx="19450" cy="38875"/>
            </a:xfrm>
            <a:custGeom>
              <a:avLst/>
              <a:gdLst/>
              <a:ahLst/>
              <a:cxnLst/>
              <a:rect l="l" t="t" r="r" b="b"/>
              <a:pathLst>
                <a:path w="778" h="1555" extrusionOk="0">
                  <a:moveTo>
                    <a:pt x="375" y="0"/>
                  </a:moveTo>
                  <a:lnTo>
                    <a:pt x="215" y="27"/>
                  </a:lnTo>
                  <a:lnTo>
                    <a:pt x="107" y="108"/>
                  </a:lnTo>
                  <a:lnTo>
                    <a:pt x="27" y="242"/>
                  </a:lnTo>
                  <a:lnTo>
                    <a:pt x="0" y="402"/>
                  </a:lnTo>
                  <a:lnTo>
                    <a:pt x="0" y="1554"/>
                  </a:lnTo>
                  <a:lnTo>
                    <a:pt x="777" y="1554"/>
                  </a:lnTo>
                  <a:lnTo>
                    <a:pt x="777" y="402"/>
                  </a:lnTo>
                  <a:lnTo>
                    <a:pt x="724" y="242"/>
                  </a:lnTo>
                  <a:lnTo>
                    <a:pt x="643" y="108"/>
                  </a:lnTo>
                  <a:lnTo>
                    <a:pt x="536" y="27"/>
                  </a:lnTo>
                  <a:lnTo>
                    <a:pt x="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2"/>
            <p:cNvSpPr/>
            <p:nvPr/>
          </p:nvSpPr>
          <p:spPr>
            <a:xfrm>
              <a:off x="5750825" y="1504100"/>
              <a:ext cx="19450" cy="38875"/>
            </a:xfrm>
            <a:custGeom>
              <a:avLst/>
              <a:gdLst/>
              <a:ahLst/>
              <a:cxnLst/>
              <a:rect l="l" t="t" r="r" b="b"/>
              <a:pathLst>
                <a:path w="778" h="1555" extrusionOk="0">
                  <a:moveTo>
                    <a:pt x="376" y="0"/>
                  </a:moveTo>
                  <a:lnTo>
                    <a:pt x="215" y="27"/>
                  </a:lnTo>
                  <a:lnTo>
                    <a:pt x="108" y="108"/>
                  </a:lnTo>
                  <a:lnTo>
                    <a:pt x="27" y="242"/>
                  </a:lnTo>
                  <a:lnTo>
                    <a:pt x="0" y="402"/>
                  </a:lnTo>
                  <a:lnTo>
                    <a:pt x="0" y="1554"/>
                  </a:lnTo>
                  <a:lnTo>
                    <a:pt x="777" y="1554"/>
                  </a:lnTo>
                  <a:lnTo>
                    <a:pt x="777" y="402"/>
                  </a:lnTo>
                  <a:lnTo>
                    <a:pt x="724" y="242"/>
                  </a:lnTo>
                  <a:lnTo>
                    <a:pt x="643" y="108"/>
                  </a:lnTo>
                  <a:lnTo>
                    <a:pt x="536" y="27"/>
                  </a:lnTo>
                  <a:lnTo>
                    <a:pt x="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2"/>
            <p:cNvSpPr/>
            <p:nvPr/>
          </p:nvSpPr>
          <p:spPr>
            <a:xfrm>
              <a:off x="5673125" y="1504100"/>
              <a:ext cx="58300" cy="38875"/>
            </a:xfrm>
            <a:custGeom>
              <a:avLst/>
              <a:gdLst/>
              <a:ahLst/>
              <a:cxnLst/>
              <a:rect l="l" t="t" r="r" b="b"/>
              <a:pathLst>
                <a:path w="2332" h="1555" extrusionOk="0">
                  <a:moveTo>
                    <a:pt x="402" y="0"/>
                  </a:moveTo>
                  <a:lnTo>
                    <a:pt x="242" y="27"/>
                  </a:lnTo>
                  <a:lnTo>
                    <a:pt x="134" y="108"/>
                  </a:lnTo>
                  <a:lnTo>
                    <a:pt x="27" y="242"/>
                  </a:lnTo>
                  <a:lnTo>
                    <a:pt x="0" y="402"/>
                  </a:lnTo>
                  <a:lnTo>
                    <a:pt x="0" y="1554"/>
                  </a:lnTo>
                  <a:lnTo>
                    <a:pt x="2331" y="1554"/>
                  </a:lnTo>
                  <a:lnTo>
                    <a:pt x="2331" y="402"/>
                  </a:lnTo>
                  <a:lnTo>
                    <a:pt x="2305" y="242"/>
                  </a:lnTo>
                  <a:lnTo>
                    <a:pt x="2224" y="108"/>
                  </a:lnTo>
                  <a:lnTo>
                    <a:pt x="2090" y="27"/>
                  </a:lnTo>
                  <a:lnTo>
                    <a:pt x="19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2"/>
            <p:cNvSpPr/>
            <p:nvPr/>
          </p:nvSpPr>
          <p:spPr>
            <a:xfrm>
              <a:off x="5557250" y="1368800"/>
              <a:ext cx="58300" cy="174175"/>
            </a:xfrm>
            <a:custGeom>
              <a:avLst/>
              <a:gdLst/>
              <a:ahLst/>
              <a:cxnLst/>
              <a:rect l="l" t="t" r="r" b="b"/>
              <a:pathLst>
                <a:path w="2332" h="6967" extrusionOk="0">
                  <a:moveTo>
                    <a:pt x="0" y="0"/>
                  </a:moveTo>
                  <a:lnTo>
                    <a:pt x="0" y="6966"/>
                  </a:lnTo>
                  <a:lnTo>
                    <a:pt x="777" y="6966"/>
                  </a:lnTo>
                  <a:lnTo>
                    <a:pt x="777" y="4635"/>
                  </a:lnTo>
                  <a:lnTo>
                    <a:pt x="1929" y="4635"/>
                  </a:lnTo>
                  <a:lnTo>
                    <a:pt x="2090" y="4609"/>
                  </a:lnTo>
                  <a:lnTo>
                    <a:pt x="2224" y="4528"/>
                  </a:lnTo>
                  <a:lnTo>
                    <a:pt x="2304" y="4394"/>
                  </a:lnTo>
                  <a:lnTo>
                    <a:pt x="2331" y="4260"/>
                  </a:lnTo>
                  <a:lnTo>
                    <a:pt x="23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62"/>
          <p:cNvGrpSpPr/>
          <p:nvPr/>
        </p:nvGrpSpPr>
        <p:grpSpPr>
          <a:xfrm>
            <a:off x="7056050" y="1213476"/>
            <a:ext cx="330925" cy="330900"/>
            <a:chOff x="6294050" y="1272350"/>
            <a:chExt cx="330925" cy="330900"/>
          </a:xfrm>
        </p:grpSpPr>
        <p:sp>
          <p:nvSpPr>
            <p:cNvPr id="1247" name="Google Shape;1247;p62"/>
            <p:cNvSpPr/>
            <p:nvPr/>
          </p:nvSpPr>
          <p:spPr>
            <a:xfrm>
              <a:off x="6371750" y="1272350"/>
              <a:ext cx="58300" cy="38875"/>
            </a:xfrm>
            <a:custGeom>
              <a:avLst/>
              <a:gdLst/>
              <a:ahLst/>
              <a:cxnLst/>
              <a:rect l="l" t="t" r="r" b="b"/>
              <a:pathLst>
                <a:path w="2332" h="1555" extrusionOk="0">
                  <a:moveTo>
                    <a:pt x="376" y="0"/>
                  </a:moveTo>
                  <a:lnTo>
                    <a:pt x="242" y="27"/>
                  </a:lnTo>
                  <a:lnTo>
                    <a:pt x="108" y="107"/>
                  </a:lnTo>
                  <a:lnTo>
                    <a:pt x="28" y="241"/>
                  </a:lnTo>
                  <a:lnTo>
                    <a:pt x="1" y="375"/>
                  </a:lnTo>
                  <a:lnTo>
                    <a:pt x="1" y="1554"/>
                  </a:lnTo>
                  <a:lnTo>
                    <a:pt x="2332" y="1554"/>
                  </a:lnTo>
                  <a:lnTo>
                    <a:pt x="2332" y="375"/>
                  </a:lnTo>
                  <a:lnTo>
                    <a:pt x="2305" y="241"/>
                  </a:lnTo>
                  <a:lnTo>
                    <a:pt x="2225" y="107"/>
                  </a:lnTo>
                  <a:lnTo>
                    <a:pt x="2091" y="27"/>
                  </a:lnTo>
                  <a:lnTo>
                    <a:pt x="19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2"/>
            <p:cNvSpPr/>
            <p:nvPr/>
          </p:nvSpPr>
          <p:spPr>
            <a:xfrm>
              <a:off x="6488300" y="1272350"/>
              <a:ext cx="58975" cy="38875"/>
            </a:xfrm>
            <a:custGeom>
              <a:avLst/>
              <a:gdLst/>
              <a:ahLst/>
              <a:cxnLst/>
              <a:rect l="l" t="t" r="r" b="b"/>
              <a:pathLst>
                <a:path w="2359" h="1555" extrusionOk="0">
                  <a:moveTo>
                    <a:pt x="403" y="0"/>
                  </a:moveTo>
                  <a:lnTo>
                    <a:pt x="242" y="27"/>
                  </a:lnTo>
                  <a:lnTo>
                    <a:pt x="135" y="107"/>
                  </a:lnTo>
                  <a:lnTo>
                    <a:pt x="54" y="241"/>
                  </a:lnTo>
                  <a:lnTo>
                    <a:pt x="1" y="375"/>
                  </a:lnTo>
                  <a:lnTo>
                    <a:pt x="1" y="1554"/>
                  </a:lnTo>
                  <a:lnTo>
                    <a:pt x="2359" y="1554"/>
                  </a:lnTo>
                  <a:lnTo>
                    <a:pt x="2359" y="375"/>
                  </a:lnTo>
                  <a:lnTo>
                    <a:pt x="2305" y="241"/>
                  </a:lnTo>
                  <a:lnTo>
                    <a:pt x="2225" y="107"/>
                  </a:lnTo>
                  <a:lnTo>
                    <a:pt x="2117" y="27"/>
                  </a:lnTo>
                  <a:lnTo>
                    <a:pt x="19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2"/>
            <p:cNvSpPr/>
            <p:nvPr/>
          </p:nvSpPr>
          <p:spPr>
            <a:xfrm>
              <a:off x="6371750" y="1564375"/>
              <a:ext cx="58300" cy="38875"/>
            </a:xfrm>
            <a:custGeom>
              <a:avLst/>
              <a:gdLst/>
              <a:ahLst/>
              <a:cxnLst/>
              <a:rect l="l" t="t" r="r" b="b"/>
              <a:pathLst>
                <a:path w="2332" h="1555" extrusionOk="0">
                  <a:moveTo>
                    <a:pt x="1" y="1"/>
                  </a:moveTo>
                  <a:lnTo>
                    <a:pt x="1" y="1180"/>
                  </a:lnTo>
                  <a:lnTo>
                    <a:pt x="28" y="1314"/>
                  </a:lnTo>
                  <a:lnTo>
                    <a:pt x="108" y="1448"/>
                  </a:lnTo>
                  <a:lnTo>
                    <a:pt x="242" y="1528"/>
                  </a:lnTo>
                  <a:lnTo>
                    <a:pt x="376" y="1555"/>
                  </a:lnTo>
                  <a:lnTo>
                    <a:pt x="1957" y="1555"/>
                  </a:lnTo>
                  <a:lnTo>
                    <a:pt x="2091" y="1528"/>
                  </a:lnTo>
                  <a:lnTo>
                    <a:pt x="2225" y="1448"/>
                  </a:lnTo>
                  <a:lnTo>
                    <a:pt x="2305" y="1314"/>
                  </a:lnTo>
                  <a:lnTo>
                    <a:pt x="2332" y="1180"/>
                  </a:lnTo>
                  <a:lnTo>
                    <a:pt x="23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2"/>
            <p:cNvSpPr/>
            <p:nvPr/>
          </p:nvSpPr>
          <p:spPr>
            <a:xfrm>
              <a:off x="6488300" y="1564375"/>
              <a:ext cx="58975" cy="38875"/>
            </a:xfrm>
            <a:custGeom>
              <a:avLst/>
              <a:gdLst/>
              <a:ahLst/>
              <a:cxnLst/>
              <a:rect l="l" t="t" r="r" b="b"/>
              <a:pathLst>
                <a:path w="2359" h="1555" extrusionOk="0">
                  <a:moveTo>
                    <a:pt x="1" y="1"/>
                  </a:moveTo>
                  <a:lnTo>
                    <a:pt x="1" y="1180"/>
                  </a:lnTo>
                  <a:lnTo>
                    <a:pt x="54" y="1314"/>
                  </a:lnTo>
                  <a:lnTo>
                    <a:pt x="135" y="1448"/>
                  </a:lnTo>
                  <a:lnTo>
                    <a:pt x="242" y="1528"/>
                  </a:lnTo>
                  <a:lnTo>
                    <a:pt x="403" y="1555"/>
                  </a:lnTo>
                  <a:lnTo>
                    <a:pt x="1957" y="1555"/>
                  </a:lnTo>
                  <a:lnTo>
                    <a:pt x="2117" y="1528"/>
                  </a:lnTo>
                  <a:lnTo>
                    <a:pt x="2225" y="1448"/>
                  </a:lnTo>
                  <a:lnTo>
                    <a:pt x="2305" y="1314"/>
                  </a:lnTo>
                  <a:lnTo>
                    <a:pt x="2359" y="1180"/>
                  </a:lnTo>
                  <a:lnTo>
                    <a:pt x="23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2"/>
            <p:cNvSpPr/>
            <p:nvPr/>
          </p:nvSpPr>
          <p:spPr>
            <a:xfrm>
              <a:off x="6294050" y="1467250"/>
              <a:ext cx="38875" cy="58300"/>
            </a:xfrm>
            <a:custGeom>
              <a:avLst/>
              <a:gdLst/>
              <a:ahLst/>
              <a:cxnLst/>
              <a:rect l="l" t="t" r="r" b="b"/>
              <a:pathLst>
                <a:path w="1555" h="2332" extrusionOk="0">
                  <a:moveTo>
                    <a:pt x="376" y="1"/>
                  </a:moveTo>
                  <a:lnTo>
                    <a:pt x="242" y="28"/>
                  </a:lnTo>
                  <a:lnTo>
                    <a:pt x="108" y="108"/>
                  </a:lnTo>
                  <a:lnTo>
                    <a:pt x="28" y="242"/>
                  </a:lnTo>
                  <a:lnTo>
                    <a:pt x="1" y="376"/>
                  </a:lnTo>
                  <a:lnTo>
                    <a:pt x="1" y="1930"/>
                  </a:lnTo>
                  <a:lnTo>
                    <a:pt x="28" y="2091"/>
                  </a:lnTo>
                  <a:lnTo>
                    <a:pt x="108" y="2225"/>
                  </a:lnTo>
                  <a:lnTo>
                    <a:pt x="242" y="2305"/>
                  </a:lnTo>
                  <a:lnTo>
                    <a:pt x="376" y="2332"/>
                  </a:lnTo>
                  <a:lnTo>
                    <a:pt x="1555" y="2332"/>
                  </a:lnTo>
                  <a:lnTo>
                    <a:pt x="15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2"/>
            <p:cNvSpPr/>
            <p:nvPr/>
          </p:nvSpPr>
          <p:spPr>
            <a:xfrm>
              <a:off x="6294050" y="1350050"/>
              <a:ext cx="38875" cy="58300"/>
            </a:xfrm>
            <a:custGeom>
              <a:avLst/>
              <a:gdLst/>
              <a:ahLst/>
              <a:cxnLst/>
              <a:rect l="l" t="t" r="r" b="b"/>
              <a:pathLst>
                <a:path w="1555" h="2332" extrusionOk="0">
                  <a:moveTo>
                    <a:pt x="376" y="0"/>
                  </a:moveTo>
                  <a:lnTo>
                    <a:pt x="242" y="27"/>
                  </a:lnTo>
                  <a:lnTo>
                    <a:pt x="108" y="134"/>
                  </a:lnTo>
                  <a:lnTo>
                    <a:pt x="28" y="241"/>
                  </a:lnTo>
                  <a:lnTo>
                    <a:pt x="1" y="402"/>
                  </a:lnTo>
                  <a:lnTo>
                    <a:pt x="1" y="1956"/>
                  </a:lnTo>
                  <a:lnTo>
                    <a:pt x="28" y="2117"/>
                  </a:lnTo>
                  <a:lnTo>
                    <a:pt x="108" y="2224"/>
                  </a:lnTo>
                  <a:lnTo>
                    <a:pt x="242" y="2304"/>
                  </a:lnTo>
                  <a:lnTo>
                    <a:pt x="376" y="2331"/>
                  </a:lnTo>
                  <a:lnTo>
                    <a:pt x="1555" y="2331"/>
                  </a:lnTo>
                  <a:lnTo>
                    <a:pt x="15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2"/>
            <p:cNvSpPr/>
            <p:nvPr/>
          </p:nvSpPr>
          <p:spPr>
            <a:xfrm>
              <a:off x="6586100" y="1467250"/>
              <a:ext cx="38875" cy="58300"/>
            </a:xfrm>
            <a:custGeom>
              <a:avLst/>
              <a:gdLst/>
              <a:ahLst/>
              <a:cxnLst/>
              <a:rect l="l" t="t" r="r" b="b"/>
              <a:pathLst>
                <a:path w="1555" h="2332" extrusionOk="0">
                  <a:moveTo>
                    <a:pt x="1" y="1"/>
                  </a:moveTo>
                  <a:lnTo>
                    <a:pt x="1" y="2332"/>
                  </a:lnTo>
                  <a:lnTo>
                    <a:pt x="1153" y="2332"/>
                  </a:lnTo>
                  <a:lnTo>
                    <a:pt x="1314" y="2305"/>
                  </a:lnTo>
                  <a:lnTo>
                    <a:pt x="1447" y="2225"/>
                  </a:lnTo>
                  <a:lnTo>
                    <a:pt x="1528" y="2091"/>
                  </a:lnTo>
                  <a:lnTo>
                    <a:pt x="1555" y="1930"/>
                  </a:lnTo>
                  <a:lnTo>
                    <a:pt x="1555" y="376"/>
                  </a:lnTo>
                  <a:lnTo>
                    <a:pt x="1528" y="242"/>
                  </a:lnTo>
                  <a:lnTo>
                    <a:pt x="1447" y="108"/>
                  </a:lnTo>
                  <a:lnTo>
                    <a:pt x="1314" y="28"/>
                  </a:lnTo>
                  <a:lnTo>
                    <a:pt x="11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2"/>
            <p:cNvSpPr/>
            <p:nvPr/>
          </p:nvSpPr>
          <p:spPr>
            <a:xfrm>
              <a:off x="6586100" y="1350050"/>
              <a:ext cx="38875" cy="58300"/>
            </a:xfrm>
            <a:custGeom>
              <a:avLst/>
              <a:gdLst/>
              <a:ahLst/>
              <a:cxnLst/>
              <a:rect l="l" t="t" r="r" b="b"/>
              <a:pathLst>
                <a:path w="1555" h="2332" extrusionOk="0">
                  <a:moveTo>
                    <a:pt x="1" y="0"/>
                  </a:moveTo>
                  <a:lnTo>
                    <a:pt x="1" y="2331"/>
                  </a:lnTo>
                  <a:lnTo>
                    <a:pt x="1153" y="2331"/>
                  </a:lnTo>
                  <a:lnTo>
                    <a:pt x="1314" y="2304"/>
                  </a:lnTo>
                  <a:lnTo>
                    <a:pt x="1447" y="2224"/>
                  </a:lnTo>
                  <a:lnTo>
                    <a:pt x="1528" y="2117"/>
                  </a:lnTo>
                  <a:lnTo>
                    <a:pt x="1555" y="1956"/>
                  </a:lnTo>
                  <a:lnTo>
                    <a:pt x="1555" y="402"/>
                  </a:lnTo>
                  <a:lnTo>
                    <a:pt x="1528" y="241"/>
                  </a:lnTo>
                  <a:lnTo>
                    <a:pt x="1447" y="134"/>
                  </a:lnTo>
                  <a:lnTo>
                    <a:pt x="1314" y="27"/>
                  </a:lnTo>
                  <a:lnTo>
                    <a:pt x="11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2"/>
            <p:cNvSpPr/>
            <p:nvPr/>
          </p:nvSpPr>
          <p:spPr>
            <a:xfrm>
              <a:off x="6437400" y="1396925"/>
              <a:ext cx="56950" cy="31500"/>
            </a:xfrm>
            <a:custGeom>
              <a:avLst/>
              <a:gdLst/>
              <a:ahLst/>
              <a:cxnLst/>
              <a:rect l="l" t="t" r="r" b="b"/>
              <a:pathLst>
                <a:path w="2278" h="1260" extrusionOk="0">
                  <a:moveTo>
                    <a:pt x="1" y="1"/>
                  </a:moveTo>
                  <a:lnTo>
                    <a:pt x="1" y="1260"/>
                  </a:lnTo>
                  <a:lnTo>
                    <a:pt x="1635" y="1260"/>
                  </a:lnTo>
                  <a:lnTo>
                    <a:pt x="1769" y="1233"/>
                  </a:lnTo>
                  <a:lnTo>
                    <a:pt x="1876" y="1206"/>
                  </a:lnTo>
                  <a:lnTo>
                    <a:pt x="1983" y="1153"/>
                  </a:lnTo>
                  <a:lnTo>
                    <a:pt x="2090" y="1072"/>
                  </a:lnTo>
                  <a:lnTo>
                    <a:pt x="2171" y="965"/>
                  </a:lnTo>
                  <a:lnTo>
                    <a:pt x="2224" y="858"/>
                  </a:lnTo>
                  <a:lnTo>
                    <a:pt x="2251" y="751"/>
                  </a:lnTo>
                  <a:lnTo>
                    <a:pt x="2278" y="617"/>
                  </a:lnTo>
                  <a:lnTo>
                    <a:pt x="2251" y="483"/>
                  </a:lnTo>
                  <a:lnTo>
                    <a:pt x="2224" y="376"/>
                  </a:lnTo>
                  <a:lnTo>
                    <a:pt x="2171" y="268"/>
                  </a:lnTo>
                  <a:lnTo>
                    <a:pt x="2090" y="188"/>
                  </a:lnTo>
                  <a:lnTo>
                    <a:pt x="1983" y="108"/>
                  </a:lnTo>
                  <a:lnTo>
                    <a:pt x="1876" y="54"/>
                  </a:lnTo>
                  <a:lnTo>
                    <a:pt x="17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2"/>
            <p:cNvSpPr/>
            <p:nvPr/>
          </p:nvSpPr>
          <p:spPr>
            <a:xfrm>
              <a:off x="6437400" y="1447825"/>
              <a:ext cx="56950" cy="30850"/>
            </a:xfrm>
            <a:custGeom>
              <a:avLst/>
              <a:gdLst/>
              <a:ahLst/>
              <a:cxnLst/>
              <a:rect l="l" t="t" r="r" b="b"/>
              <a:pathLst>
                <a:path w="2278" h="1234" extrusionOk="0">
                  <a:moveTo>
                    <a:pt x="1" y="1"/>
                  </a:moveTo>
                  <a:lnTo>
                    <a:pt x="1" y="1233"/>
                  </a:lnTo>
                  <a:lnTo>
                    <a:pt x="1769" y="1233"/>
                  </a:lnTo>
                  <a:lnTo>
                    <a:pt x="1876" y="1207"/>
                  </a:lnTo>
                  <a:lnTo>
                    <a:pt x="1983" y="1126"/>
                  </a:lnTo>
                  <a:lnTo>
                    <a:pt x="2090" y="1073"/>
                  </a:lnTo>
                  <a:lnTo>
                    <a:pt x="2171" y="965"/>
                  </a:lnTo>
                  <a:lnTo>
                    <a:pt x="2224" y="858"/>
                  </a:lnTo>
                  <a:lnTo>
                    <a:pt x="2251" y="751"/>
                  </a:lnTo>
                  <a:lnTo>
                    <a:pt x="2278" y="617"/>
                  </a:lnTo>
                  <a:lnTo>
                    <a:pt x="2251" y="483"/>
                  </a:lnTo>
                  <a:lnTo>
                    <a:pt x="2224" y="376"/>
                  </a:lnTo>
                  <a:lnTo>
                    <a:pt x="2171" y="269"/>
                  </a:lnTo>
                  <a:lnTo>
                    <a:pt x="2090" y="162"/>
                  </a:lnTo>
                  <a:lnTo>
                    <a:pt x="1983" y="108"/>
                  </a:lnTo>
                  <a:lnTo>
                    <a:pt x="1876" y="28"/>
                  </a:lnTo>
                  <a:lnTo>
                    <a:pt x="17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2"/>
            <p:cNvSpPr/>
            <p:nvPr/>
          </p:nvSpPr>
          <p:spPr>
            <a:xfrm>
              <a:off x="6352325" y="1330625"/>
              <a:ext cx="214375" cy="214350"/>
            </a:xfrm>
            <a:custGeom>
              <a:avLst/>
              <a:gdLst/>
              <a:ahLst/>
              <a:cxnLst/>
              <a:rect l="l" t="t" r="r" b="b"/>
              <a:pathLst>
                <a:path w="8575" h="8574" extrusionOk="0">
                  <a:moveTo>
                    <a:pt x="5252" y="1366"/>
                  </a:moveTo>
                  <a:lnTo>
                    <a:pt x="5413" y="1393"/>
                  </a:lnTo>
                  <a:lnTo>
                    <a:pt x="5520" y="1474"/>
                  </a:lnTo>
                  <a:lnTo>
                    <a:pt x="5627" y="1608"/>
                  </a:lnTo>
                  <a:lnTo>
                    <a:pt x="5654" y="1742"/>
                  </a:lnTo>
                  <a:lnTo>
                    <a:pt x="5654" y="2009"/>
                  </a:lnTo>
                  <a:lnTo>
                    <a:pt x="5815" y="2090"/>
                  </a:lnTo>
                  <a:lnTo>
                    <a:pt x="5976" y="2224"/>
                  </a:lnTo>
                  <a:lnTo>
                    <a:pt x="6110" y="2358"/>
                  </a:lnTo>
                  <a:lnTo>
                    <a:pt x="6217" y="2519"/>
                  </a:lnTo>
                  <a:lnTo>
                    <a:pt x="6324" y="2679"/>
                  </a:lnTo>
                  <a:lnTo>
                    <a:pt x="6378" y="2867"/>
                  </a:lnTo>
                  <a:lnTo>
                    <a:pt x="6431" y="3054"/>
                  </a:lnTo>
                  <a:lnTo>
                    <a:pt x="6458" y="3269"/>
                  </a:lnTo>
                  <a:lnTo>
                    <a:pt x="6404" y="3563"/>
                  </a:lnTo>
                  <a:lnTo>
                    <a:pt x="6324" y="3831"/>
                  </a:lnTo>
                  <a:lnTo>
                    <a:pt x="6190" y="4073"/>
                  </a:lnTo>
                  <a:lnTo>
                    <a:pt x="6002" y="4287"/>
                  </a:lnTo>
                  <a:lnTo>
                    <a:pt x="6190" y="4501"/>
                  </a:lnTo>
                  <a:lnTo>
                    <a:pt x="6324" y="4742"/>
                  </a:lnTo>
                  <a:lnTo>
                    <a:pt x="6404" y="5010"/>
                  </a:lnTo>
                  <a:lnTo>
                    <a:pt x="6458" y="5305"/>
                  </a:lnTo>
                  <a:lnTo>
                    <a:pt x="6431" y="5519"/>
                  </a:lnTo>
                  <a:lnTo>
                    <a:pt x="6378" y="5707"/>
                  </a:lnTo>
                  <a:lnTo>
                    <a:pt x="6324" y="5895"/>
                  </a:lnTo>
                  <a:lnTo>
                    <a:pt x="6217" y="6055"/>
                  </a:lnTo>
                  <a:lnTo>
                    <a:pt x="6110" y="6216"/>
                  </a:lnTo>
                  <a:lnTo>
                    <a:pt x="5976" y="6350"/>
                  </a:lnTo>
                  <a:lnTo>
                    <a:pt x="5815" y="6484"/>
                  </a:lnTo>
                  <a:lnTo>
                    <a:pt x="5654" y="6564"/>
                  </a:lnTo>
                  <a:lnTo>
                    <a:pt x="5654" y="6832"/>
                  </a:lnTo>
                  <a:lnTo>
                    <a:pt x="5627" y="6966"/>
                  </a:lnTo>
                  <a:lnTo>
                    <a:pt x="5520" y="7100"/>
                  </a:lnTo>
                  <a:lnTo>
                    <a:pt x="5413" y="7181"/>
                  </a:lnTo>
                  <a:lnTo>
                    <a:pt x="5252" y="7207"/>
                  </a:lnTo>
                  <a:lnTo>
                    <a:pt x="5118" y="7181"/>
                  </a:lnTo>
                  <a:lnTo>
                    <a:pt x="4984" y="7100"/>
                  </a:lnTo>
                  <a:lnTo>
                    <a:pt x="4904" y="6966"/>
                  </a:lnTo>
                  <a:lnTo>
                    <a:pt x="4877" y="6832"/>
                  </a:lnTo>
                  <a:lnTo>
                    <a:pt x="4877" y="6698"/>
                  </a:lnTo>
                  <a:lnTo>
                    <a:pt x="3671" y="6698"/>
                  </a:lnTo>
                  <a:lnTo>
                    <a:pt x="3671" y="6832"/>
                  </a:lnTo>
                  <a:lnTo>
                    <a:pt x="3645" y="6966"/>
                  </a:lnTo>
                  <a:lnTo>
                    <a:pt x="3564" y="7100"/>
                  </a:lnTo>
                  <a:lnTo>
                    <a:pt x="3430" y="7181"/>
                  </a:lnTo>
                  <a:lnTo>
                    <a:pt x="3270" y="7207"/>
                  </a:lnTo>
                  <a:lnTo>
                    <a:pt x="3136" y="7181"/>
                  </a:lnTo>
                  <a:lnTo>
                    <a:pt x="3002" y="7100"/>
                  </a:lnTo>
                  <a:lnTo>
                    <a:pt x="2921" y="6966"/>
                  </a:lnTo>
                  <a:lnTo>
                    <a:pt x="2894" y="6832"/>
                  </a:lnTo>
                  <a:lnTo>
                    <a:pt x="2894" y="6698"/>
                  </a:lnTo>
                  <a:lnTo>
                    <a:pt x="2493" y="6698"/>
                  </a:lnTo>
                  <a:lnTo>
                    <a:pt x="2359" y="6672"/>
                  </a:lnTo>
                  <a:lnTo>
                    <a:pt x="2225" y="6591"/>
                  </a:lnTo>
                  <a:lnTo>
                    <a:pt x="2144" y="6484"/>
                  </a:lnTo>
                  <a:lnTo>
                    <a:pt x="2117" y="6323"/>
                  </a:lnTo>
                  <a:lnTo>
                    <a:pt x="2144" y="6162"/>
                  </a:lnTo>
                  <a:lnTo>
                    <a:pt x="2225" y="6055"/>
                  </a:lnTo>
                  <a:lnTo>
                    <a:pt x="2359" y="5975"/>
                  </a:lnTo>
                  <a:lnTo>
                    <a:pt x="2493" y="5921"/>
                  </a:lnTo>
                  <a:lnTo>
                    <a:pt x="2627" y="5921"/>
                  </a:lnTo>
                  <a:lnTo>
                    <a:pt x="2627" y="2653"/>
                  </a:lnTo>
                  <a:lnTo>
                    <a:pt x="2493" y="2653"/>
                  </a:lnTo>
                  <a:lnTo>
                    <a:pt x="2359" y="2626"/>
                  </a:lnTo>
                  <a:lnTo>
                    <a:pt x="2225" y="2519"/>
                  </a:lnTo>
                  <a:lnTo>
                    <a:pt x="2144" y="2411"/>
                  </a:lnTo>
                  <a:lnTo>
                    <a:pt x="2117" y="2251"/>
                  </a:lnTo>
                  <a:lnTo>
                    <a:pt x="2144" y="2117"/>
                  </a:lnTo>
                  <a:lnTo>
                    <a:pt x="2225" y="1983"/>
                  </a:lnTo>
                  <a:lnTo>
                    <a:pt x="2359" y="1902"/>
                  </a:lnTo>
                  <a:lnTo>
                    <a:pt x="2493" y="1876"/>
                  </a:lnTo>
                  <a:lnTo>
                    <a:pt x="2894" y="1876"/>
                  </a:lnTo>
                  <a:lnTo>
                    <a:pt x="2894" y="1742"/>
                  </a:lnTo>
                  <a:lnTo>
                    <a:pt x="2921" y="1608"/>
                  </a:lnTo>
                  <a:lnTo>
                    <a:pt x="3002" y="1474"/>
                  </a:lnTo>
                  <a:lnTo>
                    <a:pt x="3136" y="1393"/>
                  </a:lnTo>
                  <a:lnTo>
                    <a:pt x="3270" y="1366"/>
                  </a:lnTo>
                  <a:lnTo>
                    <a:pt x="3430" y="1393"/>
                  </a:lnTo>
                  <a:lnTo>
                    <a:pt x="3564" y="1474"/>
                  </a:lnTo>
                  <a:lnTo>
                    <a:pt x="3645" y="1608"/>
                  </a:lnTo>
                  <a:lnTo>
                    <a:pt x="3671" y="1742"/>
                  </a:lnTo>
                  <a:lnTo>
                    <a:pt x="3671" y="1876"/>
                  </a:lnTo>
                  <a:lnTo>
                    <a:pt x="4877" y="1876"/>
                  </a:lnTo>
                  <a:lnTo>
                    <a:pt x="4877" y="1742"/>
                  </a:lnTo>
                  <a:lnTo>
                    <a:pt x="4904" y="1608"/>
                  </a:lnTo>
                  <a:lnTo>
                    <a:pt x="4984" y="1474"/>
                  </a:lnTo>
                  <a:lnTo>
                    <a:pt x="5118" y="1393"/>
                  </a:lnTo>
                  <a:lnTo>
                    <a:pt x="5252" y="1366"/>
                  </a:lnTo>
                  <a:close/>
                  <a:moveTo>
                    <a:pt x="349" y="0"/>
                  </a:moveTo>
                  <a:lnTo>
                    <a:pt x="215" y="27"/>
                  </a:lnTo>
                  <a:lnTo>
                    <a:pt x="108" y="107"/>
                  </a:lnTo>
                  <a:lnTo>
                    <a:pt x="28" y="214"/>
                  </a:lnTo>
                  <a:lnTo>
                    <a:pt x="1" y="348"/>
                  </a:lnTo>
                  <a:lnTo>
                    <a:pt x="1" y="8226"/>
                  </a:lnTo>
                  <a:lnTo>
                    <a:pt x="28" y="8359"/>
                  </a:lnTo>
                  <a:lnTo>
                    <a:pt x="108" y="8467"/>
                  </a:lnTo>
                  <a:lnTo>
                    <a:pt x="215" y="8547"/>
                  </a:lnTo>
                  <a:lnTo>
                    <a:pt x="349" y="8574"/>
                  </a:lnTo>
                  <a:lnTo>
                    <a:pt x="8226" y="8574"/>
                  </a:lnTo>
                  <a:lnTo>
                    <a:pt x="8360" y="8547"/>
                  </a:lnTo>
                  <a:lnTo>
                    <a:pt x="8467" y="8467"/>
                  </a:lnTo>
                  <a:lnTo>
                    <a:pt x="8548" y="8359"/>
                  </a:lnTo>
                  <a:lnTo>
                    <a:pt x="8575" y="8226"/>
                  </a:lnTo>
                  <a:lnTo>
                    <a:pt x="8575" y="348"/>
                  </a:lnTo>
                  <a:lnTo>
                    <a:pt x="8548" y="214"/>
                  </a:lnTo>
                  <a:lnTo>
                    <a:pt x="8467" y="107"/>
                  </a:lnTo>
                  <a:lnTo>
                    <a:pt x="8360" y="27"/>
                  </a:lnTo>
                  <a:lnTo>
                    <a:pt x="8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62"/>
          <p:cNvGrpSpPr/>
          <p:nvPr/>
        </p:nvGrpSpPr>
        <p:grpSpPr>
          <a:xfrm>
            <a:off x="7832400" y="1213476"/>
            <a:ext cx="292050" cy="330900"/>
            <a:chOff x="7070400" y="1272350"/>
            <a:chExt cx="292050" cy="330900"/>
          </a:xfrm>
        </p:grpSpPr>
        <p:sp>
          <p:nvSpPr>
            <p:cNvPr id="1259" name="Google Shape;1259;p62"/>
            <p:cNvSpPr/>
            <p:nvPr/>
          </p:nvSpPr>
          <p:spPr>
            <a:xfrm>
              <a:off x="7194300" y="1396925"/>
              <a:ext cx="56975" cy="31500"/>
            </a:xfrm>
            <a:custGeom>
              <a:avLst/>
              <a:gdLst/>
              <a:ahLst/>
              <a:cxnLst/>
              <a:rect l="l" t="t" r="r" b="b"/>
              <a:pathLst>
                <a:path w="2279" h="1260" extrusionOk="0">
                  <a:moveTo>
                    <a:pt x="1" y="1"/>
                  </a:moveTo>
                  <a:lnTo>
                    <a:pt x="1" y="1260"/>
                  </a:lnTo>
                  <a:lnTo>
                    <a:pt x="1635" y="1260"/>
                  </a:lnTo>
                  <a:lnTo>
                    <a:pt x="1769" y="1233"/>
                  </a:lnTo>
                  <a:lnTo>
                    <a:pt x="1876" y="1206"/>
                  </a:lnTo>
                  <a:lnTo>
                    <a:pt x="1984" y="1153"/>
                  </a:lnTo>
                  <a:lnTo>
                    <a:pt x="2091" y="1072"/>
                  </a:lnTo>
                  <a:lnTo>
                    <a:pt x="2171" y="965"/>
                  </a:lnTo>
                  <a:lnTo>
                    <a:pt x="2225" y="858"/>
                  </a:lnTo>
                  <a:lnTo>
                    <a:pt x="2252" y="751"/>
                  </a:lnTo>
                  <a:lnTo>
                    <a:pt x="2278" y="617"/>
                  </a:lnTo>
                  <a:lnTo>
                    <a:pt x="2252" y="483"/>
                  </a:lnTo>
                  <a:lnTo>
                    <a:pt x="2225" y="376"/>
                  </a:lnTo>
                  <a:lnTo>
                    <a:pt x="2171" y="268"/>
                  </a:lnTo>
                  <a:lnTo>
                    <a:pt x="2091" y="188"/>
                  </a:lnTo>
                  <a:lnTo>
                    <a:pt x="1984" y="108"/>
                  </a:lnTo>
                  <a:lnTo>
                    <a:pt x="1876" y="54"/>
                  </a:lnTo>
                  <a:lnTo>
                    <a:pt x="17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2"/>
            <p:cNvSpPr/>
            <p:nvPr/>
          </p:nvSpPr>
          <p:spPr>
            <a:xfrm>
              <a:off x="7194300" y="1447825"/>
              <a:ext cx="56975" cy="30850"/>
            </a:xfrm>
            <a:custGeom>
              <a:avLst/>
              <a:gdLst/>
              <a:ahLst/>
              <a:cxnLst/>
              <a:rect l="l" t="t" r="r" b="b"/>
              <a:pathLst>
                <a:path w="2279" h="1234" extrusionOk="0">
                  <a:moveTo>
                    <a:pt x="1" y="1"/>
                  </a:moveTo>
                  <a:lnTo>
                    <a:pt x="1" y="1233"/>
                  </a:lnTo>
                  <a:lnTo>
                    <a:pt x="1769" y="1233"/>
                  </a:lnTo>
                  <a:lnTo>
                    <a:pt x="1876" y="1207"/>
                  </a:lnTo>
                  <a:lnTo>
                    <a:pt x="1984" y="1126"/>
                  </a:lnTo>
                  <a:lnTo>
                    <a:pt x="2091" y="1073"/>
                  </a:lnTo>
                  <a:lnTo>
                    <a:pt x="2171" y="965"/>
                  </a:lnTo>
                  <a:lnTo>
                    <a:pt x="2225" y="858"/>
                  </a:lnTo>
                  <a:lnTo>
                    <a:pt x="2252" y="751"/>
                  </a:lnTo>
                  <a:lnTo>
                    <a:pt x="2278" y="617"/>
                  </a:lnTo>
                  <a:lnTo>
                    <a:pt x="2252" y="483"/>
                  </a:lnTo>
                  <a:lnTo>
                    <a:pt x="2225" y="376"/>
                  </a:lnTo>
                  <a:lnTo>
                    <a:pt x="2171" y="269"/>
                  </a:lnTo>
                  <a:lnTo>
                    <a:pt x="2091" y="162"/>
                  </a:lnTo>
                  <a:lnTo>
                    <a:pt x="1984" y="108"/>
                  </a:lnTo>
                  <a:lnTo>
                    <a:pt x="1876" y="28"/>
                  </a:lnTo>
                  <a:lnTo>
                    <a:pt x="17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2"/>
            <p:cNvSpPr/>
            <p:nvPr/>
          </p:nvSpPr>
          <p:spPr>
            <a:xfrm>
              <a:off x="7070400" y="1272350"/>
              <a:ext cx="292050" cy="330900"/>
            </a:xfrm>
            <a:custGeom>
              <a:avLst/>
              <a:gdLst/>
              <a:ahLst/>
              <a:cxnLst/>
              <a:rect l="l" t="t" r="r" b="b"/>
              <a:pathLst>
                <a:path w="11682" h="13236" extrusionOk="0">
                  <a:moveTo>
                    <a:pt x="6806" y="3697"/>
                  </a:moveTo>
                  <a:lnTo>
                    <a:pt x="6966" y="3724"/>
                  </a:lnTo>
                  <a:lnTo>
                    <a:pt x="7100" y="3805"/>
                  </a:lnTo>
                  <a:lnTo>
                    <a:pt x="7181" y="3939"/>
                  </a:lnTo>
                  <a:lnTo>
                    <a:pt x="7208" y="4073"/>
                  </a:lnTo>
                  <a:lnTo>
                    <a:pt x="7208" y="4340"/>
                  </a:lnTo>
                  <a:lnTo>
                    <a:pt x="7368" y="4421"/>
                  </a:lnTo>
                  <a:lnTo>
                    <a:pt x="7529" y="4555"/>
                  </a:lnTo>
                  <a:lnTo>
                    <a:pt x="7663" y="4689"/>
                  </a:lnTo>
                  <a:lnTo>
                    <a:pt x="7770" y="4850"/>
                  </a:lnTo>
                  <a:lnTo>
                    <a:pt x="7877" y="5010"/>
                  </a:lnTo>
                  <a:lnTo>
                    <a:pt x="7958" y="5198"/>
                  </a:lnTo>
                  <a:lnTo>
                    <a:pt x="7985" y="5385"/>
                  </a:lnTo>
                  <a:lnTo>
                    <a:pt x="8011" y="5600"/>
                  </a:lnTo>
                  <a:lnTo>
                    <a:pt x="7985" y="5894"/>
                  </a:lnTo>
                  <a:lnTo>
                    <a:pt x="7877" y="6162"/>
                  </a:lnTo>
                  <a:lnTo>
                    <a:pt x="7743" y="6404"/>
                  </a:lnTo>
                  <a:lnTo>
                    <a:pt x="7556" y="6618"/>
                  </a:lnTo>
                  <a:lnTo>
                    <a:pt x="7743" y="6832"/>
                  </a:lnTo>
                  <a:lnTo>
                    <a:pt x="7877" y="7073"/>
                  </a:lnTo>
                  <a:lnTo>
                    <a:pt x="7985" y="7341"/>
                  </a:lnTo>
                  <a:lnTo>
                    <a:pt x="8011" y="7636"/>
                  </a:lnTo>
                  <a:lnTo>
                    <a:pt x="7985" y="7850"/>
                  </a:lnTo>
                  <a:lnTo>
                    <a:pt x="7958" y="8038"/>
                  </a:lnTo>
                  <a:lnTo>
                    <a:pt x="7877" y="8226"/>
                  </a:lnTo>
                  <a:lnTo>
                    <a:pt x="7770" y="8386"/>
                  </a:lnTo>
                  <a:lnTo>
                    <a:pt x="7663" y="8547"/>
                  </a:lnTo>
                  <a:lnTo>
                    <a:pt x="7529" y="8681"/>
                  </a:lnTo>
                  <a:lnTo>
                    <a:pt x="7368" y="8815"/>
                  </a:lnTo>
                  <a:lnTo>
                    <a:pt x="7208" y="8895"/>
                  </a:lnTo>
                  <a:lnTo>
                    <a:pt x="7208" y="9163"/>
                  </a:lnTo>
                  <a:lnTo>
                    <a:pt x="7181" y="9297"/>
                  </a:lnTo>
                  <a:lnTo>
                    <a:pt x="7100" y="9431"/>
                  </a:lnTo>
                  <a:lnTo>
                    <a:pt x="6966" y="9512"/>
                  </a:lnTo>
                  <a:lnTo>
                    <a:pt x="6806" y="9538"/>
                  </a:lnTo>
                  <a:lnTo>
                    <a:pt x="6672" y="9512"/>
                  </a:lnTo>
                  <a:lnTo>
                    <a:pt x="6538" y="9431"/>
                  </a:lnTo>
                  <a:lnTo>
                    <a:pt x="6457" y="9297"/>
                  </a:lnTo>
                  <a:lnTo>
                    <a:pt x="6431" y="9163"/>
                  </a:lnTo>
                  <a:lnTo>
                    <a:pt x="6431" y="9029"/>
                  </a:lnTo>
                  <a:lnTo>
                    <a:pt x="5225" y="9029"/>
                  </a:lnTo>
                  <a:lnTo>
                    <a:pt x="5225" y="9163"/>
                  </a:lnTo>
                  <a:lnTo>
                    <a:pt x="5198" y="9297"/>
                  </a:lnTo>
                  <a:lnTo>
                    <a:pt x="5118" y="9431"/>
                  </a:lnTo>
                  <a:lnTo>
                    <a:pt x="4984" y="9512"/>
                  </a:lnTo>
                  <a:lnTo>
                    <a:pt x="4823" y="9538"/>
                  </a:lnTo>
                  <a:lnTo>
                    <a:pt x="4689" y="9512"/>
                  </a:lnTo>
                  <a:lnTo>
                    <a:pt x="4555" y="9431"/>
                  </a:lnTo>
                  <a:lnTo>
                    <a:pt x="4475" y="9297"/>
                  </a:lnTo>
                  <a:lnTo>
                    <a:pt x="4448" y="9163"/>
                  </a:lnTo>
                  <a:lnTo>
                    <a:pt x="4448" y="9029"/>
                  </a:lnTo>
                  <a:lnTo>
                    <a:pt x="4073" y="9029"/>
                  </a:lnTo>
                  <a:lnTo>
                    <a:pt x="3912" y="9003"/>
                  </a:lnTo>
                  <a:lnTo>
                    <a:pt x="3778" y="8922"/>
                  </a:lnTo>
                  <a:lnTo>
                    <a:pt x="3698" y="8815"/>
                  </a:lnTo>
                  <a:lnTo>
                    <a:pt x="3671" y="8654"/>
                  </a:lnTo>
                  <a:lnTo>
                    <a:pt x="3698" y="8493"/>
                  </a:lnTo>
                  <a:lnTo>
                    <a:pt x="3778" y="8386"/>
                  </a:lnTo>
                  <a:lnTo>
                    <a:pt x="3912" y="8306"/>
                  </a:lnTo>
                  <a:lnTo>
                    <a:pt x="4073" y="8252"/>
                  </a:lnTo>
                  <a:lnTo>
                    <a:pt x="4180" y="8252"/>
                  </a:lnTo>
                  <a:lnTo>
                    <a:pt x="4180" y="4984"/>
                  </a:lnTo>
                  <a:lnTo>
                    <a:pt x="4073" y="4984"/>
                  </a:lnTo>
                  <a:lnTo>
                    <a:pt x="3912" y="4957"/>
                  </a:lnTo>
                  <a:lnTo>
                    <a:pt x="3778" y="4850"/>
                  </a:lnTo>
                  <a:lnTo>
                    <a:pt x="3698" y="4742"/>
                  </a:lnTo>
                  <a:lnTo>
                    <a:pt x="3671" y="4582"/>
                  </a:lnTo>
                  <a:lnTo>
                    <a:pt x="3698" y="4448"/>
                  </a:lnTo>
                  <a:lnTo>
                    <a:pt x="3778" y="4314"/>
                  </a:lnTo>
                  <a:lnTo>
                    <a:pt x="3912" y="4233"/>
                  </a:lnTo>
                  <a:lnTo>
                    <a:pt x="4073" y="4207"/>
                  </a:lnTo>
                  <a:lnTo>
                    <a:pt x="4448" y="4207"/>
                  </a:lnTo>
                  <a:lnTo>
                    <a:pt x="4448" y="4073"/>
                  </a:lnTo>
                  <a:lnTo>
                    <a:pt x="4475" y="3939"/>
                  </a:lnTo>
                  <a:lnTo>
                    <a:pt x="4555" y="3805"/>
                  </a:lnTo>
                  <a:lnTo>
                    <a:pt x="4689" y="3724"/>
                  </a:lnTo>
                  <a:lnTo>
                    <a:pt x="4823" y="3697"/>
                  </a:lnTo>
                  <a:lnTo>
                    <a:pt x="4984" y="3724"/>
                  </a:lnTo>
                  <a:lnTo>
                    <a:pt x="5118" y="3805"/>
                  </a:lnTo>
                  <a:lnTo>
                    <a:pt x="5198" y="3939"/>
                  </a:lnTo>
                  <a:lnTo>
                    <a:pt x="5225" y="4073"/>
                  </a:lnTo>
                  <a:lnTo>
                    <a:pt x="5225" y="4207"/>
                  </a:lnTo>
                  <a:lnTo>
                    <a:pt x="6431" y="4207"/>
                  </a:lnTo>
                  <a:lnTo>
                    <a:pt x="6431" y="4073"/>
                  </a:lnTo>
                  <a:lnTo>
                    <a:pt x="6457" y="3939"/>
                  </a:lnTo>
                  <a:lnTo>
                    <a:pt x="6538" y="3805"/>
                  </a:lnTo>
                  <a:lnTo>
                    <a:pt x="6672" y="3724"/>
                  </a:lnTo>
                  <a:lnTo>
                    <a:pt x="6806" y="3697"/>
                  </a:lnTo>
                  <a:close/>
                  <a:moveTo>
                    <a:pt x="5841" y="0"/>
                  </a:moveTo>
                  <a:lnTo>
                    <a:pt x="5707" y="27"/>
                  </a:lnTo>
                  <a:lnTo>
                    <a:pt x="5573" y="107"/>
                  </a:lnTo>
                  <a:lnTo>
                    <a:pt x="5466" y="188"/>
                  </a:lnTo>
                  <a:lnTo>
                    <a:pt x="5198" y="402"/>
                  </a:lnTo>
                  <a:lnTo>
                    <a:pt x="4769" y="670"/>
                  </a:lnTo>
                  <a:lnTo>
                    <a:pt x="4501" y="831"/>
                  </a:lnTo>
                  <a:lnTo>
                    <a:pt x="4180" y="991"/>
                  </a:lnTo>
                  <a:lnTo>
                    <a:pt x="3832" y="1152"/>
                  </a:lnTo>
                  <a:lnTo>
                    <a:pt x="3456" y="1286"/>
                  </a:lnTo>
                  <a:lnTo>
                    <a:pt x="3028" y="1393"/>
                  </a:lnTo>
                  <a:lnTo>
                    <a:pt x="2572" y="1500"/>
                  </a:lnTo>
                  <a:lnTo>
                    <a:pt x="2090" y="1581"/>
                  </a:lnTo>
                  <a:lnTo>
                    <a:pt x="1554" y="1608"/>
                  </a:lnTo>
                  <a:lnTo>
                    <a:pt x="1018" y="1608"/>
                  </a:lnTo>
                  <a:lnTo>
                    <a:pt x="429" y="1554"/>
                  </a:lnTo>
                  <a:lnTo>
                    <a:pt x="348" y="1554"/>
                  </a:lnTo>
                  <a:lnTo>
                    <a:pt x="268" y="1581"/>
                  </a:lnTo>
                  <a:lnTo>
                    <a:pt x="188" y="1608"/>
                  </a:lnTo>
                  <a:lnTo>
                    <a:pt x="134" y="1661"/>
                  </a:lnTo>
                  <a:lnTo>
                    <a:pt x="81" y="1715"/>
                  </a:lnTo>
                  <a:lnTo>
                    <a:pt x="27" y="1795"/>
                  </a:lnTo>
                  <a:lnTo>
                    <a:pt x="0" y="1849"/>
                  </a:lnTo>
                  <a:lnTo>
                    <a:pt x="0" y="1929"/>
                  </a:lnTo>
                  <a:lnTo>
                    <a:pt x="0" y="2331"/>
                  </a:lnTo>
                  <a:lnTo>
                    <a:pt x="27" y="2760"/>
                  </a:lnTo>
                  <a:lnTo>
                    <a:pt x="81" y="3296"/>
                  </a:lnTo>
                  <a:lnTo>
                    <a:pt x="161" y="3939"/>
                  </a:lnTo>
                  <a:lnTo>
                    <a:pt x="268" y="4689"/>
                  </a:lnTo>
                  <a:lnTo>
                    <a:pt x="429" y="5493"/>
                  </a:lnTo>
                  <a:lnTo>
                    <a:pt x="643" y="6377"/>
                  </a:lnTo>
                  <a:lnTo>
                    <a:pt x="804" y="6886"/>
                  </a:lnTo>
                  <a:lnTo>
                    <a:pt x="992" y="7395"/>
                  </a:lnTo>
                  <a:lnTo>
                    <a:pt x="1179" y="7877"/>
                  </a:lnTo>
                  <a:lnTo>
                    <a:pt x="1367" y="8359"/>
                  </a:lnTo>
                  <a:lnTo>
                    <a:pt x="1581" y="8815"/>
                  </a:lnTo>
                  <a:lnTo>
                    <a:pt x="1822" y="9244"/>
                  </a:lnTo>
                  <a:lnTo>
                    <a:pt x="2063" y="9672"/>
                  </a:lnTo>
                  <a:lnTo>
                    <a:pt x="2331" y="10074"/>
                  </a:lnTo>
                  <a:lnTo>
                    <a:pt x="2653" y="10583"/>
                  </a:lnTo>
                  <a:lnTo>
                    <a:pt x="3028" y="11039"/>
                  </a:lnTo>
                  <a:lnTo>
                    <a:pt x="3403" y="11467"/>
                  </a:lnTo>
                  <a:lnTo>
                    <a:pt x="3832" y="11869"/>
                  </a:lnTo>
                  <a:lnTo>
                    <a:pt x="4260" y="12244"/>
                  </a:lnTo>
                  <a:lnTo>
                    <a:pt x="4689" y="12593"/>
                  </a:lnTo>
                  <a:lnTo>
                    <a:pt x="5171" y="12914"/>
                  </a:lnTo>
                  <a:lnTo>
                    <a:pt x="5654" y="13182"/>
                  </a:lnTo>
                  <a:lnTo>
                    <a:pt x="5734" y="13236"/>
                  </a:lnTo>
                  <a:lnTo>
                    <a:pt x="5921" y="13236"/>
                  </a:lnTo>
                  <a:lnTo>
                    <a:pt x="6029" y="13182"/>
                  </a:lnTo>
                  <a:lnTo>
                    <a:pt x="6511" y="12914"/>
                  </a:lnTo>
                  <a:lnTo>
                    <a:pt x="6966" y="12593"/>
                  </a:lnTo>
                  <a:lnTo>
                    <a:pt x="7422" y="12244"/>
                  </a:lnTo>
                  <a:lnTo>
                    <a:pt x="7851" y="11869"/>
                  </a:lnTo>
                  <a:lnTo>
                    <a:pt x="8252" y="11467"/>
                  </a:lnTo>
                  <a:lnTo>
                    <a:pt x="8654" y="11039"/>
                  </a:lnTo>
                  <a:lnTo>
                    <a:pt x="9003" y="10583"/>
                  </a:lnTo>
                  <a:lnTo>
                    <a:pt x="9351" y="10074"/>
                  </a:lnTo>
                  <a:lnTo>
                    <a:pt x="9619" y="9672"/>
                  </a:lnTo>
                  <a:lnTo>
                    <a:pt x="9860" y="9244"/>
                  </a:lnTo>
                  <a:lnTo>
                    <a:pt x="10101" y="8815"/>
                  </a:lnTo>
                  <a:lnTo>
                    <a:pt x="10316" y="8359"/>
                  </a:lnTo>
                  <a:lnTo>
                    <a:pt x="10503" y="7877"/>
                  </a:lnTo>
                  <a:lnTo>
                    <a:pt x="10691" y="7395"/>
                  </a:lnTo>
                  <a:lnTo>
                    <a:pt x="10878" y="6886"/>
                  </a:lnTo>
                  <a:lnTo>
                    <a:pt x="11012" y="6377"/>
                  </a:lnTo>
                  <a:lnTo>
                    <a:pt x="11253" y="5493"/>
                  </a:lnTo>
                  <a:lnTo>
                    <a:pt x="11414" y="4689"/>
                  </a:lnTo>
                  <a:lnTo>
                    <a:pt x="11521" y="3939"/>
                  </a:lnTo>
                  <a:lnTo>
                    <a:pt x="11602" y="3296"/>
                  </a:lnTo>
                  <a:lnTo>
                    <a:pt x="11655" y="2760"/>
                  </a:lnTo>
                  <a:lnTo>
                    <a:pt x="11682" y="2331"/>
                  </a:lnTo>
                  <a:lnTo>
                    <a:pt x="11682" y="1929"/>
                  </a:lnTo>
                  <a:lnTo>
                    <a:pt x="11682" y="1849"/>
                  </a:lnTo>
                  <a:lnTo>
                    <a:pt x="11655" y="1795"/>
                  </a:lnTo>
                  <a:lnTo>
                    <a:pt x="11602" y="1715"/>
                  </a:lnTo>
                  <a:lnTo>
                    <a:pt x="11548" y="1661"/>
                  </a:lnTo>
                  <a:lnTo>
                    <a:pt x="11468" y="1608"/>
                  </a:lnTo>
                  <a:lnTo>
                    <a:pt x="11414" y="1581"/>
                  </a:lnTo>
                  <a:lnTo>
                    <a:pt x="11334" y="1554"/>
                  </a:lnTo>
                  <a:lnTo>
                    <a:pt x="11253" y="1554"/>
                  </a:lnTo>
                  <a:lnTo>
                    <a:pt x="10744" y="1608"/>
                  </a:lnTo>
                  <a:lnTo>
                    <a:pt x="9780" y="1608"/>
                  </a:lnTo>
                  <a:lnTo>
                    <a:pt x="9297" y="1527"/>
                  </a:lnTo>
                  <a:lnTo>
                    <a:pt x="8842" y="1447"/>
                  </a:lnTo>
                  <a:lnTo>
                    <a:pt x="8386" y="1340"/>
                  </a:lnTo>
                  <a:lnTo>
                    <a:pt x="7931" y="1179"/>
                  </a:lnTo>
                  <a:lnTo>
                    <a:pt x="7475" y="991"/>
                  </a:lnTo>
                  <a:lnTo>
                    <a:pt x="7181" y="831"/>
                  </a:lnTo>
                  <a:lnTo>
                    <a:pt x="6913" y="670"/>
                  </a:lnTo>
                  <a:lnTo>
                    <a:pt x="6457" y="402"/>
                  </a:lnTo>
                  <a:lnTo>
                    <a:pt x="6189" y="188"/>
                  </a:lnTo>
                  <a:lnTo>
                    <a:pt x="6109" y="107"/>
                  </a:lnTo>
                  <a:lnTo>
                    <a:pt x="5975" y="27"/>
                  </a:lnTo>
                  <a:lnTo>
                    <a:pt x="58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 name="Google Shape;1262;p62"/>
          <p:cNvGrpSpPr/>
          <p:nvPr/>
        </p:nvGrpSpPr>
        <p:grpSpPr>
          <a:xfrm>
            <a:off x="1000125" y="1971051"/>
            <a:ext cx="330900" cy="330900"/>
            <a:chOff x="238125" y="2029925"/>
            <a:chExt cx="330900" cy="330900"/>
          </a:xfrm>
        </p:grpSpPr>
        <p:sp>
          <p:nvSpPr>
            <p:cNvPr id="1263" name="Google Shape;1263;p62"/>
            <p:cNvSpPr/>
            <p:nvPr/>
          </p:nvSpPr>
          <p:spPr>
            <a:xfrm>
              <a:off x="364050" y="2127050"/>
              <a:ext cx="97800" cy="58300"/>
            </a:xfrm>
            <a:custGeom>
              <a:avLst/>
              <a:gdLst/>
              <a:ahLst/>
              <a:cxnLst/>
              <a:rect l="l" t="t" r="r" b="b"/>
              <a:pathLst>
                <a:path w="3912" h="2332" extrusionOk="0">
                  <a:moveTo>
                    <a:pt x="0" y="0"/>
                  </a:moveTo>
                  <a:lnTo>
                    <a:pt x="0" y="2331"/>
                  </a:lnTo>
                  <a:lnTo>
                    <a:pt x="2733" y="2331"/>
                  </a:lnTo>
                  <a:lnTo>
                    <a:pt x="2974" y="2304"/>
                  </a:lnTo>
                  <a:lnTo>
                    <a:pt x="3189" y="2251"/>
                  </a:lnTo>
                  <a:lnTo>
                    <a:pt x="3403" y="2144"/>
                  </a:lnTo>
                  <a:lnTo>
                    <a:pt x="3564" y="1983"/>
                  </a:lnTo>
                  <a:lnTo>
                    <a:pt x="3698" y="1822"/>
                  </a:lnTo>
                  <a:lnTo>
                    <a:pt x="3805" y="1634"/>
                  </a:lnTo>
                  <a:lnTo>
                    <a:pt x="3885" y="1393"/>
                  </a:lnTo>
                  <a:lnTo>
                    <a:pt x="3912" y="1179"/>
                  </a:lnTo>
                  <a:lnTo>
                    <a:pt x="3885" y="938"/>
                  </a:lnTo>
                  <a:lnTo>
                    <a:pt x="3805" y="723"/>
                  </a:lnTo>
                  <a:lnTo>
                    <a:pt x="3698" y="509"/>
                  </a:lnTo>
                  <a:lnTo>
                    <a:pt x="3564" y="348"/>
                  </a:lnTo>
                  <a:lnTo>
                    <a:pt x="3403" y="188"/>
                  </a:lnTo>
                  <a:lnTo>
                    <a:pt x="3189" y="80"/>
                  </a:lnTo>
                  <a:lnTo>
                    <a:pt x="2974" y="27"/>
                  </a:lnTo>
                  <a:lnTo>
                    <a:pt x="2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2"/>
            <p:cNvSpPr/>
            <p:nvPr/>
          </p:nvSpPr>
          <p:spPr>
            <a:xfrm>
              <a:off x="364050" y="2204750"/>
              <a:ext cx="97800" cy="58950"/>
            </a:xfrm>
            <a:custGeom>
              <a:avLst/>
              <a:gdLst/>
              <a:ahLst/>
              <a:cxnLst/>
              <a:rect l="l" t="t" r="r" b="b"/>
              <a:pathLst>
                <a:path w="3912" h="2358" extrusionOk="0">
                  <a:moveTo>
                    <a:pt x="0" y="0"/>
                  </a:moveTo>
                  <a:lnTo>
                    <a:pt x="0" y="2358"/>
                  </a:lnTo>
                  <a:lnTo>
                    <a:pt x="2733" y="2358"/>
                  </a:lnTo>
                  <a:lnTo>
                    <a:pt x="2974" y="2331"/>
                  </a:lnTo>
                  <a:lnTo>
                    <a:pt x="3189" y="2251"/>
                  </a:lnTo>
                  <a:lnTo>
                    <a:pt x="3403" y="2144"/>
                  </a:lnTo>
                  <a:lnTo>
                    <a:pt x="3564" y="2010"/>
                  </a:lnTo>
                  <a:lnTo>
                    <a:pt x="3698" y="1822"/>
                  </a:lnTo>
                  <a:lnTo>
                    <a:pt x="3805" y="1634"/>
                  </a:lnTo>
                  <a:lnTo>
                    <a:pt x="3885" y="1420"/>
                  </a:lnTo>
                  <a:lnTo>
                    <a:pt x="3912" y="1179"/>
                  </a:lnTo>
                  <a:lnTo>
                    <a:pt x="3885" y="938"/>
                  </a:lnTo>
                  <a:lnTo>
                    <a:pt x="3805" y="723"/>
                  </a:lnTo>
                  <a:lnTo>
                    <a:pt x="3698" y="536"/>
                  </a:lnTo>
                  <a:lnTo>
                    <a:pt x="3564" y="348"/>
                  </a:lnTo>
                  <a:lnTo>
                    <a:pt x="3403" y="214"/>
                  </a:lnTo>
                  <a:lnTo>
                    <a:pt x="3189" y="107"/>
                  </a:lnTo>
                  <a:lnTo>
                    <a:pt x="2974" y="27"/>
                  </a:lnTo>
                  <a:lnTo>
                    <a:pt x="2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2"/>
            <p:cNvSpPr/>
            <p:nvPr/>
          </p:nvSpPr>
          <p:spPr>
            <a:xfrm>
              <a:off x="238125" y="2029925"/>
              <a:ext cx="330900" cy="330900"/>
            </a:xfrm>
            <a:custGeom>
              <a:avLst/>
              <a:gdLst/>
              <a:ahLst/>
              <a:cxnLst/>
              <a:rect l="l" t="t" r="r" b="b"/>
              <a:pathLst>
                <a:path w="13236" h="13236" extrusionOk="0">
                  <a:moveTo>
                    <a:pt x="7529" y="2331"/>
                  </a:moveTo>
                  <a:lnTo>
                    <a:pt x="7663" y="2358"/>
                  </a:lnTo>
                  <a:lnTo>
                    <a:pt x="7797" y="2438"/>
                  </a:lnTo>
                  <a:lnTo>
                    <a:pt x="7877" y="2572"/>
                  </a:lnTo>
                  <a:lnTo>
                    <a:pt x="7904" y="2706"/>
                  </a:lnTo>
                  <a:lnTo>
                    <a:pt x="7904" y="3108"/>
                  </a:lnTo>
                  <a:lnTo>
                    <a:pt x="8092" y="3135"/>
                  </a:lnTo>
                  <a:lnTo>
                    <a:pt x="8279" y="3162"/>
                  </a:lnTo>
                  <a:lnTo>
                    <a:pt x="8440" y="3215"/>
                  </a:lnTo>
                  <a:lnTo>
                    <a:pt x="8627" y="3296"/>
                  </a:lnTo>
                  <a:lnTo>
                    <a:pt x="8788" y="3376"/>
                  </a:lnTo>
                  <a:lnTo>
                    <a:pt x="8922" y="3483"/>
                  </a:lnTo>
                  <a:lnTo>
                    <a:pt x="9056" y="3590"/>
                  </a:lnTo>
                  <a:lnTo>
                    <a:pt x="9190" y="3724"/>
                  </a:lnTo>
                  <a:lnTo>
                    <a:pt x="9297" y="3858"/>
                  </a:lnTo>
                  <a:lnTo>
                    <a:pt x="9404" y="3992"/>
                  </a:lnTo>
                  <a:lnTo>
                    <a:pt x="9512" y="4153"/>
                  </a:lnTo>
                  <a:lnTo>
                    <a:pt x="9592" y="4314"/>
                  </a:lnTo>
                  <a:lnTo>
                    <a:pt x="9646" y="4501"/>
                  </a:lnTo>
                  <a:lnTo>
                    <a:pt x="9672" y="4689"/>
                  </a:lnTo>
                  <a:lnTo>
                    <a:pt x="9699" y="4850"/>
                  </a:lnTo>
                  <a:lnTo>
                    <a:pt x="9726" y="5064"/>
                  </a:lnTo>
                  <a:lnTo>
                    <a:pt x="9699" y="5278"/>
                  </a:lnTo>
                  <a:lnTo>
                    <a:pt x="9672" y="5519"/>
                  </a:lnTo>
                  <a:lnTo>
                    <a:pt x="9592" y="5734"/>
                  </a:lnTo>
                  <a:lnTo>
                    <a:pt x="9512" y="5948"/>
                  </a:lnTo>
                  <a:lnTo>
                    <a:pt x="9404" y="6136"/>
                  </a:lnTo>
                  <a:lnTo>
                    <a:pt x="9270" y="6296"/>
                  </a:lnTo>
                  <a:lnTo>
                    <a:pt x="9110" y="6457"/>
                  </a:lnTo>
                  <a:lnTo>
                    <a:pt x="8949" y="6618"/>
                  </a:lnTo>
                  <a:lnTo>
                    <a:pt x="9110" y="6752"/>
                  </a:lnTo>
                  <a:lnTo>
                    <a:pt x="9270" y="6913"/>
                  </a:lnTo>
                  <a:lnTo>
                    <a:pt x="9404" y="7100"/>
                  </a:lnTo>
                  <a:lnTo>
                    <a:pt x="9512" y="7288"/>
                  </a:lnTo>
                  <a:lnTo>
                    <a:pt x="9592" y="7502"/>
                  </a:lnTo>
                  <a:lnTo>
                    <a:pt x="9672" y="7716"/>
                  </a:lnTo>
                  <a:lnTo>
                    <a:pt x="9699" y="7931"/>
                  </a:lnTo>
                  <a:lnTo>
                    <a:pt x="9726" y="8172"/>
                  </a:lnTo>
                  <a:lnTo>
                    <a:pt x="9699" y="8360"/>
                  </a:lnTo>
                  <a:lnTo>
                    <a:pt x="9672" y="8547"/>
                  </a:lnTo>
                  <a:lnTo>
                    <a:pt x="9646" y="8735"/>
                  </a:lnTo>
                  <a:lnTo>
                    <a:pt x="9592" y="8895"/>
                  </a:lnTo>
                  <a:lnTo>
                    <a:pt x="9512" y="9056"/>
                  </a:lnTo>
                  <a:lnTo>
                    <a:pt x="9404" y="9217"/>
                  </a:lnTo>
                  <a:lnTo>
                    <a:pt x="9297" y="9378"/>
                  </a:lnTo>
                  <a:lnTo>
                    <a:pt x="9190" y="9512"/>
                  </a:lnTo>
                  <a:lnTo>
                    <a:pt x="9056" y="9619"/>
                  </a:lnTo>
                  <a:lnTo>
                    <a:pt x="8922" y="9726"/>
                  </a:lnTo>
                  <a:lnTo>
                    <a:pt x="8788" y="9833"/>
                  </a:lnTo>
                  <a:lnTo>
                    <a:pt x="8627" y="9914"/>
                  </a:lnTo>
                  <a:lnTo>
                    <a:pt x="8440" y="9994"/>
                  </a:lnTo>
                  <a:lnTo>
                    <a:pt x="8279" y="10047"/>
                  </a:lnTo>
                  <a:lnTo>
                    <a:pt x="8092" y="10101"/>
                  </a:lnTo>
                  <a:lnTo>
                    <a:pt x="7904" y="10101"/>
                  </a:lnTo>
                  <a:lnTo>
                    <a:pt x="7904" y="10503"/>
                  </a:lnTo>
                  <a:lnTo>
                    <a:pt x="7877" y="10664"/>
                  </a:lnTo>
                  <a:lnTo>
                    <a:pt x="7797" y="10771"/>
                  </a:lnTo>
                  <a:lnTo>
                    <a:pt x="7663" y="10851"/>
                  </a:lnTo>
                  <a:lnTo>
                    <a:pt x="7529" y="10905"/>
                  </a:lnTo>
                  <a:lnTo>
                    <a:pt x="7368" y="10851"/>
                  </a:lnTo>
                  <a:lnTo>
                    <a:pt x="7234" y="10771"/>
                  </a:lnTo>
                  <a:lnTo>
                    <a:pt x="7154" y="10664"/>
                  </a:lnTo>
                  <a:lnTo>
                    <a:pt x="7127" y="10503"/>
                  </a:lnTo>
                  <a:lnTo>
                    <a:pt x="7127" y="10128"/>
                  </a:lnTo>
                  <a:lnTo>
                    <a:pt x="6082" y="10128"/>
                  </a:lnTo>
                  <a:lnTo>
                    <a:pt x="6082" y="10503"/>
                  </a:lnTo>
                  <a:lnTo>
                    <a:pt x="6055" y="10664"/>
                  </a:lnTo>
                  <a:lnTo>
                    <a:pt x="5975" y="10771"/>
                  </a:lnTo>
                  <a:lnTo>
                    <a:pt x="5841" y="10851"/>
                  </a:lnTo>
                  <a:lnTo>
                    <a:pt x="5707" y="10905"/>
                  </a:lnTo>
                  <a:lnTo>
                    <a:pt x="5546" y="10851"/>
                  </a:lnTo>
                  <a:lnTo>
                    <a:pt x="5439" y="10771"/>
                  </a:lnTo>
                  <a:lnTo>
                    <a:pt x="5332" y="10664"/>
                  </a:lnTo>
                  <a:lnTo>
                    <a:pt x="5305" y="10503"/>
                  </a:lnTo>
                  <a:lnTo>
                    <a:pt x="5305" y="10128"/>
                  </a:lnTo>
                  <a:lnTo>
                    <a:pt x="3885" y="10128"/>
                  </a:lnTo>
                  <a:lnTo>
                    <a:pt x="3724" y="10074"/>
                  </a:lnTo>
                  <a:lnTo>
                    <a:pt x="3617" y="9994"/>
                  </a:lnTo>
                  <a:lnTo>
                    <a:pt x="3510" y="9887"/>
                  </a:lnTo>
                  <a:lnTo>
                    <a:pt x="3483" y="9726"/>
                  </a:lnTo>
                  <a:lnTo>
                    <a:pt x="3510" y="9565"/>
                  </a:lnTo>
                  <a:lnTo>
                    <a:pt x="3617" y="9458"/>
                  </a:lnTo>
                  <a:lnTo>
                    <a:pt x="3724" y="9378"/>
                  </a:lnTo>
                  <a:lnTo>
                    <a:pt x="3885" y="9351"/>
                  </a:lnTo>
                  <a:lnTo>
                    <a:pt x="4260" y="9351"/>
                  </a:lnTo>
                  <a:lnTo>
                    <a:pt x="4260" y="3885"/>
                  </a:lnTo>
                  <a:lnTo>
                    <a:pt x="3885" y="3885"/>
                  </a:lnTo>
                  <a:lnTo>
                    <a:pt x="3724" y="3858"/>
                  </a:lnTo>
                  <a:lnTo>
                    <a:pt x="3617" y="3778"/>
                  </a:lnTo>
                  <a:lnTo>
                    <a:pt x="3510" y="3644"/>
                  </a:lnTo>
                  <a:lnTo>
                    <a:pt x="3483" y="3483"/>
                  </a:lnTo>
                  <a:lnTo>
                    <a:pt x="3510" y="3349"/>
                  </a:lnTo>
                  <a:lnTo>
                    <a:pt x="3617" y="3215"/>
                  </a:lnTo>
                  <a:lnTo>
                    <a:pt x="3724" y="3135"/>
                  </a:lnTo>
                  <a:lnTo>
                    <a:pt x="3885" y="3108"/>
                  </a:lnTo>
                  <a:lnTo>
                    <a:pt x="5305" y="3108"/>
                  </a:lnTo>
                  <a:lnTo>
                    <a:pt x="5305" y="2706"/>
                  </a:lnTo>
                  <a:lnTo>
                    <a:pt x="5332" y="2572"/>
                  </a:lnTo>
                  <a:lnTo>
                    <a:pt x="5439" y="2438"/>
                  </a:lnTo>
                  <a:lnTo>
                    <a:pt x="5546" y="2358"/>
                  </a:lnTo>
                  <a:lnTo>
                    <a:pt x="5707" y="2331"/>
                  </a:lnTo>
                  <a:lnTo>
                    <a:pt x="5841" y="2358"/>
                  </a:lnTo>
                  <a:lnTo>
                    <a:pt x="5975" y="2438"/>
                  </a:lnTo>
                  <a:lnTo>
                    <a:pt x="6055" y="2572"/>
                  </a:lnTo>
                  <a:lnTo>
                    <a:pt x="6082" y="2706"/>
                  </a:lnTo>
                  <a:lnTo>
                    <a:pt x="6082" y="3108"/>
                  </a:lnTo>
                  <a:lnTo>
                    <a:pt x="7127" y="3108"/>
                  </a:lnTo>
                  <a:lnTo>
                    <a:pt x="7127" y="2706"/>
                  </a:lnTo>
                  <a:lnTo>
                    <a:pt x="7154" y="2572"/>
                  </a:lnTo>
                  <a:lnTo>
                    <a:pt x="7234" y="2438"/>
                  </a:lnTo>
                  <a:lnTo>
                    <a:pt x="7368" y="2358"/>
                  </a:lnTo>
                  <a:lnTo>
                    <a:pt x="7529" y="2331"/>
                  </a:lnTo>
                  <a:close/>
                  <a:moveTo>
                    <a:pt x="6270" y="0"/>
                  </a:moveTo>
                  <a:lnTo>
                    <a:pt x="5948" y="27"/>
                  </a:lnTo>
                  <a:lnTo>
                    <a:pt x="5305" y="107"/>
                  </a:lnTo>
                  <a:lnTo>
                    <a:pt x="4689" y="268"/>
                  </a:lnTo>
                  <a:lnTo>
                    <a:pt x="4073" y="482"/>
                  </a:lnTo>
                  <a:lnTo>
                    <a:pt x="3483" y="777"/>
                  </a:lnTo>
                  <a:lnTo>
                    <a:pt x="2947" y="1099"/>
                  </a:lnTo>
                  <a:lnTo>
                    <a:pt x="2411" y="1500"/>
                  </a:lnTo>
                  <a:lnTo>
                    <a:pt x="2170" y="1715"/>
                  </a:lnTo>
                  <a:lnTo>
                    <a:pt x="1929" y="1929"/>
                  </a:lnTo>
                  <a:lnTo>
                    <a:pt x="1688" y="2170"/>
                  </a:lnTo>
                  <a:lnTo>
                    <a:pt x="1474" y="2411"/>
                  </a:lnTo>
                  <a:lnTo>
                    <a:pt x="1099" y="2947"/>
                  </a:lnTo>
                  <a:lnTo>
                    <a:pt x="750" y="3483"/>
                  </a:lnTo>
                  <a:lnTo>
                    <a:pt x="482" y="4073"/>
                  </a:lnTo>
                  <a:lnTo>
                    <a:pt x="268" y="4689"/>
                  </a:lnTo>
                  <a:lnTo>
                    <a:pt x="107" y="5305"/>
                  </a:lnTo>
                  <a:lnTo>
                    <a:pt x="27" y="5948"/>
                  </a:lnTo>
                  <a:lnTo>
                    <a:pt x="0" y="6270"/>
                  </a:lnTo>
                  <a:lnTo>
                    <a:pt x="0" y="6618"/>
                  </a:lnTo>
                  <a:lnTo>
                    <a:pt x="0" y="6939"/>
                  </a:lnTo>
                  <a:lnTo>
                    <a:pt x="27" y="7261"/>
                  </a:lnTo>
                  <a:lnTo>
                    <a:pt x="107" y="7904"/>
                  </a:lnTo>
                  <a:lnTo>
                    <a:pt x="268" y="8547"/>
                  </a:lnTo>
                  <a:lnTo>
                    <a:pt x="482" y="9137"/>
                  </a:lnTo>
                  <a:lnTo>
                    <a:pt x="750" y="9726"/>
                  </a:lnTo>
                  <a:lnTo>
                    <a:pt x="1099" y="10289"/>
                  </a:lnTo>
                  <a:lnTo>
                    <a:pt x="1474" y="10798"/>
                  </a:lnTo>
                  <a:lnTo>
                    <a:pt x="1688" y="11066"/>
                  </a:lnTo>
                  <a:lnTo>
                    <a:pt x="1929" y="11280"/>
                  </a:lnTo>
                  <a:lnTo>
                    <a:pt x="2170" y="11521"/>
                  </a:lnTo>
                  <a:lnTo>
                    <a:pt x="2411" y="11735"/>
                  </a:lnTo>
                  <a:lnTo>
                    <a:pt x="2947" y="12111"/>
                  </a:lnTo>
                  <a:lnTo>
                    <a:pt x="3483" y="12459"/>
                  </a:lnTo>
                  <a:lnTo>
                    <a:pt x="4073" y="12727"/>
                  </a:lnTo>
                  <a:lnTo>
                    <a:pt x="4689" y="12941"/>
                  </a:lnTo>
                  <a:lnTo>
                    <a:pt x="5305" y="13102"/>
                  </a:lnTo>
                  <a:lnTo>
                    <a:pt x="5948" y="13209"/>
                  </a:lnTo>
                  <a:lnTo>
                    <a:pt x="6270" y="13236"/>
                  </a:lnTo>
                  <a:lnTo>
                    <a:pt x="6939" y="13236"/>
                  </a:lnTo>
                  <a:lnTo>
                    <a:pt x="7261" y="13209"/>
                  </a:lnTo>
                  <a:lnTo>
                    <a:pt x="7904" y="13102"/>
                  </a:lnTo>
                  <a:lnTo>
                    <a:pt x="8547" y="12941"/>
                  </a:lnTo>
                  <a:lnTo>
                    <a:pt x="9136" y="12727"/>
                  </a:lnTo>
                  <a:lnTo>
                    <a:pt x="9726" y="12459"/>
                  </a:lnTo>
                  <a:lnTo>
                    <a:pt x="10289" y="12111"/>
                  </a:lnTo>
                  <a:lnTo>
                    <a:pt x="10798" y="11735"/>
                  </a:lnTo>
                  <a:lnTo>
                    <a:pt x="11039" y="11521"/>
                  </a:lnTo>
                  <a:lnTo>
                    <a:pt x="11280" y="11280"/>
                  </a:lnTo>
                  <a:lnTo>
                    <a:pt x="11521" y="11066"/>
                  </a:lnTo>
                  <a:lnTo>
                    <a:pt x="11735" y="10798"/>
                  </a:lnTo>
                  <a:lnTo>
                    <a:pt x="12111" y="10289"/>
                  </a:lnTo>
                  <a:lnTo>
                    <a:pt x="12459" y="9726"/>
                  </a:lnTo>
                  <a:lnTo>
                    <a:pt x="12727" y="9137"/>
                  </a:lnTo>
                  <a:lnTo>
                    <a:pt x="12941" y="8547"/>
                  </a:lnTo>
                  <a:lnTo>
                    <a:pt x="13102" y="7904"/>
                  </a:lnTo>
                  <a:lnTo>
                    <a:pt x="13182" y="7261"/>
                  </a:lnTo>
                  <a:lnTo>
                    <a:pt x="13209" y="6939"/>
                  </a:lnTo>
                  <a:lnTo>
                    <a:pt x="13236" y="6618"/>
                  </a:lnTo>
                  <a:lnTo>
                    <a:pt x="13209" y="6270"/>
                  </a:lnTo>
                  <a:lnTo>
                    <a:pt x="13182" y="5948"/>
                  </a:lnTo>
                  <a:lnTo>
                    <a:pt x="13102" y="5305"/>
                  </a:lnTo>
                  <a:lnTo>
                    <a:pt x="12941" y="4689"/>
                  </a:lnTo>
                  <a:lnTo>
                    <a:pt x="12727" y="4073"/>
                  </a:lnTo>
                  <a:lnTo>
                    <a:pt x="12459" y="3483"/>
                  </a:lnTo>
                  <a:lnTo>
                    <a:pt x="12111" y="2947"/>
                  </a:lnTo>
                  <a:lnTo>
                    <a:pt x="11735" y="2411"/>
                  </a:lnTo>
                  <a:lnTo>
                    <a:pt x="11521" y="2170"/>
                  </a:lnTo>
                  <a:lnTo>
                    <a:pt x="11280" y="1929"/>
                  </a:lnTo>
                  <a:lnTo>
                    <a:pt x="11039" y="1715"/>
                  </a:lnTo>
                  <a:lnTo>
                    <a:pt x="10798" y="1500"/>
                  </a:lnTo>
                  <a:lnTo>
                    <a:pt x="10289" y="1099"/>
                  </a:lnTo>
                  <a:lnTo>
                    <a:pt x="9726" y="777"/>
                  </a:lnTo>
                  <a:lnTo>
                    <a:pt x="9136" y="482"/>
                  </a:lnTo>
                  <a:lnTo>
                    <a:pt x="8547" y="268"/>
                  </a:lnTo>
                  <a:lnTo>
                    <a:pt x="7904" y="107"/>
                  </a:lnTo>
                  <a:lnTo>
                    <a:pt x="7261" y="27"/>
                  </a:lnTo>
                  <a:lnTo>
                    <a:pt x="69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62"/>
          <p:cNvGrpSpPr/>
          <p:nvPr/>
        </p:nvGrpSpPr>
        <p:grpSpPr>
          <a:xfrm>
            <a:off x="1808600" y="1971051"/>
            <a:ext cx="227100" cy="330900"/>
            <a:chOff x="1046600" y="2029925"/>
            <a:chExt cx="227100" cy="330900"/>
          </a:xfrm>
        </p:grpSpPr>
        <p:sp>
          <p:nvSpPr>
            <p:cNvPr id="1267" name="Google Shape;1267;p62"/>
            <p:cNvSpPr/>
            <p:nvPr/>
          </p:nvSpPr>
          <p:spPr>
            <a:xfrm>
              <a:off x="1140375" y="2240900"/>
              <a:ext cx="51600" cy="27500"/>
            </a:xfrm>
            <a:custGeom>
              <a:avLst/>
              <a:gdLst/>
              <a:ahLst/>
              <a:cxnLst/>
              <a:rect l="l" t="t" r="r" b="b"/>
              <a:pathLst>
                <a:path w="2064" h="1100" extrusionOk="0">
                  <a:moveTo>
                    <a:pt x="1" y="1"/>
                  </a:moveTo>
                  <a:lnTo>
                    <a:pt x="1" y="1099"/>
                  </a:lnTo>
                  <a:lnTo>
                    <a:pt x="1608" y="1099"/>
                  </a:lnTo>
                  <a:lnTo>
                    <a:pt x="1715" y="1073"/>
                  </a:lnTo>
                  <a:lnTo>
                    <a:pt x="1822" y="1019"/>
                  </a:lnTo>
                  <a:lnTo>
                    <a:pt x="1903" y="939"/>
                  </a:lnTo>
                  <a:lnTo>
                    <a:pt x="1956" y="858"/>
                  </a:lnTo>
                  <a:lnTo>
                    <a:pt x="2010" y="778"/>
                  </a:lnTo>
                  <a:lnTo>
                    <a:pt x="2037" y="671"/>
                  </a:lnTo>
                  <a:lnTo>
                    <a:pt x="2064" y="564"/>
                  </a:lnTo>
                  <a:lnTo>
                    <a:pt x="2037" y="430"/>
                  </a:lnTo>
                  <a:lnTo>
                    <a:pt x="2010" y="349"/>
                  </a:lnTo>
                  <a:lnTo>
                    <a:pt x="1956" y="242"/>
                  </a:lnTo>
                  <a:lnTo>
                    <a:pt x="1903" y="162"/>
                  </a:lnTo>
                  <a:lnTo>
                    <a:pt x="1822" y="81"/>
                  </a:lnTo>
                  <a:lnTo>
                    <a:pt x="1715" y="54"/>
                  </a:lnTo>
                  <a:lnTo>
                    <a:pt x="16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2"/>
            <p:cNvSpPr/>
            <p:nvPr/>
          </p:nvSpPr>
          <p:spPr>
            <a:xfrm>
              <a:off x="1140375" y="2193350"/>
              <a:ext cx="51600" cy="28150"/>
            </a:xfrm>
            <a:custGeom>
              <a:avLst/>
              <a:gdLst/>
              <a:ahLst/>
              <a:cxnLst/>
              <a:rect l="l" t="t" r="r" b="b"/>
              <a:pathLst>
                <a:path w="2064" h="1126" extrusionOk="0">
                  <a:moveTo>
                    <a:pt x="1" y="1"/>
                  </a:moveTo>
                  <a:lnTo>
                    <a:pt x="1" y="1126"/>
                  </a:lnTo>
                  <a:lnTo>
                    <a:pt x="1608" y="1126"/>
                  </a:lnTo>
                  <a:lnTo>
                    <a:pt x="1715" y="1072"/>
                  </a:lnTo>
                  <a:lnTo>
                    <a:pt x="1822" y="1019"/>
                  </a:lnTo>
                  <a:lnTo>
                    <a:pt x="1903" y="965"/>
                  </a:lnTo>
                  <a:lnTo>
                    <a:pt x="1956" y="885"/>
                  </a:lnTo>
                  <a:lnTo>
                    <a:pt x="2010" y="778"/>
                  </a:lnTo>
                  <a:lnTo>
                    <a:pt x="2037" y="670"/>
                  </a:lnTo>
                  <a:lnTo>
                    <a:pt x="2064" y="563"/>
                  </a:lnTo>
                  <a:lnTo>
                    <a:pt x="2037" y="456"/>
                  </a:lnTo>
                  <a:lnTo>
                    <a:pt x="2010" y="349"/>
                  </a:lnTo>
                  <a:lnTo>
                    <a:pt x="1956" y="269"/>
                  </a:lnTo>
                  <a:lnTo>
                    <a:pt x="1903" y="188"/>
                  </a:lnTo>
                  <a:lnTo>
                    <a:pt x="1822" y="108"/>
                  </a:lnTo>
                  <a:lnTo>
                    <a:pt x="1715" y="54"/>
                  </a:lnTo>
                  <a:lnTo>
                    <a:pt x="1608" y="27"/>
                  </a:lnTo>
                  <a:lnTo>
                    <a:pt x="1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2"/>
            <p:cNvSpPr/>
            <p:nvPr/>
          </p:nvSpPr>
          <p:spPr>
            <a:xfrm>
              <a:off x="1046600" y="2029925"/>
              <a:ext cx="227100" cy="330900"/>
            </a:xfrm>
            <a:custGeom>
              <a:avLst/>
              <a:gdLst/>
              <a:ahLst/>
              <a:cxnLst/>
              <a:rect l="l" t="t" r="r" b="b"/>
              <a:pathLst>
                <a:path w="9084" h="13236" extrusionOk="0">
                  <a:moveTo>
                    <a:pt x="4555" y="1768"/>
                  </a:moveTo>
                  <a:lnTo>
                    <a:pt x="4689" y="1795"/>
                  </a:lnTo>
                  <a:lnTo>
                    <a:pt x="4823" y="1876"/>
                  </a:lnTo>
                  <a:lnTo>
                    <a:pt x="4904" y="2010"/>
                  </a:lnTo>
                  <a:lnTo>
                    <a:pt x="4930" y="2170"/>
                  </a:lnTo>
                  <a:lnTo>
                    <a:pt x="4930" y="2653"/>
                  </a:lnTo>
                  <a:lnTo>
                    <a:pt x="5439" y="2653"/>
                  </a:lnTo>
                  <a:lnTo>
                    <a:pt x="5600" y="2679"/>
                  </a:lnTo>
                  <a:lnTo>
                    <a:pt x="5707" y="2760"/>
                  </a:lnTo>
                  <a:lnTo>
                    <a:pt x="5788" y="2894"/>
                  </a:lnTo>
                  <a:lnTo>
                    <a:pt x="5815" y="3054"/>
                  </a:lnTo>
                  <a:lnTo>
                    <a:pt x="5788" y="3188"/>
                  </a:lnTo>
                  <a:lnTo>
                    <a:pt x="5707" y="3322"/>
                  </a:lnTo>
                  <a:lnTo>
                    <a:pt x="5600" y="3403"/>
                  </a:lnTo>
                  <a:lnTo>
                    <a:pt x="5439" y="3430"/>
                  </a:lnTo>
                  <a:lnTo>
                    <a:pt x="3671" y="3430"/>
                  </a:lnTo>
                  <a:lnTo>
                    <a:pt x="3510" y="3403"/>
                  </a:lnTo>
                  <a:lnTo>
                    <a:pt x="3376" y="3322"/>
                  </a:lnTo>
                  <a:lnTo>
                    <a:pt x="3296" y="3188"/>
                  </a:lnTo>
                  <a:lnTo>
                    <a:pt x="3269" y="3054"/>
                  </a:lnTo>
                  <a:lnTo>
                    <a:pt x="3296" y="2894"/>
                  </a:lnTo>
                  <a:lnTo>
                    <a:pt x="3376" y="2760"/>
                  </a:lnTo>
                  <a:lnTo>
                    <a:pt x="3510" y="2679"/>
                  </a:lnTo>
                  <a:lnTo>
                    <a:pt x="3671" y="2653"/>
                  </a:lnTo>
                  <a:lnTo>
                    <a:pt x="4153" y="2653"/>
                  </a:lnTo>
                  <a:lnTo>
                    <a:pt x="4153" y="2170"/>
                  </a:lnTo>
                  <a:lnTo>
                    <a:pt x="4180" y="2010"/>
                  </a:lnTo>
                  <a:lnTo>
                    <a:pt x="4261" y="1876"/>
                  </a:lnTo>
                  <a:lnTo>
                    <a:pt x="4395" y="1795"/>
                  </a:lnTo>
                  <a:lnTo>
                    <a:pt x="4555" y="1768"/>
                  </a:lnTo>
                  <a:close/>
                  <a:moveTo>
                    <a:pt x="5466" y="5305"/>
                  </a:moveTo>
                  <a:lnTo>
                    <a:pt x="5600" y="5332"/>
                  </a:lnTo>
                  <a:lnTo>
                    <a:pt x="5734" y="5412"/>
                  </a:lnTo>
                  <a:lnTo>
                    <a:pt x="5815" y="5546"/>
                  </a:lnTo>
                  <a:lnTo>
                    <a:pt x="5841" y="5680"/>
                  </a:lnTo>
                  <a:lnTo>
                    <a:pt x="5841" y="5921"/>
                  </a:lnTo>
                  <a:lnTo>
                    <a:pt x="6002" y="6002"/>
                  </a:lnTo>
                  <a:lnTo>
                    <a:pt x="6136" y="6109"/>
                  </a:lnTo>
                  <a:lnTo>
                    <a:pt x="6270" y="6243"/>
                  </a:lnTo>
                  <a:lnTo>
                    <a:pt x="6377" y="6404"/>
                  </a:lnTo>
                  <a:lnTo>
                    <a:pt x="6458" y="6564"/>
                  </a:lnTo>
                  <a:lnTo>
                    <a:pt x="6538" y="6725"/>
                  </a:lnTo>
                  <a:lnTo>
                    <a:pt x="6565" y="6913"/>
                  </a:lnTo>
                  <a:lnTo>
                    <a:pt x="6592" y="7100"/>
                  </a:lnTo>
                  <a:lnTo>
                    <a:pt x="6565" y="7368"/>
                  </a:lnTo>
                  <a:lnTo>
                    <a:pt x="6484" y="7636"/>
                  </a:lnTo>
                  <a:lnTo>
                    <a:pt x="6350" y="7850"/>
                  </a:lnTo>
                  <a:lnTo>
                    <a:pt x="6190" y="8038"/>
                  </a:lnTo>
                  <a:lnTo>
                    <a:pt x="6350" y="8252"/>
                  </a:lnTo>
                  <a:lnTo>
                    <a:pt x="6484" y="8467"/>
                  </a:lnTo>
                  <a:lnTo>
                    <a:pt x="6565" y="8735"/>
                  </a:lnTo>
                  <a:lnTo>
                    <a:pt x="6592" y="9003"/>
                  </a:lnTo>
                  <a:lnTo>
                    <a:pt x="6565" y="9190"/>
                  </a:lnTo>
                  <a:lnTo>
                    <a:pt x="6538" y="9378"/>
                  </a:lnTo>
                  <a:lnTo>
                    <a:pt x="6458" y="9538"/>
                  </a:lnTo>
                  <a:lnTo>
                    <a:pt x="6377" y="9699"/>
                  </a:lnTo>
                  <a:lnTo>
                    <a:pt x="6270" y="9860"/>
                  </a:lnTo>
                  <a:lnTo>
                    <a:pt x="6136" y="9994"/>
                  </a:lnTo>
                  <a:lnTo>
                    <a:pt x="6002" y="10101"/>
                  </a:lnTo>
                  <a:lnTo>
                    <a:pt x="5841" y="10181"/>
                  </a:lnTo>
                  <a:lnTo>
                    <a:pt x="5841" y="10396"/>
                  </a:lnTo>
                  <a:lnTo>
                    <a:pt x="5815" y="10557"/>
                  </a:lnTo>
                  <a:lnTo>
                    <a:pt x="5734" y="10691"/>
                  </a:lnTo>
                  <a:lnTo>
                    <a:pt x="5600" y="10771"/>
                  </a:lnTo>
                  <a:lnTo>
                    <a:pt x="5466" y="10798"/>
                  </a:lnTo>
                  <a:lnTo>
                    <a:pt x="5306" y="10771"/>
                  </a:lnTo>
                  <a:lnTo>
                    <a:pt x="5172" y="10691"/>
                  </a:lnTo>
                  <a:lnTo>
                    <a:pt x="5091" y="10557"/>
                  </a:lnTo>
                  <a:lnTo>
                    <a:pt x="5064" y="10396"/>
                  </a:lnTo>
                  <a:lnTo>
                    <a:pt x="5064" y="10315"/>
                  </a:lnTo>
                  <a:lnTo>
                    <a:pt x="3993" y="10315"/>
                  </a:lnTo>
                  <a:lnTo>
                    <a:pt x="3993" y="10396"/>
                  </a:lnTo>
                  <a:lnTo>
                    <a:pt x="3966" y="10557"/>
                  </a:lnTo>
                  <a:lnTo>
                    <a:pt x="3885" y="10691"/>
                  </a:lnTo>
                  <a:lnTo>
                    <a:pt x="3778" y="10771"/>
                  </a:lnTo>
                  <a:lnTo>
                    <a:pt x="3618" y="10798"/>
                  </a:lnTo>
                  <a:lnTo>
                    <a:pt x="3457" y="10771"/>
                  </a:lnTo>
                  <a:lnTo>
                    <a:pt x="3350" y="10691"/>
                  </a:lnTo>
                  <a:lnTo>
                    <a:pt x="3269" y="10557"/>
                  </a:lnTo>
                  <a:lnTo>
                    <a:pt x="3216" y="10396"/>
                  </a:lnTo>
                  <a:lnTo>
                    <a:pt x="3216" y="10315"/>
                  </a:lnTo>
                  <a:lnTo>
                    <a:pt x="2894" y="10315"/>
                  </a:lnTo>
                  <a:lnTo>
                    <a:pt x="2733" y="10289"/>
                  </a:lnTo>
                  <a:lnTo>
                    <a:pt x="2626" y="10208"/>
                  </a:lnTo>
                  <a:lnTo>
                    <a:pt x="2546" y="10074"/>
                  </a:lnTo>
                  <a:lnTo>
                    <a:pt x="2519" y="9940"/>
                  </a:lnTo>
                  <a:lnTo>
                    <a:pt x="2546" y="9780"/>
                  </a:lnTo>
                  <a:lnTo>
                    <a:pt x="2626" y="9672"/>
                  </a:lnTo>
                  <a:lnTo>
                    <a:pt x="2733" y="9592"/>
                  </a:lnTo>
                  <a:lnTo>
                    <a:pt x="2894" y="9538"/>
                  </a:lnTo>
                  <a:lnTo>
                    <a:pt x="2975" y="9538"/>
                  </a:lnTo>
                  <a:lnTo>
                    <a:pt x="2975" y="6538"/>
                  </a:lnTo>
                  <a:lnTo>
                    <a:pt x="2894" y="6538"/>
                  </a:lnTo>
                  <a:lnTo>
                    <a:pt x="2733" y="6511"/>
                  </a:lnTo>
                  <a:lnTo>
                    <a:pt x="2626" y="6430"/>
                  </a:lnTo>
                  <a:lnTo>
                    <a:pt x="2546" y="6323"/>
                  </a:lnTo>
                  <a:lnTo>
                    <a:pt x="2519" y="6162"/>
                  </a:lnTo>
                  <a:lnTo>
                    <a:pt x="2546" y="6002"/>
                  </a:lnTo>
                  <a:lnTo>
                    <a:pt x="2626" y="5895"/>
                  </a:lnTo>
                  <a:lnTo>
                    <a:pt x="2733" y="5814"/>
                  </a:lnTo>
                  <a:lnTo>
                    <a:pt x="2894" y="5787"/>
                  </a:lnTo>
                  <a:lnTo>
                    <a:pt x="3216" y="5787"/>
                  </a:lnTo>
                  <a:lnTo>
                    <a:pt x="3216" y="5680"/>
                  </a:lnTo>
                  <a:lnTo>
                    <a:pt x="3269" y="5546"/>
                  </a:lnTo>
                  <a:lnTo>
                    <a:pt x="3350" y="5412"/>
                  </a:lnTo>
                  <a:lnTo>
                    <a:pt x="3457" y="5332"/>
                  </a:lnTo>
                  <a:lnTo>
                    <a:pt x="3618" y="5305"/>
                  </a:lnTo>
                  <a:lnTo>
                    <a:pt x="3778" y="5332"/>
                  </a:lnTo>
                  <a:lnTo>
                    <a:pt x="3885" y="5412"/>
                  </a:lnTo>
                  <a:lnTo>
                    <a:pt x="3966" y="5546"/>
                  </a:lnTo>
                  <a:lnTo>
                    <a:pt x="3993" y="5680"/>
                  </a:lnTo>
                  <a:lnTo>
                    <a:pt x="3993" y="5787"/>
                  </a:lnTo>
                  <a:lnTo>
                    <a:pt x="5064" y="5787"/>
                  </a:lnTo>
                  <a:lnTo>
                    <a:pt x="5064" y="5680"/>
                  </a:lnTo>
                  <a:lnTo>
                    <a:pt x="5091" y="5546"/>
                  </a:lnTo>
                  <a:lnTo>
                    <a:pt x="5172" y="5412"/>
                  </a:lnTo>
                  <a:lnTo>
                    <a:pt x="5306" y="5332"/>
                  </a:lnTo>
                  <a:lnTo>
                    <a:pt x="5466" y="5305"/>
                  </a:lnTo>
                  <a:close/>
                  <a:moveTo>
                    <a:pt x="1287" y="0"/>
                  </a:moveTo>
                  <a:lnTo>
                    <a:pt x="1045" y="27"/>
                  </a:lnTo>
                  <a:lnTo>
                    <a:pt x="804" y="80"/>
                  </a:lnTo>
                  <a:lnTo>
                    <a:pt x="563" y="214"/>
                  </a:lnTo>
                  <a:lnTo>
                    <a:pt x="376" y="375"/>
                  </a:lnTo>
                  <a:lnTo>
                    <a:pt x="242" y="563"/>
                  </a:lnTo>
                  <a:lnTo>
                    <a:pt x="108" y="777"/>
                  </a:lnTo>
                  <a:lnTo>
                    <a:pt x="27" y="1018"/>
                  </a:lnTo>
                  <a:lnTo>
                    <a:pt x="0" y="1259"/>
                  </a:lnTo>
                  <a:lnTo>
                    <a:pt x="0" y="11950"/>
                  </a:lnTo>
                  <a:lnTo>
                    <a:pt x="27" y="12218"/>
                  </a:lnTo>
                  <a:lnTo>
                    <a:pt x="108" y="12459"/>
                  </a:lnTo>
                  <a:lnTo>
                    <a:pt x="242" y="12673"/>
                  </a:lnTo>
                  <a:lnTo>
                    <a:pt x="376" y="12861"/>
                  </a:lnTo>
                  <a:lnTo>
                    <a:pt x="563" y="13022"/>
                  </a:lnTo>
                  <a:lnTo>
                    <a:pt x="804" y="13129"/>
                  </a:lnTo>
                  <a:lnTo>
                    <a:pt x="1045" y="13209"/>
                  </a:lnTo>
                  <a:lnTo>
                    <a:pt x="1287" y="13236"/>
                  </a:lnTo>
                  <a:lnTo>
                    <a:pt x="7797" y="13236"/>
                  </a:lnTo>
                  <a:lnTo>
                    <a:pt x="8065" y="13209"/>
                  </a:lnTo>
                  <a:lnTo>
                    <a:pt x="8306" y="13129"/>
                  </a:lnTo>
                  <a:lnTo>
                    <a:pt x="8521" y="13022"/>
                  </a:lnTo>
                  <a:lnTo>
                    <a:pt x="8708" y="12861"/>
                  </a:lnTo>
                  <a:lnTo>
                    <a:pt x="8869" y="12673"/>
                  </a:lnTo>
                  <a:lnTo>
                    <a:pt x="8976" y="12459"/>
                  </a:lnTo>
                  <a:lnTo>
                    <a:pt x="9057" y="12218"/>
                  </a:lnTo>
                  <a:lnTo>
                    <a:pt x="9083" y="11950"/>
                  </a:lnTo>
                  <a:lnTo>
                    <a:pt x="9083" y="1259"/>
                  </a:lnTo>
                  <a:lnTo>
                    <a:pt x="9057" y="1018"/>
                  </a:lnTo>
                  <a:lnTo>
                    <a:pt x="8976" y="777"/>
                  </a:lnTo>
                  <a:lnTo>
                    <a:pt x="8869" y="563"/>
                  </a:lnTo>
                  <a:lnTo>
                    <a:pt x="8708" y="375"/>
                  </a:lnTo>
                  <a:lnTo>
                    <a:pt x="8521" y="214"/>
                  </a:lnTo>
                  <a:lnTo>
                    <a:pt x="8306" y="80"/>
                  </a:lnTo>
                  <a:lnTo>
                    <a:pt x="8065" y="27"/>
                  </a:lnTo>
                  <a:lnTo>
                    <a:pt x="7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62"/>
          <p:cNvGrpSpPr/>
          <p:nvPr/>
        </p:nvGrpSpPr>
        <p:grpSpPr>
          <a:xfrm>
            <a:off x="2552775" y="1971051"/>
            <a:ext cx="253225" cy="330900"/>
            <a:chOff x="1790775" y="2029925"/>
            <a:chExt cx="253225" cy="330900"/>
          </a:xfrm>
        </p:grpSpPr>
        <p:sp>
          <p:nvSpPr>
            <p:cNvPr id="1271" name="Google Shape;1271;p62"/>
            <p:cNvSpPr/>
            <p:nvPr/>
          </p:nvSpPr>
          <p:spPr>
            <a:xfrm>
              <a:off x="1814225" y="2029925"/>
              <a:ext cx="206325" cy="77725"/>
            </a:xfrm>
            <a:custGeom>
              <a:avLst/>
              <a:gdLst/>
              <a:ahLst/>
              <a:cxnLst/>
              <a:rect l="l" t="t" r="r" b="b"/>
              <a:pathLst>
                <a:path w="8253" h="3109" extrusionOk="0">
                  <a:moveTo>
                    <a:pt x="3752" y="0"/>
                  </a:moveTo>
                  <a:lnTo>
                    <a:pt x="3403" y="54"/>
                  </a:lnTo>
                  <a:lnTo>
                    <a:pt x="3055" y="134"/>
                  </a:lnTo>
                  <a:lnTo>
                    <a:pt x="2733" y="214"/>
                  </a:lnTo>
                  <a:lnTo>
                    <a:pt x="2412" y="348"/>
                  </a:lnTo>
                  <a:lnTo>
                    <a:pt x="2090" y="509"/>
                  </a:lnTo>
                  <a:lnTo>
                    <a:pt x="1796" y="670"/>
                  </a:lnTo>
                  <a:lnTo>
                    <a:pt x="1528" y="884"/>
                  </a:lnTo>
                  <a:lnTo>
                    <a:pt x="1260" y="1099"/>
                  </a:lnTo>
                  <a:lnTo>
                    <a:pt x="1019" y="1340"/>
                  </a:lnTo>
                  <a:lnTo>
                    <a:pt x="778" y="1608"/>
                  </a:lnTo>
                  <a:lnTo>
                    <a:pt x="590" y="1876"/>
                  </a:lnTo>
                  <a:lnTo>
                    <a:pt x="402" y="2170"/>
                  </a:lnTo>
                  <a:lnTo>
                    <a:pt x="242" y="2465"/>
                  </a:lnTo>
                  <a:lnTo>
                    <a:pt x="108" y="2787"/>
                  </a:lnTo>
                  <a:lnTo>
                    <a:pt x="1" y="3108"/>
                  </a:lnTo>
                  <a:lnTo>
                    <a:pt x="2546" y="3108"/>
                  </a:lnTo>
                  <a:lnTo>
                    <a:pt x="2707" y="2947"/>
                  </a:lnTo>
                  <a:lnTo>
                    <a:pt x="2867" y="2787"/>
                  </a:lnTo>
                  <a:lnTo>
                    <a:pt x="3028" y="2653"/>
                  </a:lnTo>
                  <a:lnTo>
                    <a:pt x="3243" y="2545"/>
                  </a:lnTo>
                  <a:lnTo>
                    <a:pt x="3430" y="2438"/>
                  </a:lnTo>
                  <a:lnTo>
                    <a:pt x="3671" y="2385"/>
                  </a:lnTo>
                  <a:lnTo>
                    <a:pt x="3886" y="2331"/>
                  </a:lnTo>
                  <a:lnTo>
                    <a:pt x="4368" y="2331"/>
                  </a:lnTo>
                  <a:lnTo>
                    <a:pt x="4582" y="2385"/>
                  </a:lnTo>
                  <a:lnTo>
                    <a:pt x="4797" y="2438"/>
                  </a:lnTo>
                  <a:lnTo>
                    <a:pt x="5011" y="2545"/>
                  </a:lnTo>
                  <a:lnTo>
                    <a:pt x="5198" y="2653"/>
                  </a:lnTo>
                  <a:lnTo>
                    <a:pt x="5386" y="2787"/>
                  </a:lnTo>
                  <a:lnTo>
                    <a:pt x="5547" y="2947"/>
                  </a:lnTo>
                  <a:lnTo>
                    <a:pt x="5681" y="3108"/>
                  </a:lnTo>
                  <a:lnTo>
                    <a:pt x="8253" y="3108"/>
                  </a:lnTo>
                  <a:lnTo>
                    <a:pt x="8146" y="2787"/>
                  </a:lnTo>
                  <a:lnTo>
                    <a:pt x="8012" y="2465"/>
                  </a:lnTo>
                  <a:lnTo>
                    <a:pt x="7851" y="2170"/>
                  </a:lnTo>
                  <a:lnTo>
                    <a:pt x="7663" y="1876"/>
                  </a:lnTo>
                  <a:lnTo>
                    <a:pt x="7449" y="1608"/>
                  </a:lnTo>
                  <a:lnTo>
                    <a:pt x="7235" y="1340"/>
                  </a:lnTo>
                  <a:lnTo>
                    <a:pt x="6994" y="1099"/>
                  </a:lnTo>
                  <a:lnTo>
                    <a:pt x="6726" y="884"/>
                  </a:lnTo>
                  <a:lnTo>
                    <a:pt x="6458" y="670"/>
                  </a:lnTo>
                  <a:lnTo>
                    <a:pt x="6163" y="509"/>
                  </a:lnTo>
                  <a:lnTo>
                    <a:pt x="5841" y="348"/>
                  </a:lnTo>
                  <a:lnTo>
                    <a:pt x="5520" y="214"/>
                  </a:lnTo>
                  <a:lnTo>
                    <a:pt x="5198" y="134"/>
                  </a:lnTo>
                  <a:lnTo>
                    <a:pt x="4850" y="54"/>
                  </a:lnTo>
                  <a:lnTo>
                    <a:pt x="44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2"/>
            <p:cNvSpPr/>
            <p:nvPr/>
          </p:nvSpPr>
          <p:spPr>
            <a:xfrm>
              <a:off x="1790775" y="2127050"/>
              <a:ext cx="253225" cy="233775"/>
            </a:xfrm>
            <a:custGeom>
              <a:avLst/>
              <a:gdLst/>
              <a:ahLst/>
              <a:cxnLst/>
              <a:rect l="l" t="t" r="r" b="b"/>
              <a:pathLst>
                <a:path w="10129" h="9351" extrusionOk="0">
                  <a:moveTo>
                    <a:pt x="6029" y="1929"/>
                  </a:moveTo>
                  <a:lnTo>
                    <a:pt x="6190" y="1956"/>
                  </a:lnTo>
                  <a:lnTo>
                    <a:pt x="6324" y="2036"/>
                  </a:lnTo>
                  <a:lnTo>
                    <a:pt x="6404" y="2170"/>
                  </a:lnTo>
                  <a:lnTo>
                    <a:pt x="6431" y="2331"/>
                  </a:lnTo>
                  <a:lnTo>
                    <a:pt x="6431" y="2572"/>
                  </a:lnTo>
                  <a:lnTo>
                    <a:pt x="6592" y="2679"/>
                  </a:lnTo>
                  <a:lnTo>
                    <a:pt x="6753" y="2787"/>
                  </a:lnTo>
                  <a:lnTo>
                    <a:pt x="6887" y="2921"/>
                  </a:lnTo>
                  <a:lnTo>
                    <a:pt x="6994" y="3081"/>
                  </a:lnTo>
                  <a:lnTo>
                    <a:pt x="7101" y="3269"/>
                  </a:lnTo>
                  <a:lnTo>
                    <a:pt x="7181" y="3430"/>
                  </a:lnTo>
                  <a:lnTo>
                    <a:pt x="7208" y="3644"/>
                  </a:lnTo>
                  <a:lnTo>
                    <a:pt x="7235" y="3831"/>
                  </a:lnTo>
                  <a:lnTo>
                    <a:pt x="7208" y="4126"/>
                  </a:lnTo>
                  <a:lnTo>
                    <a:pt x="7101" y="4394"/>
                  </a:lnTo>
                  <a:lnTo>
                    <a:pt x="6967" y="4662"/>
                  </a:lnTo>
                  <a:lnTo>
                    <a:pt x="6779" y="4850"/>
                  </a:lnTo>
                  <a:lnTo>
                    <a:pt x="6967" y="5064"/>
                  </a:lnTo>
                  <a:lnTo>
                    <a:pt x="7101" y="5305"/>
                  </a:lnTo>
                  <a:lnTo>
                    <a:pt x="7208" y="5573"/>
                  </a:lnTo>
                  <a:lnTo>
                    <a:pt x="7235" y="5868"/>
                  </a:lnTo>
                  <a:lnTo>
                    <a:pt x="7208" y="6082"/>
                  </a:lnTo>
                  <a:lnTo>
                    <a:pt x="7181" y="6270"/>
                  </a:lnTo>
                  <a:lnTo>
                    <a:pt x="7101" y="6457"/>
                  </a:lnTo>
                  <a:lnTo>
                    <a:pt x="6994" y="6645"/>
                  </a:lnTo>
                  <a:lnTo>
                    <a:pt x="6887" y="6779"/>
                  </a:lnTo>
                  <a:lnTo>
                    <a:pt x="6753" y="6939"/>
                  </a:lnTo>
                  <a:lnTo>
                    <a:pt x="6592" y="7047"/>
                  </a:lnTo>
                  <a:lnTo>
                    <a:pt x="6431" y="7154"/>
                  </a:lnTo>
                  <a:lnTo>
                    <a:pt x="6431" y="7395"/>
                  </a:lnTo>
                  <a:lnTo>
                    <a:pt x="6404" y="7556"/>
                  </a:lnTo>
                  <a:lnTo>
                    <a:pt x="6324" y="7663"/>
                  </a:lnTo>
                  <a:lnTo>
                    <a:pt x="6190" y="7770"/>
                  </a:lnTo>
                  <a:lnTo>
                    <a:pt x="6029" y="7797"/>
                  </a:lnTo>
                  <a:lnTo>
                    <a:pt x="5895" y="7770"/>
                  </a:lnTo>
                  <a:lnTo>
                    <a:pt x="5761" y="7663"/>
                  </a:lnTo>
                  <a:lnTo>
                    <a:pt x="5681" y="7556"/>
                  </a:lnTo>
                  <a:lnTo>
                    <a:pt x="5654" y="7395"/>
                  </a:lnTo>
                  <a:lnTo>
                    <a:pt x="5654" y="7288"/>
                  </a:lnTo>
                  <a:lnTo>
                    <a:pt x="4448" y="7288"/>
                  </a:lnTo>
                  <a:lnTo>
                    <a:pt x="4448" y="7395"/>
                  </a:lnTo>
                  <a:lnTo>
                    <a:pt x="4422" y="7556"/>
                  </a:lnTo>
                  <a:lnTo>
                    <a:pt x="4341" y="7663"/>
                  </a:lnTo>
                  <a:lnTo>
                    <a:pt x="4207" y="7770"/>
                  </a:lnTo>
                  <a:lnTo>
                    <a:pt x="4047" y="7797"/>
                  </a:lnTo>
                  <a:lnTo>
                    <a:pt x="3913" y="7770"/>
                  </a:lnTo>
                  <a:lnTo>
                    <a:pt x="3779" y="7663"/>
                  </a:lnTo>
                  <a:lnTo>
                    <a:pt x="3698" y="7556"/>
                  </a:lnTo>
                  <a:lnTo>
                    <a:pt x="3671" y="7395"/>
                  </a:lnTo>
                  <a:lnTo>
                    <a:pt x="3671" y="7288"/>
                  </a:lnTo>
                  <a:lnTo>
                    <a:pt x="3296" y="7288"/>
                  </a:lnTo>
                  <a:lnTo>
                    <a:pt x="3136" y="7261"/>
                  </a:lnTo>
                  <a:lnTo>
                    <a:pt x="3002" y="7154"/>
                  </a:lnTo>
                  <a:lnTo>
                    <a:pt x="2921" y="7047"/>
                  </a:lnTo>
                  <a:lnTo>
                    <a:pt x="2894" y="6886"/>
                  </a:lnTo>
                  <a:lnTo>
                    <a:pt x="2921" y="6752"/>
                  </a:lnTo>
                  <a:lnTo>
                    <a:pt x="3002" y="6618"/>
                  </a:lnTo>
                  <a:lnTo>
                    <a:pt x="3136" y="6538"/>
                  </a:lnTo>
                  <a:lnTo>
                    <a:pt x="3296" y="6511"/>
                  </a:lnTo>
                  <a:lnTo>
                    <a:pt x="3403" y="6511"/>
                  </a:lnTo>
                  <a:lnTo>
                    <a:pt x="3403" y="3215"/>
                  </a:lnTo>
                  <a:lnTo>
                    <a:pt x="3296" y="3215"/>
                  </a:lnTo>
                  <a:lnTo>
                    <a:pt x="3136" y="3188"/>
                  </a:lnTo>
                  <a:lnTo>
                    <a:pt x="3002" y="3108"/>
                  </a:lnTo>
                  <a:lnTo>
                    <a:pt x="2921" y="2974"/>
                  </a:lnTo>
                  <a:lnTo>
                    <a:pt x="2894" y="2840"/>
                  </a:lnTo>
                  <a:lnTo>
                    <a:pt x="2921" y="2679"/>
                  </a:lnTo>
                  <a:lnTo>
                    <a:pt x="3002" y="2545"/>
                  </a:lnTo>
                  <a:lnTo>
                    <a:pt x="3136" y="2465"/>
                  </a:lnTo>
                  <a:lnTo>
                    <a:pt x="3296" y="2438"/>
                  </a:lnTo>
                  <a:lnTo>
                    <a:pt x="3671" y="2438"/>
                  </a:lnTo>
                  <a:lnTo>
                    <a:pt x="3671" y="2331"/>
                  </a:lnTo>
                  <a:lnTo>
                    <a:pt x="3698" y="2170"/>
                  </a:lnTo>
                  <a:lnTo>
                    <a:pt x="3779" y="2036"/>
                  </a:lnTo>
                  <a:lnTo>
                    <a:pt x="3913" y="1956"/>
                  </a:lnTo>
                  <a:lnTo>
                    <a:pt x="4047" y="1929"/>
                  </a:lnTo>
                  <a:lnTo>
                    <a:pt x="4207" y="1956"/>
                  </a:lnTo>
                  <a:lnTo>
                    <a:pt x="4341" y="2036"/>
                  </a:lnTo>
                  <a:lnTo>
                    <a:pt x="4422" y="2170"/>
                  </a:lnTo>
                  <a:lnTo>
                    <a:pt x="4448" y="2331"/>
                  </a:lnTo>
                  <a:lnTo>
                    <a:pt x="4448" y="2438"/>
                  </a:lnTo>
                  <a:lnTo>
                    <a:pt x="5654" y="2438"/>
                  </a:lnTo>
                  <a:lnTo>
                    <a:pt x="5654" y="2331"/>
                  </a:lnTo>
                  <a:lnTo>
                    <a:pt x="5681" y="2170"/>
                  </a:lnTo>
                  <a:lnTo>
                    <a:pt x="5761" y="2036"/>
                  </a:lnTo>
                  <a:lnTo>
                    <a:pt x="5895" y="1956"/>
                  </a:lnTo>
                  <a:lnTo>
                    <a:pt x="6029" y="1929"/>
                  </a:lnTo>
                  <a:close/>
                  <a:moveTo>
                    <a:pt x="1126" y="0"/>
                  </a:moveTo>
                  <a:lnTo>
                    <a:pt x="912" y="27"/>
                  </a:lnTo>
                  <a:lnTo>
                    <a:pt x="697" y="80"/>
                  </a:lnTo>
                  <a:lnTo>
                    <a:pt x="510" y="188"/>
                  </a:lnTo>
                  <a:lnTo>
                    <a:pt x="322" y="322"/>
                  </a:lnTo>
                  <a:lnTo>
                    <a:pt x="188" y="509"/>
                  </a:lnTo>
                  <a:lnTo>
                    <a:pt x="81" y="697"/>
                  </a:lnTo>
                  <a:lnTo>
                    <a:pt x="28" y="911"/>
                  </a:lnTo>
                  <a:lnTo>
                    <a:pt x="1" y="1152"/>
                  </a:lnTo>
                  <a:lnTo>
                    <a:pt x="1" y="8199"/>
                  </a:lnTo>
                  <a:lnTo>
                    <a:pt x="28" y="8440"/>
                  </a:lnTo>
                  <a:lnTo>
                    <a:pt x="81" y="8654"/>
                  </a:lnTo>
                  <a:lnTo>
                    <a:pt x="188" y="8842"/>
                  </a:lnTo>
                  <a:lnTo>
                    <a:pt x="322" y="9003"/>
                  </a:lnTo>
                  <a:lnTo>
                    <a:pt x="510" y="9163"/>
                  </a:lnTo>
                  <a:lnTo>
                    <a:pt x="697" y="9244"/>
                  </a:lnTo>
                  <a:lnTo>
                    <a:pt x="912" y="9324"/>
                  </a:lnTo>
                  <a:lnTo>
                    <a:pt x="1126" y="9351"/>
                  </a:lnTo>
                  <a:lnTo>
                    <a:pt x="8976" y="9351"/>
                  </a:lnTo>
                  <a:lnTo>
                    <a:pt x="9218" y="9324"/>
                  </a:lnTo>
                  <a:lnTo>
                    <a:pt x="9432" y="9244"/>
                  </a:lnTo>
                  <a:lnTo>
                    <a:pt x="9620" y="9163"/>
                  </a:lnTo>
                  <a:lnTo>
                    <a:pt x="9780" y="9003"/>
                  </a:lnTo>
                  <a:lnTo>
                    <a:pt x="9941" y="8842"/>
                  </a:lnTo>
                  <a:lnTo>
                    <a:pt x="10021" y="8654"/>
                  </a:lnTo>
                  <a:lnTo>
                    <a:pt x="10102" y="8440"/>
                  </a:lnTo>
                  <a:lnTo>
                    <a:pt x="10129" y="8199"/>
                  </a:lnTo>
                  <a:lnTo>
                    <a:pt x="10129" y="1152"/>
                  </a:lnTo>
                  <a:lnTo>
                    <a:pt x="10102" y="911"/>
                  </a:lnTo>
                  <a:lnTo>
                    <a:pt x="10021" y="697"/>
                  </a:lnTo>
                  <a:lnTo>
                    <a:pt x="9941" y="509"/>
                  </a:lnTo>
                  <a:lnTo>
                    <a:pt x="9780" y="322"/>
                  </a:lnTo>
                  <a:lnTo>
                    <a:pt x="9620" y="188"/>
                  </a:lnTo>
                  <a:lnTo>
                    <a:pt x="9432" y="80"/>
                  </a:lnTo>
                  <a:lnTo>
                    <a:pt x="9218" y="27"/>
                  </a:lnTo>
                  <a:lnTo>
                    <a:pt x="89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2"/>
            <p:cNvSpPr/>
            <p:nvPr/>
          </p:nvSpPr>
          <p:spPr>
            <a:xfrm>
              <a:off x="1895275" y="2207425"/>
              <a:ext cx="56950" cy="31500"/>
            </a:xfrm>
            <a:custGeom>
              <a:avLst/>
              <a:gdLst/>
              <a:ahLst/>
              <a:cxnLst/>
              <a:rect l="l" t="t" r="r" b="b"/>
              <a:pathLst>
                <a:path w="2278" h="1260" extrusionOk="0">
                  <a:moveTo>
                    <a:pt x="1" y="0"/>
                  </a:moveTo>
                  <a:lnTo>
                    <a:pt x="1" y="1260"/>
                  </a:lnTo>
                  <a:lnTo>
                    <a:pt x="1635" y="1260"/>
                  </a:lnTo>
                  <a:lnTo>
                    <a:pt x="1769" y="1233"/>
                  </a:lnTo>
                  <a:lnTo>
                    <a:pt x="1876" y="1206"/>
                  </a:lnTo>
                  <a:lnTo>
                    <a:pt x="1983" y="1152"/>
                  </a:lnTo>
                  <a:lnTo>
                    <a:pt x="2090" y="1072"/>
                  </a:lnTo>
                  <a:lnTo>
                    <a:pt x="2171" y="992"/>
                  </a:lnTo>
                  <a:lnTo>
                    <a:pt x="2224" y="884"/>
                  </a:lnTo>
                  <a:lnTo>
                    <a:pt x="2251" y="750"/>
                  </a:lnTo>
                  <a:lnTo>
                    <a:pt x="2278" y="616"/>
                  </a:lnTo>
                  <a:lnTo>
                    <a:pt x="2251" y="509"/>
                  </a:lnTo>
                  <a:lnTo>
                    <a:pt x="2224" y="375"/>
                  </a:lnTo>
                  <a:lnTo>
                    <a:pt x="2171" y="268"/>
                  </a:lnTo>
                  <a:lnTo>
                    <a:pt x="2090" y="188"/>
                  </a:lnTo>
                  <a:lnTo>
                    <a:pt x="1983" y="107"/>
                  </a:lnTo>
                  <a:lnTo>
                    <a:pt x="1876" y="54"/>
                  </a:lnTo>
                  <a:lnTo>
                    <a:pt x="1769" y="27"/>
                  </a:lnTo>
                  <a:lnTo>
                    <a:pt x="16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2"/>
            <p:cNvSpPr/>
            <p:nvPr/>
          </p:nvSpPr>
          <p:spPr>
            <a:xfrm>
              <a:off x="1895275" y="2258325"/>
              <a:ext cx="56950" cy="31500"/>
            </a:xfrm>
            <a:custGeom>
              <a:avLst/>
              <a:gdLst/>
              <a:ahLst/>
              <a:cxnLst/>
              <a:rect l="l" t="t" r="r" b="b"/>
              <a:pathLst>
                <a:path w="2278" h="1260" extrusionOk="0">
                  <a:moveTo>
                    <a:pt x="1" y="1"/>
                  </a:moveTo>
                  <a:lnTo>
                    <a:pt x="1" y="1260"/>
                  </a:lnTo>
                  <a:lnTo>
                    <a:pt x="1635" y="1260"/>
                  </a:lnTo>
                  <a:lnTo>
                    <a:pt x="1769" y="1233"/>
                  </a:lnTo>
                  <a:lnTo>
                    <a:pt x="1876" y="1206"/>
                  </a:lnTo>
                  <a:lnTo>
                    <a:pt x="1983" y="1153"/>
                  </a:lnTo>
                  <a:lnTo>
                    <a:pt x="2090" y="1072"/>
                  </a:lnTo>
                  <a:lnTo>
                    <a:pt x="2171" y="965"/>
                  </a:lnTo>
                  <a:lnTo>
                    <a:pt x="2224" y="858"/>
                  </a:lnTo>
                  <a:lnTo>
                    <a:pt x="2251" y="751"/>
                  </a:lnTo>
                  <a:lnTo>
                    <a:pt x="2278" y="617"/>
                  </a:lnTo>
                  <a:lnTo>
                    <a:pt x="2251" y="510"/>
                  </a:lnTo>
                  <a:lnTo>
                    <a:pt x="2224" y="376"/>
                  </a:lnTo>
                  <a:lnTo>
                    <a:pt x="2171" y="268"/>
                  </a:lnTo>
                  <a:lnTo>
                    <a:pt x="2090" y="188"/>
                  </a:lnTo>
                  <a:lnTo>
                    <a:pt x="1983" y="108"/>
                  </a:lnTo>
                  <a:lnTo>
                    <a:pt x="1876" y="54"/>
                  </a:lnTo>
                  <a:lnTo>
                    <a:pt x="17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62"/>
          <p:cNvGrpSpPr/>
          <p:nvPr/>
        </p:nvGrpSpPr>
        <p:grpSpPr>
          <a:xfrm>
            <a:off x="3270850" y="1971051"/>
            <a:ext cx="330900" cy="330900"/>
            <a:chOff x="2508850" y="2029925"/>
            <a:chExt cx="330900" cy="330900"/>
          </a:xfrm>
        </p:grpSpPr>
        <p:sp>
          <p:nvSpPr>
            <p:cNvPr id="1276" name="Google Shape;1276;p62"/>
            <p:cNvSpPr/>
            <p:nvPr/>
          </p:nvSpPr>
          <p:spPr>
            <a:xfrm>
              <a:off x="2508850" y="2171250"/>
              <a:ext cx="188900" cy="189575"/>
            </a:xfrm>
            <a:custGeom>
              <a:avLst/>
              <a:gdLst/>
              <a:ahLst/>
              <a:cxnLst/>
              <a:rect l="l" t="t" r="r" b="b"/>
              <a:pathLst>
                <a:path w="7556" h="7583" extrusionOk="0">
                  <a:moveTo>
                    <a:pt x="5573" y="0"/>
                  </a:moveTo>
                  <a:lnTo>
                    <a:pt x="107" y="5466"/>
                  </a:lnTo>
                  <a:lnTo>
                    <a:pt x="27" y="5600"/>
                  </a:lnTo>
                  <a:lnTo>
                    <a:pt x="0" y="5761"/>
                  </a:lnTo>
                  <a:lnTo>
                    <a:pt x="0" y="7181"/>
                  </a:lnTo>
                  <a:lnTo>
                    <a:pt x="27" y="7342"/>
                  </a:lnTo>
                  <a:lnTo>
                    <a:pt x="107" y="7476"/>
                  </a:lnTo>
                  <a:lnTo>
                    <a:pt x="241" y="7556"/>
                  </a:lnTo>
                  <a:lnTo>
                    <a:pt x="375" y="7583"/>
                  </a:lnTo>
                  <a:lnTo>
                    <a:pt x="1795" y="7583"/>
                  </a:lnTo>
                  <a:lnTo>
                    <a:pt x="1902" y="7556"/>
                  </a:lnTo>
                  <a:lnTo>
                    <a:pt x="2010" y="7503"/>
                  </a:lnTo>
                  <a:lnTo>
                    <a:pt x="2090" y="7449"/>
                  </a:lnTo>
                  <a:lnTo>
                    <a:pt x="2144" y="7342"/>
                  </a:lnTo>
                  <a:lnTo>
                    <a:pt x="2599" y="6270"/>
                  </a:lnTo>
                  <a:lnTo>
                    <a:pt x="3644" y="5895"/>
                  </a:lnTo>
                  <a:lnTo>
                    <a:pt x="3751" y="5815"/>
                  </a:lnTo>
                  <a:lnTo>
                    <a:pt x="3858" y="5681"/>
                  </a:lnTo>
                  <a:lnTo>
                    <a:pt x="4287" y="4689"/>
                  </a:lnTo>
                  <a:lnTo>
                    <a:pt x="5064" y="4448"/>
                  </a:lnTo>
                  <a:lnTo>
                    <a:pt x="5144" y="4421"/>
                  </a:lnTo>
                  <a:lnTo>
                    <a:pt x="5198" y="4368"/>
                  </a:lnTo>
                  <a:lnTo>
                    <a:pt x="5252" y="4314"/>
                  </a:lnTo>
                  <a:lnTo>
                    <a:pt x="5278" y="4234"/>
                  </a:lnTo>
                  <a:lnTo>
                    <a:pt x="5787" y="3082"/>
                  </a:lnTo>
                  <a:lnTo>
                    <a:pt x="6752" y="2760"/>
                  </a:lnTo>
                  <a:lnTo>
                    <a:pt x="6832" y="2733"/>
                  </a:lnTo>
                  <a:lnTo>
                    <a:pt x="6886" y="2680"/>
                  </a:lnTo>
                  <a:lnTo>
                    <a:pt x="7556" y="2010"/>
                  </a:lnTo>
                  <a:lnTo>
                    <a:pt x="7261" y="1822"/>
                  </a:lnTo>
                  <a:lnTo>
                    <a:pt x="6966" y="1635"/>
                  </a:lnTo>
                  <a:lnTo>
                    <a:pt x="6672" y="1420"/>
                  </a:lnTo>
                  <a:lnTo>
                    <a:pt x="6404" y="1179"/>
                  </a:lnTo>
                  <a:lnTo>
                    <a:pt x="6163" y="911"/>
                  </a:lnTo>
                  <a:lnTo>
                    <a:pt x="5948" y="617"/>
                  </a:lnTo>
                  <a:lnTo>
                    <a:pt x="5734" y="322"/>
                  </a:lnTo>
                  <a:lnTo>
                    <a:pt x="55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2"/>
            <p:cNvSpPr/>
            <p:nvPr/>
          </p:nvSpPr>
          <p:spPr>
            <a:xfrm>
              <a:off x="2655525" y="2029925"/>
              <a:ext cx="184225" cy="183550"/>
            </a:xfrm>
            <a:custGeom>
              <a:avLst/>
              <a:gdLst/>
              <a:ahLst/>
              <a:cxnLst/>
              <a:rect l="l" t="t" r="r" b="b"/>
              <a:pathLst>
                <a:path w="7369" h="7342" extrusionOk="0">
                  <a:moveTo>
                    <a:pt x="2975" y="1447"/>
                  </a:moveTo>
                  <a:lnTo>
                    <a:pt x="3136" y="1474"/>
                  </a:lnTo>
                  <a:lnTo>
                    <a:pt x="3270" y="1581"/>
                  </a:lnTo>
                  <a:lnTo>
                    <a:pt x="3350" y="1661"/>
                  </a:lnTo>
                  <a:lnTo>
                    <a:pt x="3484" y="1608"/>
                  </a:lnTo>
                  <a:lnTo>
                    <a:pt x="3779" y="1608"/>
                  </a:lnTo>
                  <a:lnTo>
                    <a:pt x="3913" y="1634"/>
                  </a:lnTo>
                  <a:lnTo>
                    <a:pt x="4047" y="1688"/>
                  </a:lnTo>
                  <a:lnTo>
                    <a:pt x="4181" y="1742"/>
                  </a:lnTo>
                  <a:lnTo>
                    <a:pt x="4315" y="1822"/>
                  </a:lnTo>
                  <a:lnTo>
                    <a:pt x="4422" y="1929"/>
                  </a:lnTo>
                  <a:lnTo>
                    <a:pt x="4556" y="2090"/>
                  </a:lnTo>
                  <a:lnTo>
                    <a:pt x="4636" y="2251"/>
                  </a:lnTo>
                  <a:lnTo>
                    <a:pt x="4716" y="2438"/>
                  </a:lnTo>
                  <a:lnTo>
                    <a:pt x="4743" y="2626"/>
                  </a:lnTo>
                  <a:lnTo>
                    <a:pt x="4931" y="2653"/>
                  </a:lnTo>
                  <a:lnTo>
                    <a:pt x="5118" y="2706"/>
                  </a:lnTo>
                  <a:lnTo>
                    <a:pt x="5279" y="2813"/>
                  </a:lnTo>
                  <a:lnTo>
                    <a:pt x="5440" y="2947"/>
                  </a:lnTo>
                  <a:lnTo>
                    <a:pt x="5520" y="3054"/>
                  </a:lnTo>
                  <a:lnTo>
                    <a:pt x="5601" y="3188"/>
                  </a:lnTo>
                  <a:lnTo>
                    <a:pt x="5681" y="3322"/>
                  </a:lnTo>
                  <a:lnTo>
                    <a:pt x="5708" y="3456"/>
                  </a:lnTo>
                  <a:lnTo>
                    <a:pt x="5735" y="3590"/>
                  </a:lnTo>
                  <a:lnTo>
                    <a:pt x="5761" y="3751"/>
                  </a:lnTo>
                  <a:lnTo>
                    <a:pt x="5735" y="3885"/>
                  </a:lnTo>
                  <a:lnTo>
                    <a:pt x="5708" y="4019"/>
                  </a:lnTo>
                  <a:lnTo>
                    <a:pt x="5788" y="4099"/>
                  </a:lnTo>
                  <a:lnTo>
                    <a:pt x="5869" y="4233"/>
                  </a:lnTo>
                  <a:lnTo>
                    <a:pt x="5895" y="4367"/>
                  </a:lnTo>
                  <a:lnTo>
                    <a:pt x="5869" y="4528"/>
                  </a:lnTo>
                  <a:lnTo>
                    <a:pt x="5788" y="4662"/>
                  </a:lnTo>
                  <a:lnTo>
                    <a:pt x="5654" y="4742"/>
                  </a:lnTo>
                  <a:lnTo>
                    <a:pt x="5520" y="4769"/>
                  </a:lnTo>
                  <a:lnTo>
                    <a:pt x="5386" y="4742"/>
                  </a:lnTo>
                  <a:lnTo>
                    <a:pt x="5279" y="4662"/>
                  </a:lnTo>
                  <a:lnTo>
                    <a:pt x="4824" y="5118"/>
                  </a:lnTo>
                  <a:lnTo>
                    <a:pt x="4904" y="5225"/>
                  </a:lnTo>
                  <a:lnTo>
                    <a:pt x="4931" y="5385"/>
                  </a:lnTo>
                  <a:lnTo>
                    <a:pt x="4877" y="5519"/>
                  </a:lnTo>
                  <a:lnTo>
                    <a:pt x="4797" y="5627"/>
                  </a:lnTo>
                  <a:lnTo>
                    <a:pt x="4690" y="5734"/>
                  </a:lnTo>
                  <a:lnTo>
                    <a:pt x="4529" y="5761"/>
                  </a:lnTo>
                  <a:lnTo>
                    <a:pt x="4395" y="5734"/>
                  </a:lnTo>
                  <a:lnTo>
                    <a:pt x="4288" y="5653"/>
                  </a:lnTo>
                  <a:lnTo>
                    <a:pt x="4154" y="5761"/>
                  </a:lnTo>
                  <a:lnTo>
                    <a:pt x="4047" y="5868"/>
                  </a:lnTo>
                  <a:lnTo>
                    <a:pt x="3886" y="5895"/>
                  </a:lnTo>
                  <a:lnTo>
                    <a:pt x="3752" y="5868"/>
                  </a:lnTo>
                  <a:lnTo>
                    <a:pt x="3618" y="5761"/>
                  </a:lnTo>
                  <a:lnTo>
                    <a:pt x="3538" y="5653"/>
                  </a:lnTo>
                  <a:lnTo>
                    <a:pt x="3511" y="5519"/>
                  </a:lnTo>
                  <a:lnTo>
                    <a:pt x="3538" y="5359"/>
                  </a:lnTo>
                  <a:lnTo>
                    <a:pt x="3591" y="5252"/>
                  </a:lnTo>
                  <a:lnTo>
                    <a:pt x="2118" y="3778"/>
                  </a:lnTo>
                  <a:lnTo>
                    <a:pt x="2010" y="3831"/>
                  </a:lnTo>
                  <a:lnTo>
                    <a:pt x="1876" y="3858"/>
                  </a:lnTo>
                  <a:lnTo>
                    <a:pt x="1716" y="3831"/>
                  </a:lnTo>
                  <a:lnTo>
                    <a:pt x="1582" y="3751"/>
                  </a:lnTo>
                  <a:lnTo>
                    <a:pt x="1501" y="3617"/>
                  </a:lnTo>
                  <a:lnTo>
                    <a:pt x="1474" y="3483"/>
                  </a:lnTo>
                  <a:lnTo>
                    <a:pt x="1501" y="3322"/>
                  </a:lnTo>
                  <a:lnTo>
                    <a:pt x="1582" y="3188"/>
                  </a:lnTo>
                  <a:lnTo>
                    <a:pt x="1716" y="3081"/>
                  </a:lnTo>
                  <a:lnTo>
                    <a:pt x="1635" y="2947"/>
                  </a:lnTo>
                  <a:lnTo>
                    <a:pt x="1608" y="2813"/>
                  </a:lnTo>
                  <a:lnTo>
                    <a:pt x="1635" y="2679"/>
                  </a:lnTo>
                  <a:lnTo>
                    <a:pt x="1716" y="2545"/>
                  </a:lnTo>
                  <a:lnTo>
                    <a:pt x="1850" y="2465"/>
                  </a:lnTo>
                  <a:lnTo>
                    <a:pt x="1984" y="2438"/>
                  </a:lnTo>
                  <a:lnTo>
                    <a:pt x="2118" y="2465"/>
                  </a:lnTo>
                  <a:lnTo>
                    <a:pt x="2251" y="2545"/>
                  </a:lnTo>
                  <a:lnTo>
                    <a:pt x="2680" y="2090"/>
                  </a:lnTo>
                  <a:lnTo>
                    <a:pt x="2627" y="1983"/>
                  </a:lnTo>
                  <a:lnTo>
                    <a:pt x="2600" y="1822"/>
                  </a:lnTo>
                  <a:lnTo>
                    <a:pt x="2627" y="1688"/>
                  </a:lnTo>
                  <a:lnTo>
                    <a:pt x="2707" y="1581"/>
                  </a:lnTo>
                  <a:lnTo>
                    <a:pt x="2841" y="1474"/>
                  </a:lnTo>
                  <a:lnTo>
                    <a:pt x="2975" y="1447"/>
                  </a:lnTo>
                  <a:close/>
                  <a:moveTo>
                    <a:pt x="3350" y="0"/>
                  </a:moveTo>
                  <a:lnTo>
                    <a:pt x="3002" y="54"/>
                  </a:lnTo>
                  <a:lnTo>
                    <a:pt x="2653" y="134"/>
                  </a:lnTo>
                  <a:lnTo>
                    <a:pt x="2305" y="268"/>
                  </a:lnTo>
                  <a:lnTo>
                    <a:pt x="1984" y="402"/>
                  </a:lnTo>
                  <a:lnTo>
                    <a:pt x="1662" y="590"/>
                  </a:lnTo>
                  <a:lnTo>
                    <a:pt x="1367" y="804"/>
                  </a:lnTo>
                  <a:lnTo>
                    <a:pt x="1099" y="1072"/>
                  </a:lnTo>
                  <a:lnTo>
                    <a:pt x="831" y="1340"/>
                  </a:lnTo>
                  <a:lnTo>
                    <a:pt x="617" y="1634"/>
                  </a:lnTo>
                  <a:lnTo>
                    <a:pt x="430" y="1956"/>
                  </a:lnTo>
                  <a:lnTo>
                    <a:pt x="296" y="2277"/>
                  </a:lnTo>
                  <a:lnTo>
                    <a:pt x="162" y="2626"/>
                  </a:lnTo>
                  <a:lnTo>
                    <a:pt x="81" y="2974"/>
                  </a:lnTo>
                  <a:lnTo>
                    <a:pt x="28" y="3322"/>
                  </a:lnTo>
                  <a:lnTo>
                    <a:pt x="1" y="3671"/>
                  </a:lnTo>
                  <a:lnTo>
                    <a:pt x="28" y="4019"/>
                  </a:lnTo>
                  <a:lnTo>
                    <a:pt x="81" y="4367"/>
                  </a:lnTo>
                  <a:lnTo>
                    <a:pt x="162" y="4716"/>
                  </a:lnTo>
                  <a:lnTo>
                    <a:pt x="296" y="5064"/>
                  </a:lnTo>
                  <a:lnTo>
                    <a:pt x="430" y="5385"/>
                  </a:lnTo>
                  <a:lnTo>
                    <a:pt x="617" y="5707"/>
                  </a:lnTo>
                  <a:lnTo>
                    <a:pt x="831" y="6002"/>
                  </a:lnTo>
                  <a:lnTo>
                    <a:pt x="1099" y="6270"/>
                  </a:lnTo>
                  <a:lnTo>
                    <a:pt x="1367" y="6538"/>
                  </a:lnTo>
                  <a:lnTo>
                    <a:pt x="1662" y="6752"/>
                  </a:lnTo>
                  <a:lnTo>
                    <a:pt x="1984" y="6939"/>
                  </a:lnTo>
                  <a:lnTo>
                    <a:pt x="2305" y="7073"/>
                  </a:lnTo>
                  <a:lnTo>
                    <a:pt x="2653" y="7207"/>
                  </a:lnTo>
                  <a:lnTo>
                    <a:pt x="3002" y="7288"/>
                  </a:lnTo>
                  <a:lnTo>
                    <a:pt x="3350" y="7341"/>
                  </a:lnTo>
                  <a:lnTo>
                    <a:pt x="4047" y="7341"/>
                  </a:lnTo>
                  <a:lnTo>
                    <a:pt x="4395" y="7288"/>
                  </a:lnTo>
                  <a:lnTo>
                    <a:pt x="4743" y="7207"/>
                  </a:lnTo>
                  <a:lnTo>
                    <a:pt x="5092" y="7073"/>
                  </a:lnTo>
                  <a:lnTo>
                    <a:pt x="5413" y="6939"/>
                  </a:lnTo>
                  <a:lnTo>
                    <a:pt x="5708" y="6752"/>
                  </a:lnTo>
                  <a:lnTo>
                    <a:pt x="6029" y="6538"/>
                  </a:lnTo>
                  <a:lnTo>
                    <a:pt x="6297" y="6270"/>
                  </a:lnTo>
                  <a:lnTo>
                    <a:pt x="6538" y="6002"/>
                  </a:lnTo>
                  <a:lnTo>
                    <a:pt x="6780" y="5707"/>
                  </a:lnTo>
                  <a:lnTo>
                    <a:pt x="6940" y="5385"/>
                  </a:lnTo>
                  <a:lnTo>
                    <a:pt x="7101" y="5064"/>
                  </a:lnTo>
                  <a:lnTo>
                    <a:pt x="7208" y="4716"/>
                  </a:lnTo>
                  <a:lnTo>
                    <a:pt x="7315" y="4367"/>
                  </a:lnTo>
                  <a:lnTo>
                    <a:pt x="7342" y="4019"/>
                  </a:lnTo>
                  <a:lnTo>
                    <a:pt x="7369" y="3671"/>
                  </a:lnTo>
                  <a:lnTo>
                    <a:pt x="7342" y="3322"/>
                  </a:lnTo>
                  <a:lnTo>
                    <a:pt x="7315" y="2974"/>
                  </a:lnTo>
                  <a:lnTo>
                    <a:pt x="7208" y="2626"/>
                  </a:lnTo>
                  <a:lnTo>
                    <a:pt x="7101" y="2277"/>
                  </a:lnTo>
                  <a:lnTo>
                    <a:pt x="6940" y="1956"/>
                  </a:lnTo>
                  <a:lnTo>
                    <a:pt x="6780" y="1634"/>
                  </a:lnTo>
                  <a:lnTo>
                    <a:pt x="6538" y="1340"/>
                  </a:lnTo>
                  <a:lnTo>
                    <a:pt x="6297" y="1072"/>
                  </a:lnTo>
                  <a:lnTo>
                    <a:pt x="6029" y="804"/>
                  </a:lnTo>
                  <a:lnTo>
                    <a:pt x="5708" y="590"/>
                  </a:lnTo>
                  <a:lnTo>
                    <a:pt x="5413" y="402"/>
                  </a:lnTo>
                  <a:lnTo>
                    <a:pt x="5092" y="268"/>
                  </a:lnTo>
                  <a:lnTo>
                    <a:pt x="4743" y="134"/>
                  </a:lnTo>
                  <a:lnTo>
                    <a:pt x="4395" y="54"/>
                  </a:lnTo>
                  <a:lnTo>
                    <a:pt x="40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2"/>
            <p:cNvSpPr/>
            <p:nvPr/>
          </p:nvSpPr>
          <p:spPr>
            <a:xfrm>
              <a:off x="2722525" y="2089525"/>
              <a:ext cx="32175" cy="32175"/>
            </a:xfrm>
            <a:custGeom>
              <a:avLst/>
              <a:gdLst/>
              <a:ahLst/>
              <a:cxnLst/>
              <a:rect l="l" t="t" r="r" b="b"/>
              <a:pathLst>
                <a:path w="1287" h="1287" extrusionOk="0">
                  <a:moveTo>
                    <a:pt x="965" y="1"/>
                  </a:moveTo>
                  <a:lnTo>
                    <a:pt x="831" y="27"/>
                  </a:lnTo>
                  <a:lnTo>
                    <a:pt x="724" y="108"/>
                  </a:lnTo>
                  <a:lnTo>
                    <a:pt x="0" y="831"/>
                  </a:lnTo>
                  <a:lnTo>
                    <a:pt x="456" y="1287"/>
                  </a:lnTo>
                  <a:lnTo>
                    <a:pt x="1179" y="563"/>
                  </a:lnTo>
                  <a:lnTo>
                    <a:pt x="1259" y="456"/>
                  </a:lnTo>
                  <a:lnTo>
                    <a:pt x="1286" y="322"/>
                  </a:lnTo>
                  <a:lnTo>
                    <a:pt x="1259" y="215"/>
                  </a:lnTo>
                  <a:lnTo>
                    <a:pt x="1179" y="108"/>
                  </a:lnTo>
                  <a:lnTo>
                    <a:pt x="1072" y="27"/>
                  </a:lnTo>
                  <a:lnTo>
                    <a:pt x="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2"/>
            <p:cNvSpPr/>
            <p:nvPr/>
          </p:nvSpPr>
          <p:spPr>
            <a:xfrm>
              <a:off x="2747300" y="2114975"/>
              <a:ext cx="32850" cy="32175"/>
            </a:xfrm>
            <a:custGeom>
              <a:avLst/>
              <a:gdLst/>
              <a:ahLst/>
              <a:cxnLst/>
              <a:rect l="l" t="t" r="r" b="b"/>
              <a:pathLst>
                <a:path w="1314" h="1287" extrusionOk="0">
                  <a:moveTo>
                    <a:pt x="992" y="1"/>
                  </a:moveTo>
                  <a:lnTo>
                    <a:pt x="858" y="28"/>
                  </a:lnTo>
                  <a:lnTo>
                    <a:pt x="751" y="81"/>
                  </a:lnTo>
                  <a:lnTo>
                    <a:pt x="1" y="831"/>
                  </a:lnTo>
                  <a:lnTo>
                    <a:pt x="483" y="1287"/>
                  </a:lnTo>
                  <a:lnTo>
                    <a:pt x="1206" y="563"/>
                  </a:lnTo>
                  <a:lnTo>
                    <a:pt x="1287" y="456"/>
                  </a:lnTo>
                  <a:lnTo>
                    <a:pt x="1313" y="322"/>
                  </a:lnTo>
                  <a:lnTo>
                    <a:pt x="1287" y="188"/>
                  </a:lnTo>
                  <a:lnTo>
                    <a:pt x="1206" y="81"/>
                  </a:lnTo>
                  <a:lnTo>
                    <a:pt x="1099" y="28"/>
                  </a:lnTo>
                  <a:lnTo>
                    <a:pt x="9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62"/>
          <p:cNvGrpSpPr/>
          <p:nvPr/>
        </p:nvGrpSpPr>
        <p:grpSpPr>
          <a:xfrm>
            <a:off x="4105450" y="1971051"/>
            <a:ext cx="175525" cy="330900"/>
            <a:chOff x="3343450" y="2029925"/>
            <a:chExt cx="175525" cy="330900"/>
          </a:xfrm>
        </p:grpSpPr>
        <p:sp>
          <p:nvSpPr>
            <p:cNvPr id="1281" name="Google Shape;1281;p62"/>
            <p:cNvSpPr/>
            <p:nvPr/>
          </p:nvSpPr>
          <p:spPr>
            <a:xfrm>
              <a:off x="3362875" y="2029925"/>
              <a:ext cx="136675" cy="59625"/>
            </a:xfrm>
            <a:custGeom>
              <a:avLst/>
              <a:gdLst/>
              <a:ahLst/>
              <a:cxnLst/>
              <a:rect l="l" t="t" r="r" b="b"/>
              <a:pathLst>
                <a:path w="5467" h="2385" extrusionOk="0">
                  <a:moveTo>
                    <a:pt x="3510" y="804"/>
                  </a:moveTo>
                  <a:lnTo>
                    <a:pt x="3671" y="831"/>
                  </a:lnTo>
                  <a:lnTo>
                    <a:pt x="3778" y="911"/>
                  </a:lnTo>
                  <a:lnTo>
                    <a:pt x="3886" y="1045"/>
                  </a:lnTo>
                  <a:lnTo>
                    <a:pt x="3912" y="1179"/>
                  </a:lnTo>
                  <a:lnTo>
                    <a:pt x="3886" y="1340"/>
                  </a:lnTo>
                  <a:lnTo>
                    <a:pt x="3778" y="1474"/>
                  </a:lnTo>
                  <a:lnTo>
                    <a:pt x="3671" y="1554"/>
                  </a:lnTo>
                  <a:lnTo>
                    <a:pt x="3510" y="1581"/>
                  </a:lnTo>
                  <a:lnTo>
                    <a:pt x="1930" y="1581"/>
                  </a:lnTo>
                  <a:lnTo>
                    <a:pt x="1769" y="1554"/>
                  </a:lnTo>
                  <a:lnTo>
                    <a:pt x="1635" y="1474"/>
                  </a:lnTo>
                  <a:lnTo>
                    <a:pt x="1555" y="1340"/>
                  </a:lnTo>
                  <a:lnTo>
                    <a:pt x="1528" y="1179"/>
                  </a:lnTo>
                  <a:lnTo>
                    <a:pt x="1555" y="1045"/>
                  </a:lnTo>
                  <a:lnTo>
                    <a:pt x="1635" y="911"/>
                  </a:lnTo>
                  <a:lnTo>
                    <a:pt x="1769" y="831"/>
                  </a:lnTo>
                  <a:lnTo>
                    <a:pt x="1930" y="804"/>
                  </a:lnTo>
                  <a:close/>
                  <a:moveTo>
                    <a:pt x="402" y="0"/>
                  </a:moveTo>
                  <a:lnTo>
                    <a:pt x="242" y="27"/>
                  </a:lnTo>
                  <a:lnTo>
                    <a:pt x="134" y="107"/>
                  </a:lnTo>
                  <a:lnTo>
                    <a:pt x="54" y="241"/>
                  </a:lnTo>
                  <a:lnTo>
                    <a:pt x="1" y="375"/>
                  </a:lnTo>
                  <a:lnTo>
                    <a:pt x="1" y="2385"/>
                  </a:lnTo>
                  <a:lnTo>
                    <a:pt x="242" y="2358"/>
                  </a:lnTo>
                  <a:lnTo>
                    <a:pt x="483" y="2331"/>
                  </a:lnTo>
                  <a:lnTo>
                    <a:pt x="4984" y="2331"/>
                  </a:lnTo>
                  <a:lnTo>
                    <a:pt x="5225" y="2358"/>
                  </a:lnTo>
                  <a:lnTo>
                    <a:pt x="5466" y="2385"/>
                  </a:lnTo>
                  <a:lnTo>
                    <a:pt x="5466" y="375"/>
                  </a:lnTo>
                  <a:lnTo>
                    <a:pt x="5440" y="241"/>
                  </a:lnTo>
                  <a:lnTo>
                    <a:pt x="5359" y="107"/>
                  </a:lnTo>
                  <a:lnTo>
                    <a:pt x="5225" y="27"/>
                  </a:lnTo>
                  <a:lnTo>
                    <a:pt x="5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2"/>
            <p:cNvSpPr/>
            <p:nvPr/>
          </p:nvSpPr>
          <p:spPr>
            <a:xfrm>
              <a:off x="3415125" y="2202725"/>
              <a:ext cx="42900" cy="22125"/>
            </a:xfrm>
            <a:custGeom>
              <a:avLst/>
              <a:gdLst/>
              <a:ahLst/>
              <a:cxnLst/>
              <a:rect l="l" t="t" r="r" b="b"/>
              <a:pathLst>
                <a:path w="1716" h="885" extrusionOk="0">
                  <a:moveTo>
                    <a:pt x="0" y="1"/>
                  </a:moveTo>
                  <a:lnTo>
                    <a:pt x="0" y="885"/>
                  </a:lnTo>
                  <a:lnTo>
                    <a:pt x="1367" y="885"/>
                  </a:lnTo>
                  <a:lnTo>
                    <a:pt x="1447" y="858"/>
                  </a:lnTo>
                  <a:lnTo>
                    <a:pt x="1501" y="804"/>
                  </a:lnTo>
                  <a:lnTo>
                    <a:pt x="1581" y="751"/>
                  </a:lnTo>
                  <a:lnTo>
                    <a:pt x="1635" y="697"/>
                  </a:lnTo>
                  <a:lnTo>
                    <a:pt x="1662" y="617"/>
                  </a:lnTo>
                  <a:lnTo>
                    <a:pt x="1688" y="537"/>
                  </a:lnTo>
                  <a:lnTo>
                    <a:pt x="1715" y="456"/>
                  </a:lnTo>
                  <a:lnTo>
                    <a:pt x="1688" y="349"/>
                  </a:lnTo>
                  <a:lnTo>
                    <a:pt x="1662" y="269"/>
                  </a:lnTo>
                  <a:lnTo>
                    <a:pt x="1635" y="188"/>
                  </a:lnTo>
                  <a:lnTo>
                    <a:pt x="1581" y="135"/>
                  </a:lnTo>
                  <a:lnTo>
                    <a:pt x="1501" y="81"/>
                  </a:lnTo>
                  <a:lnTo>
                    <a:pt x="1447" y="27"/>
                  </a:lnTo>
                  <a:lnTo>
                    <a:pt x="1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2"/>
            <p:cNvSpPr/>
            <p:nvPr/>
          </p:nvSpPr>
          <p:spPr>
            <a:xfrm>
              <a:off x="3415125" y="2244250"/>
              <a:ext cx="42900" cy="22150"/>
            </a:xfrm>
            <a:custGeom>
              <a:avLst/>
              <a:gdLst/>
              <a:ahLst/>
              <a:cxnLst/>
              <a:rect l="l" t="t" r="r" b="b"/>
              <a:pathLst>
                <a:path w="1716" h="886" extrusionOk="0">
                  <a:moveTo>
                    <a:pt x="0" y="1"/>
                  </a:moveTo>
                  <a:lnTo>
                    <a:pt x="0" y="885"/>
                  </a:lnTo>
                  <a:lnTo>
                    <a:pt x="1260" y="885"/>
                  </a:lnTo>
                  <a:lnTo>
                    <a:pt x="1367" y="858"/>
                  </a:lnTo>
                  <a:lnTo>
                    <a:pt x="1447" y="831"/>
                  </a:lnTo>
                  <a:lnTo>
                    <a:pt x="1501" y="805"/>
                  </a:lnTo>
                  <a:lnTo>
                    <a:pt x="1581" y="751"/>
                  </a:lnTo>
                  <a:lnTo>
                    <a:pt x="1635" y="671"/>
                  </a:lnTo>
                  <a:lnTo>
                    <a:pt x="1662" y="617"/>
                  </a:lnTo>
                  <a:lnTo>
                    <a:pt x="1688" y="537"/>
                  </a:lnTo>
                  <a:lnTo>
                    <a:pt x="1715" y="430"/>
                  </a:lnTo>
                  <a:lnTo>
                    <a:pt x="1688" y="349"/>
                  </a:lnTo>
                  <a:lnTo>
                    <a:pt x="1662" y="269"/>
                  </a:lnTo>
                  <a:lnTo>
                    <a:pt x="1635" y="188"/>
                  </a:lnTo>
                  <a:lnTo>
                    <a:pt x="1581" y="135"/>
                  </a:lnTo>
                  <a:lnTo>
                    <a:pt x="1501" y="81"/>
                  </a:lnTo>
                  <a:lnTo>
                    <a:pt x="1447" y="28"/>
                  </a:lnTo>
                  <a:lnTo>
                    <a:pt x="1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2"/>
            <p:cNvSpPr/>
            <p:nvPr/>
          </p:nvSpPr>
          <p:spPr>
            <a:xfrm>
              <a:off x="3343450" y="2107625"/>
              <a:ext cx="175525" cy="253200"/>
            </a:xfrm>
            <a:custGeom>
              <a:avLst/>
              <a:gdLst/>
              <a:ahLst/>
              <a:cxnLst/>
              <a:rect l="l" t="t" r="r" b="b"/>
              <a:pathLst>
                <a:path w="7021" h="10128" extrusionOk="0">
                  <a:moveTo>
                    <a:pt x="4314" y="2626"/>
                  </a:moveTo>
                  <a:lnTo>
                    <a:pt x="4448" y="2653"/>
                  </a:lnTo>
                  <a:lnTo>
                    <a:pt x="4582" y="2733"/>
                  </a:lnTo>
                  <a:lnTo>
                    <a:pt x="4663" y="2867"/>
                  </a:lnTo>
                  <a:lnTo>
                    <a:pt x="4689" y="3001"/>
                  </a:lnTo>
                  <a:lnTo>
                    <a:pt x="4689" y="3162"/>
                  </a:lnTo>
                  <a:lnTo>
                    <a:pt x="4850" y="3269"/>
                  </a:lnTo>
                  <a:lnTo>
                    <a:pt x="4957" y="3349"/>
                  </a:lnTo>
                  <a:lnTo>
                    <a:pt x="5064" y="3483"/>
                  </a:lnTo>
                  <a:lnTo>
                    <a:pt x="5172" y="3617"/>
                  </a:lnTo>
                  <a:lnTo>
                    <a:pt x="5252" y="3751"/>
                  </a:lnTo>
                  <a:lnTo>
                    <a:pt x="5306" y="3912"/>
                  </a:lnTo>
                  <a:lnTo>
                    <a:pt x="5332" y="4073"/>
                  </a:lnTo>
                  <a:lnTo>
                    <a:pt x="5359" y="4260"/>
                  </a:lnTo>
                  <a:lnTo>
                    <a:pt x="5332" y="4475"/>
                  </a:lnTo>
                  <a:lnTo>
                    <a:pt x="5252" y="4689"/>
                  </a:lnTo>
                  <a:lnTo>
                    <a:pt x="5172" y="4903"/>
                  </a:lnTo>
                  <a:lnTo>
                    <a:pt x="5011" y="5064"/>
                  </a:lnTo>
                  <a:lnTo>
                    <a:pt x="5172" y="5252"/>
                  </a:lnTo>
                  <a:lnTo>
                    <a:pt x="5252" y="5439"/>
                  </a:lnTo>
                  <a:lnTo>
                    <a:pt x="5332" y="5680"/>
                  </a:lnTo>
                  <a:lnTo>
                    <a:pt x="5359" y="5895"/>
                  </a:lnTo>
                  <a:lnTo>
                    <a:pt x="5332" y="6082"/>
                  </a:lnTo>
                  <a:lnTo>
                    <a:pt x="5306" y="6243"/>
                  </a:lnTo>
                  <a:lnTo>
                    <a:pt x="5252" y="6404"/>
                  </a:lnTo>
                  <a:lnTo>
                    <a:pt x="5172" y="6538"/>
                  </a:lnTo>
                  <a:lnTo>
                    <a:pt x="5064" y="6672"/>
                  </a:lnTo>
                  <a:lnTo>
                    <a:pt x="4957" y="6779"/>
                  </a:lnTo>
                  <a:lnTo>
                    <a:pt x="4850" y="6886"/>
                  </a:lnTo>
                  <a:lnTo>
                    <a:pt x="4689" y="6966"/>
                  </a:lnTo>
                  <a:lnTo>
                    <a:pt x="4689" y="7127"/>
                  </a:lnTo>
                  <a:lnTo>
                    <a:pt x="4663" y="7288"/>
                  </a:lnTo>
                  <a:lnTo>
                    <a:pt x="4582" y="7422"/>
                  </a:lnTo>
                  <a:lnTo>
                    <a:pt x="4448" y="7502"/>
                  </a:lnTo>
                  <a:lnTo>
                    <a:pt x="4314" y="7529"/>
                  </a:lnTo>
                  <a:lnTo>
                    <a:pt x="4153" y="7502"/>
                  </a:lnTo>
                  <a:lnTo>
                    <a:pt x="4046" y="7422"/>
                  </a:lnTo>
                  <a:lnTo>
                    <a:pt x="3966" y="7288"/>
                  </a:lnTo>
                  <a:lnTo>
                    <a:pt x="3912" y="7127"/>
                  </a:lnTo>
                  <a:lnTo>
                    <a:pt x="3082" y="7127"/>
                  </a:lnTo>
                  <a:lnTo>
                    <a:pt x="3055" y="7288"/>
                  </a:lnTo>
                  <a:lnTo>
                    <a:pt x="2975" y="7422"/>
                  </a:lnTo>
                  <a:lnTo>
                    <a:pt x="2841" y="7502"/>
                  </a:lnTo>
                  <a:lnTo>
                    <a:pt x="2707" y="7529"/>
                  </a:lnTo>
                  <a:lnTo>
                    <a:pt x="2546" y="7502"/>
                  </a:lnTo>
                  <a:lnTo>
                    <a:pt x="2412" y="7422"/>
                  </a:lnTo>
                  <a:lnTo>
                    <a:pt x="2332" y="7288"/>
                  </a:lnTo>
                  <a:lnTo>
                    <a:pt x="2305" y="7127"/>
                  </a:lnTo>
                  <a:lnTo>
                    <a:pt x="2064" y="7127"/>
                  </a:lnTo>
                  <a:lnTo>
                    <a:pt x="1930" y="7073"/>
                  </a:lnTo>
                  <a:lnTo>
                    <a:pt x="1796" y="6993"/>
                  </a:lnTo>
                  <a:lnTo>
                    <a:pt x="1715" y="6886"/>
                  </a:lnTo>
                  <a:lnTo>
                    <a:pt x="1688" y="6725"/>
                  </a:lnTo>
                  <a:lnTo>
                    <a:pt x="1715" y="6564"/>
                  </a:lnTo>
                  <a:lnTo>
                    <a:pt x="1796" y="6457"/>
                  </a:lnTo>
                  <a:lnTo>
                    <a:pt x="1930" y="6377"/>
                  </a:lnTo>
                  <a:lnTo>
                    <a:pt x="2064" y="6350"/>
                  </a:lnTo>
                  <a:lnTo>
                    <a:pt x="2090" y="6350"/>
                  </a:lnTo>
                  <a:lnTo>
                    <a:pt x="2090" y="3805"/>
                  </a:lnTo>
                  <a:lnTo>
                    <a:pt x="2064" y="3805"/>
                  </a:lnTo>
                  <a:lnTo>
                    <a:pt x="1930" y="3778"/>
                  </a:lnTo>
                  <a:lnTo>
                    <a:pt x="1796" y="3698"/>
                  </a:lnTo>
                  <a:lnTo>
                    <a:pt x="1715" y="3564"/>
                  </a:lnTo>
                  <a:lnTo>
                    <a:pt x="1688" y="3430"/>
                  </a:lnTo>
                  <a:lnTo>
                    <a:pt x="1715" y="3269"/>
                  </a:lnTo>
                  <a:lnTo>
                    <a:pt x="1796" y="3135"/>
                  </a:lnTo>
                  <a:lnTo>
                    <a:pt x="1930" y="3054"/>
                  </a:lnTo>
                  <a:lnTo>
                    <a:pt x="2064" y="3028"/>
                  </a:lnTo>
                  <a:lnTo>
                    <a:pt x="2305" y="3028"/>
                  </a:lnTo>
                  <a:lnTo>
                    <a:pt x="2305" y="3001"/>
                  </a:lnTo>
                  <a:lnTo>
                    <a:pt x="2332" y="2867"/>
                  </a:lnTo>
                  <a:lnTo>
                    <a:pt x="2412" y="2733"/>
                  </a:lnTo>
                  <a:lnTo>
                    <a:pt x="2546" y="2653"/>
                  </a:lnTo>
                  <a:lnTo>
                    <a:pt x="2707" y="2626"/>
                  </a:lnTo>
                  <a:lnTo>
                    <a:pt x="2841" y="2653"/>
                  </a:lnTo>
                  <a:lnTo>
                    <a:pt x="2975" y="2733"/>
                  </a:lnTo>
                  <a:lnTo>
                    <a:pt x="3055" y="2867"/>
                  </a:lnTo>
                  <a:lnTo>
                    <a:pt x="3082" y="3001"/>
                  </a:lnTo>
                  <a:lnTo>
                    <a:pt x="3082" y="3028"/>
                  </a:lnTo>
                  <a:lnTo>
                    <a:pt x="3912" y="3028"/>
                  </a:lnTo>
                  <a:lnTo>
                    <a:pt x="3912" y="3001"/>
                  </a:lnTo>
                  <a:lnTo>
                    <a:pt x="3966" y="2867"/>
                  </a:lnTo>
                  <a:lnTo>
                    <a:pt x="4046" y="2733"/>
                  </a:lnTo>
                  <a:lnTo>
                    <a:pt x="4153" y="2653"/>
                  </a:lnTo>
                  <a:lnTo>
                    <a:pt x="4314" y="2626"/>
                  </a:lnTo>
                  <a:close/>
                  <a:moveTo>
                    <a:pt x="1260" y="0"/>
                  </a:moveTo>
                  <a:lnTo>
                    <a:pt x="1019" y="27"/>
                  </a:lnTo>
                  <a:lnTo>
                    <a:pt x="778" y="107"/>
                  </a:lnTo>
                  <a:lnTo>
                    <a:pt x="563" y="214"/>
                  </a:lnTo>
                  <a:lnTo>
                    <a:pt x="376" y="375"/>
                  </a:lnTo>
                  <a:lnTo>
                    <a:pt x="215" y="563"/>
                  </a:lnTo>
                  <a:lnTo>
                    <a:pt x="108" y="777"/>
                  </a:lnTo>
                  <a:lnTo>
                    <a:pt x="27" y="991"/>
                  </a:lnTo>
                  <a:lnTo>
                    <a:pt x="1" y="1259"/>
                  </a:lnTo>
                  <a:lnTo>
                    <a:pt x="1" y="8869"/>
                  </a:lnTo>
                  <a:lnTo>
                    <a:pt x="27" y="9137"/>
                  </a:lnTo>
                  <a:lnTo>
                    <a:pt x="108" y="9351"/>
                  </a:lnTo>
                  <a:lnTo>
                    <a:pt x="215" y="9565"/>
                  </a:lnTo>
                  <a:lnTo>
                    <a:pt x="376" y="9753"/>
                  </a:lnTo>
                  <a:lnTo>
                    <a:pt x="563" y="9914"/>
                  </a:lnTo>
                  <a:lnTo>
                    <a:pt x="778" y="10021"/>
                  </a:lnTo>
                  <a:lnTo>
                    <a:pt x="1019" y="10101"/>
                  </a:lnTo>
                  <a:lnTo>
                    <a:pt x="1260" y="10128"/>
                  </a:lnTo>
                  <a:lnTo>
                    <a:pt x="5761" y="10128"/>
                  </a:lnTo>
                  <a:lnTo>
                    <a:pt x="6029" y="10101"/>
                  </a:lnTo>
                  <a:lnTo>
                    <a:pt x="6243" y="10021"/>
                  </a:lnTo>
                  <a:lnTo>
                    <a:pt x="6458" y="9914"/>
                  </a:lnTo>
                  <a:lnTo>
                    <a:pt x="6645" y="9753"/>
                  </a:lnTo>
                  <a:lnTo>
                    <a:pt x="6806" y="9565"/>
                  </a:lnTo>
                  <a:lnTo>
                    <a:pt x="6913" y="9351"/>
                  </a:lnTo>
                  <a:lnTo>
                    <a:pt x="6994" y="9137"/>
                  </a:lnTo>
                  <a:lnTo>
                    <a:pt x="7020" y="8869"/>
                  </a:lnTo>
                  <a:lnTo>
                    <a:pt x="7020" y="1259"/>
                  </a:lnTo>
                  <a:lnTo>
                    <a:pt x="6994" y="991"/>
                  </a:lnTo>
                  <a:lnTo>
                    <a:pt x="6913" y="777"/>
                  </a:lnTo>
                  <a:lnTo>
                    <a:pt x="6806" y="563"/>
                  </a:lnTo>
                  <a:lnTo>
                    <a:pt x="6645" y="375"/>
                  </a:lnTo>
                  <a:lnTo>
                    <a:pt x="6458" y="214"/>
                  </a:lnTo>
                  <a:lnTo>
                    <a:pt x="6243" y="107"/>
                  </a:lnTo>
                  <a:lnTo>
                    <a:pt x="6029" y="27"/>
                  </a:lnTo>
                  <a:lnTo>
                    <a:pt x="57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62"/>
          <p:cNvGrpSpPr/>
          <p:nvPr/>
        </p:nvGrpSpPr>
        <p:grpSpPr>
          <a:xfrm>
            <a:off x="4784650" y="2008551"/>
            <a:ext cx="330925" cy="255225"/>
            <a:chOff x="4022650" y="2067425"/>
            <a:chExt cx="330925" cy="255225"/>
          </a:xfrm>
        </p:grpSpPr>
        <p:sp>
          <p:nvSpPr>
            <p:cNvPr id="1286" name="Google Shape;1286;p62"/>
            <p:cNvSpPr/>
            <p:nvPr/>
          </p:nvSpPr>
          <p:spPr>
            <a:xfrm>
              <a:off x="4087625" y="2218800"/>
              <a:ext cx="34875" cy="16775"/>
            </a:xfrm>
            <a:custGeom>
              <a:avLst/>
              <a:gdLst/>
              <a:ahLst/>
              <a:cxnLst/>
              <a:rect l="l" t="t" r="r" b="b"/>
              <a:pathLst>
                <a:path w="1395" h="671" extrusionOk="0">
                  <a:moveTo>
                    <a:pt x="1" y="1"/>
                  </a:moveTo>
                  <a:lnTo>
                    <a:pt x="1" y="671"/>
                  </a:lnTo>
                  <a:lnTo>
                    <a:pt x="1046" y="671"/>
                  </a:lnTo>
                  <a:lnTo>
                    <a:pt x="1180" y="644"/>
                  </a:lnTo>
                  <a:lnTo>
                    <a:pt x="1287" y="563"/>
                  </a:lnTo>
                  <a:lnTo>
                    <a:pt x="1367" y="456"/>
                  </a:lnTo>
                  <a:lnTo>
                    <a:pt x="1394" y="349"/>
                  </a:lnTo>
                  <a:lnTo>
                    <a:pt x="1367" y="215"/>
                  </a:lnTo>
                  <a:lnTo>
                    <a:pt x="1287" y="108"/>
                  </a:lnTo>
                  <a:lnTo>
                    <a:pt x="1180" y="28"/>
                  </a:lnTo>
                  <a:lnTo>
                    <a:pt x="10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2"/>
            <p:cNvSpPr/>
            <p:nvPr/>
          </p:nvSpPr>
          <p:spPr>
            <a:xfrm>
              <a:off x="4087625" y="2254975"/>
              <a:ext cx="34875" cy="16100"/>
            </a:xfrm>
            <a:custGeom>
              <a:avLst/>
              <a:gdLst/>
              <a:ahLst/>
              <a:cxnLst/>
              <a:rect l="l" t="t" r="r" b="b"/>
              <a:pathLst>
                <a:path w="1395" h="644" extrusionOk="0">
                  <a:moveTo>
                    <a:pt x="1" y="1"/>
                  </a:moveTo>
                  <a:lnTo>
                    <a:pt x="1" y="644"/>
                  </a:lnTo>
                  <a:lnTo>
                    <a:pt x="1046" y="644"/>
                  </a:lnTo>
                  <a:lnTo>
                    <a:pt x="1180" y="617"/>
                  </a:lnTo>
                  <a:lnTo>
                    <a:pt x="1287" y="563"/>
                  </a:lnTo>
                  <a:lnTo>
                    <a:pt x="1367" y="456"/>
                  </a:lnTo>
                  <a:lnTo>
                    <a:pt x="1394" y="322"/>
                  </a:lnTo>
                  <a:lnTo>
                    <a:pt x="1367" y="188"/>
                  </a:lnTo>
                  <a:lnTo>
                    <a:pt x="1287" y="81"/>
                  </a:lnTo>
                  <a:lnTo>
                    <a:pt x="1180" y="27"/>
                  </a:lnTo>
                  <a:lnTo>
                    <a:pt x="10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2"/>
            <p:cNvSpPr/>
            <p:nvPr/>
          </p:nvSpPr>
          <p:spPr>
            <a:xfrm>
              <a:off x="4022650" y="2167225"/>
              <a:ext cx="155425" cy="155425"/>
            </a:xfrm>
            <a:custGeom>
              <a:avLst/>
              <a:gdLst/>
              <a:ahLst/>
              <a:cxnLst/>
              <a:rect l="l" t="t" r="r" b="b"/>
              <a:pathLst>
                <a:path w="6217" h="6217" extrusionOk="0">
                  <a:moveTo>
                    <a:pt x="3806" y="938"/>
                  </a:moveTo>
                  <a:lnTo>
                    <a:pt x="3966" y="965"/>
                  </a:lnTo>
                  <a:lnTo>
                    <a:pt x="4073" y="1046"/>
                  </a:lnTo>
                  <a:lnTo>
                    <a:pt x="4154" y="1180"/>
                  </a:lnTo>
                  <a:lnTo>
                    <a:pt x="4181" y="1340"/>
                  </a:lnTo>
                  <a:lnTo>
                    <a:pt x="4181" y="1447"/>
                  </a:lnTo>
                  <a:lnTo>
                    <a:pt x="4315" y="1528"/>
                  </a:lnTo>
                  <a:lnTo>
                    <a:pt x="4422" y="1608"/>
                  </a:lnTo>
                  <a:lnTo>
                    <a:pt x="4529" y="1715"/>
                  </a:lnTo>
                  <a:lnTo>
                    <a:pt x="4609" y="1849"/>
                  </a:lnTo>
                  <a:lnTo>
                    <a:pt x="4663" y="1957"/>
                  </a:lnTo>
                  <a:lnTo>
                    <a:pt x="4716" y="2091"/>
                  </a:lnTo>
                  <a:lnTo>
                    <a:pt x="4743" y="2251"/>
                  </a:lnTo>
                  <a:lnTo>
                    <a:pt x="4743" y="2412"/>
                  </a:lnTo>
                  <a:lnTo>
                    <a:pt x="4743" y="2600"/>
                  </a:lnTo>
                  <a:lnTo>
                    <a:pt x="4690" y="2787"/>
                  </a:lnTo>
                  <a:lnTo>
                    <a:pt x="4609" y="2975"/>
                  </a:lnTo>
                  <a:lnTo>
                    <a:pt x="4502" y="3109"/>
                  </a:lnTo>
                  <a:lnTo>
                    <a:pt x="4609" y="3269"/>
                  </a:lnTo>
                  <a:lnTo>
                    <a:pt x="4690" y="3457"/>
                  </a:lnTo>
                  <a:lnTo>
                    <a:pt x="4743" y="3645"/>
                  </a:lnTo>
                  <a:lnTo>
                    <a:pt x="4743" y="3832"/>
                  </a:lnTo>
                  <a:lnTo>
                    <a:pt x="4743" y="3993"/>
                  </a:lnTo>
                  <a:lnTo>
                    <a:pt x="4716" y="4127"/>
                  </a:lnTo>
                  <a:lnTo>
                    <a:pt x="4663" y="4261"/>
                  </a:lnTo>
                  <a:lnTo>
                    <a:pt x="4609" y="4395"/>
                  </a:lnTo>
                  <a:lnTo>
                    <a:pt x="4529" y="4529"/>
                  </a:lnTo>
                  <a:lnTo>
                    <a:pt x="4422" y="4609"/>
                  </a:lnTo>
                  <a:lnTo>
                    <a:pt x="4315" y="4716"/>
                  </a:lnTo>
                  <a:lnTo>
                    <a:pt x="4181" y="4797"/>
                  </a:lnTo>
                  <a:lnTo>
                    <a:pt x="4181" y="4904"/>
                  </a:lnTo>
                  <a:lnTo>
                    <a:pt x="4154" y="5065"/>
                  </a:lnTo>
                  <a:lnTo>
                    <a:pt x="4073" y="5172"/>
                  </a:lnTo>
                  <a:lnTo>
                    <a:pt x="3966" y="5252"/>
                  </a:lnTo>
                  <a:lnTo>
                    <a:pt x="3806" y="5306"/>
                  </a:lnTo>
                  <a:lnTo>
                    <a:pt x="3672" y="5279"/>
                  </a:lnTo>
                  <a:lnTo>
                    <a:pt x="3538" y="5199"/>
                  </a:lnTo>
                  <a:lnTo>
                    <a:pt x="3457" y="5065"/>
                  </a:lnTo>
                  <a:lnTo>
                    <a:pt x="3430" y="4931"/>
                  </a:lnTo>
                  <a:lnTo>
                    <a:pt x="2787" y="4931"/>
                  </a:lnTo>
                  <a:lnTo>
                    <a:pt x="2761" y="5065"/>
                  </a:lnTo>
                  <a:lnTo>
                    <a:pt x="2680" y="5199"/>
                  </a:lnTo>
                  <a:lnTo>
                    <a:pt x="2546" y="5279"/>
                  </a:lnTo>
                  <a:lnTo>
                    <a:pt x="2412" y="5306"/>
                  </a:lnTo>
                  <a:lnTo>
                    <a:pt x="2251" y="5279"/>
                  </a:lnTo>
                  <a:lnTo>
                    <a:pt x="2144" y="5199"/>
                  </a:lnTo>
                  <a:lnTo>
                    <a:pt x="2064" y="5065"/>
                  </a:lnTo>
                  <a:lnTo>
                    <a:pt x="2010" y="4931"/>
                  </a:lnTo>
                  <a:lnTo>
                    <a:pt x="1876" y="4931"/>
                  </a:lnTo>
                  <a:lnTo>
                    <a:pt x="1716" y="4904"/>
                  </a:lnTo>
                  <a:lnTo>
                    <a:pt x="1582" y="4823"/>
                  </a:lnTo>
                  <a:lnTo>
                    <a:pt x="1501" y="4689"/>
                  </a:lnTo>
                  <a:lnTo>
                    <a:pt x="1474" y="4555"/>
                  </a:lnTo>
                  <a:lnTo>
                    <a:pt x="1501" y="4395"/>
                  </a:lnTo>
                  <a:lnTo>
                    <a:pt x="1582" y="4288"/>
                  </a:lnTo>
                  <a:lnTo>
                    <a:pt x="1689" y="4207"/>
                  </a:lnTo>
                  <a:lnTo>
                    <a:pt x="1823" y="4154"/>
                  </a:lnTo>
                  <a:lnTo>
                    <a:pt x="1823" y="2064"/>
                  </a:lnTo>
                  <a:lnTo>
                    <a:pt x="1689" y="2037"/>
                  </a:lnTo>
                  <a:lnTo>
                    <a:pt x="1582" y="1957"/>
                  </a:lnTo>
                  <a:lnTo>
                    <a:pt x="1501" y="1823"/>
                  </a:lnTo>
                  <a:lnTo>
                    <a:pt x="1474" y="1689"/>
                  </a:lnTo>
                  <a:lnTo>
                    <a:pt x="1501" y="1528"/>
                  </a:lnTo>
                  <a:lnTo>
                    <a:pt x="1582" y="1421"/>
                  </a:lnTo>
                  <a:lnTo>
                    <a:pt x="1716" y="1340"/>
                  </a:lnTo>
                  <a:lnTo>
                    <a:pt x="1876" y="1287"/>
                  </a:lnTo>
                  <a:lnTo>
                    <a:pt x="2010" y="1287"/>
                  </a:lnTo>
                  <a:lnTo>
                    <a:pt x="2064" y="1153"/>
                  </a:lnTo>
                  <a:lnTo>
                    <a:pt x="2144" y="1046"/>
                  </a:lnTo>
                  <a:lnTo>
                    <a:pt x="2251" y="965"/>
                  </a:lnTo>
                  <a:lnTo>
                    <a:pt x="2412" y="938"/>
                  </a:lnTo>
                  <a:lnTo>
                    <a:pt x="2546" y="965"/>
                  </a:lnTo>
                  <a:lnTo>
                    <a:pt x="2680" y="1046"/>
                  </a:lnTo>
                  <a:lnTo>
                    <a:pt x="2761" y="1153"/>
                  </a:lnTo>
                  <a:lnTo>
                    <a:pt x="2787" y="1287"/>
                  </a:lnTo>
                  <a:lnTo>
                    <a:pt x="3430" y="1287"/>
                  </a:lnTo>
                  <a:lnTo>
                    <a:pt x="3457" y="1153"/>
                  </a:lnTo>
                  <a:lnTo>
                    <a:pt x="3538" y="1046"/>
                  </a:lnTo>
                  <a:lnTo>
                    <a:pt x="3672" y="965"/>
                  </a:lnTo>
                  <a:lnTo>
                    <a:pt x="3806" y="938"/>
                  </a:lnTo>
                  <a:close/>
                  <a:moveTo>
                    <a:pt x="3109" y="1"/>
                  </a:moveTo>
                  <a:lnTo>
                    <a:pt x="2787" y="27"/>
                  </a:lnTo>
                  <a:lnTo>
                    <a:pt x="2493" y="81"/>
                  </a:lnTo>
                  <a:lnTo>
                    <a:pt x="2198" y="161"/>
                  </a:lnTo>
                  <a:lnTo>
                    <a:pt x="1903" y="242"/>
                  </a:lnTo>
                  <a:lnTo>
                    <a:pt x="1635" y="376"/>
                  </a:lnTo>
                  <a:lnTo>
                    <a:pt x="1367" y="537"/>
                  </a:lnTo>
                  <a:lnTo>
                    <a:pt x="1153" y="724"/>
                  </a:lnTo>
                  <a:lnTo>
                    <a:pt x="912" y="912"/>
                  </a:lnTo>
                  <a:lnTo>
                    <a:pt x="724" y="1153"/>
                  </a:lnTo>
                  <a:lnTo>
                    <a:pt x="537" y="1367"/>
                  </a:lnTo>
                  <a:lnTo>
                    <a:pt x="376" y="1635"/>
                  </a:lnTo>
                  <a:lnTo>
                    <a:pt x="242" y="1903"/>
                  </a:lnTo>
                  <a:lnTo>
                    <a:pt x="135" y="2198"/>
                  </a:lnTo>
                  <a:lnTo>
                    <a:pt x="81" y="2492"/>
                  </a:lnTo>
                  <a:lnTo>
                    <a:pt x="28" y="2787"/>
                  </a:lnTo>
                  <a:lnTo>
                    <a:pt x="1" y="3109"/>
                  </a:lnTo>
                  <a:lnTo>
                    <a:pt x="28" y="3430"/>
                  </a:lnTo>
                  <a:lnTo>
                    <a:pt x="81" y="3752"/>
                  </a:lnTo>
                  <a:lnTo>
                    <a:pt x="135" y="4046"/>
                  </a:lnTo>
                  <a:lnTo>
                    <a:pt x="242" y="4314"/>
                  </a:lnTo>
                  <a:lnTo>
                    <a:pt x="376" y="4609"/>
                  </a:lnTo>
                  <a:lnTo>
                    <a:pt x="537" y="4850"/>
                  </a:lnTo>
                  <a:lnTo>
                    <a:pt x="724" y="5091"/>
                  </a:lnTo>
                  <a:lnTo>
                    <a:pt x="912" y="5306"/>
                  </a:lnTo>
                  <a:lnTo>
                    <a:pt x="1153" y="5520"/>
                  </a:lnTo>
                  <a:lnTo>
                    <a:pt x="1367" y="5681"/>
                  </a:lnTo>
                  <a:lnTo>
                    <a:pt x="1635" y="5842"/>
                  </a:lnTo>
                  <a:lnTo>
                    <a:pt x="1903" y="5976"/>
                  </a:lnTo>
                  <a:lnTo>
                    <a:pt x="2198" y="6083"/>
                  </a:lnTo>
                  <a:lnTo>
                    <a:pt x="2493" y="6163"/>
                  </a:lnTo>
                  <a:lnTo>
                    <a:pt x="2787" y="6217"/>
                  </a:lnTo>
                  <a:lnTo>
                    <a:pt x="3430" y="6217"/>
                  </a:lnTo>
                  <a:lnTo>
                    <a:pt x="3752" y="6163"/>
                  </a:lnTo>
                  <a:lnTo>
                    <a:pt x="4047" y="6083"/>
                  </a:lnTo>
                  <a:lnTo>
                    <a:pt x="4315" y="5976"/>
                  </a:lnTo>
                  <a:lnTo>
                    <a:pt x="4609" y="5842"/>
                  </a:lnTo>
                  <a:lnTo>
                    <a:pt x="4850" y="5681"/>
                  </a:lnTo>
                  <a:lnTo>
                    <a:pt x="5092" y="5520"/>
                  </a:lnTo>
                  <a:lnTo>
                    <a:pt x="5306" y="5306"/>
                  </a:lnTo>
                  <a:lnTo>
                    <a:pt x="5520" y="5091"/>
                  </a:lnTo>
                  <a:lnTo>
                    <a:pt x="5681" y="4850"/>
                  </a:lnTo>
                  <a:lnTo>
                    <a:pt x="5842" y="4609"/>
                  </a:lnTo>
                  <a:lnTo>
                    <a:pt x="5976" y="4314"/>
                  </a:lnTo>
                  <a:lnTo>
                    <a:pt x="6083" y="4046"/>
                  </a:lnTo>
                  <a:lnTo>
                    <a:pt x="6163" y="3752"/>
                  </a:lnTo>
                  <a:lnTo>
                    <a:pt x="6217" y="3430"/>
                  </a:lnTo>
                  <a:lnTo>
                    <a:pt x="6217" y="3109"/>
                  </a:lnTo>
                  <a:lnTo>
                    <a:pt x="6217" y="2787"/>
                  </a:lnTo>
                  <a:lnTo>
                    <a:pt x="6163" y="2492"/>
                  </a:lnTo>
                  <a:lnTo>
                    <a:pt x="6083" y="2198"/>
                  </a:lnTo>
                  <a:lnTo>
                    <a:pt x="5976" y="1903"/>
                  </a:lnTo>
                  <a:lnTo>
                    <a:pt x="5842" y="1635"/>
                  </a:lnTo>
                  <a:lnTo>
                    <a:pt x="5681" y="1367"/>
                  </a:lnTo>
                  <a:lnTo>
                    <a:pt x="5520" y="1153"/>
                  </a:lnTo>
                  <a:lnTo>
                    <a:pt x="5306" y="912"/>
                  </a:lnTo>
                  <a:lnTo>
                    <a:pt x="5092" y="724"/>
                  </a:lnTo>
                  <a:lnTo>
                    <a:pt x="4850" y="537"/>
                  </a:lnTo>
                  <a:lnTo>
                    <a:pt x="4609" y="376"/>
                  </a:lnTo>
                  <a:lnTo>
                    <a:pt x="4315" y="242"/>
                  </a:lnTo>
                  <a:lnTo>
                    <a:pt x="4047" y="161"/>
                  </a:lnTo>
                  <a:lnTo>
                    <a:pt x="3752" y="81"/>
                  </a:lnTo>
                  <a:lnTo>
                    <a:pt x="3430" y="27"/>
                  </a:lnTo>
                  <a:lnTo>
                    <a:pt x="31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2"/>
            <p:cNvSpPr/>
            <p:nvPr/>
          </p:nvSpPr>
          <p:spPr>
            <a:xfrm>
              <a:off x="4044775" y="2128375"/>
              <a:ext cx="308800" cy="19450"/>
            </a:xfrm>
            <a:custGeom>
              <a:avLst/>
              <a:gdLst/>
              <a:ahLst/>
              <a:cxnLst/>
              <a:rect l="l" t="t" r="r" b="b"/>
              <a:pathLst>
                <a:path w="12352" h="778" extrusionOk="0">
                  <a:moveTo>
                    <a:pt x="0" y="1"/>
                  </a:moveTo>
                  <a:lnTo>
                    <a:pt x="0" y="778"/>
                  </a:lnTo>
                  <a:lnTo>
                    <a:pt x="12352" y="778"/>
                  </a:lnTo>
                  <a:lnTo>
                    <a:pt x="123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2"/>
            <p:cNvSpPr/>
            <p:nvPr/>
          </p:nvSpPr>
          <p:spPr>
            <a:xfrm>
              <a:off x="4044775" y="2067425"/>
              <a:ext cx="308800" cy="41550"/>
            </a:xfrm>
            <a:custGeom>
              <a:avLst/>
              <a:gdLst/>
              <a:ahLst/>
              <a:cxnLst/>
              <a:rect l="l" t="t" r="r" b="b"/>
              <a:pathLst>
                <a:path w="12352" h="1662" extrusionOk="0">
                  <a:moveTo>
                    <a:pt x="1233" y="0"/>
                  </a:moveTo>
                  <a:lnTo>
                    <a:pt x="991" y="27"/>
                  </a:lnTo>
                  <a:lnTo>
                    <a:pt x="750" y="108"/>
                  </a:lnTo>
                  <a:lnTo>
                    <a:pt x="536" y="215"/>
                  </a:lnTo>
                  <a:lnTo>
                    <a:pt x="348" y="376"/>
                  </a:lnTo>
                  <a:lnTo>
                    <a:pt x="214" y="563"/>
                  </a:lnTo>
                  <a:lnTo>
                    <a:pt x="107" y="751"/>
                  </a:lnTo>
                  <a:lnTo>
                    <a:pt x="27" y="992"/>
                  </a:lnTo>
                  <a:lnTo>
                    <a:pt x="0" y="1233"/>
                  </a:lnTo>
                  <a:lnTo>
                    <a:pt x="0" y="1662"/>
                  </a:lnTo>
                  <a:lnTo>
                    <a:pt x="12352" y="1662"/>
                  </a:lnTo>
                  <a:lnTo>
                    <a:pt x="12352" y="1233"/>
                  </a:lnTo>
                  <a:lnTo>
                    <a:pt x="12325" y="992"/>
                  </a:lnTo>
                  <a:lnTo>
                    <a:pt x="12271" y="751"/>
                  </a:lnTo>
                  <a:lnTo>
                    <a:pt x="12164" y="563"/>
                  </a:lnTo>
                  <a:lnTo>
                    <a:pt x="12003" y="376"/>
                  </a:lnTo>
                  <a:lnTo>
                    <a:pt x="11816" y="215"/>
                  </a:lnTo>
                  <a:lnTo>
                    <a:pt x="11602" y="108"/>
                  </a:lnTo>
                  <a:lnTo>
                    <a:pt x="11387" y="27"/>
                  </a:lnTo>
                  <a:lnTo>
                    <a:pt x="111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2"/>
            <p:cNvSpPr/>
            <p:nvPr/>
          </p:nvSpPr>
          <p:spPr>
            <a:xfrm>
              <a:off x="4158625" y="2167225"/>
              <a:ext cx="194950" cy="87775"/>
            </a:xfrm>
            <a:custGeom>
              <a:avLst/>
              <a:gdLst/>
              <a:ahLst/>
              <a:cxnLst/>
              <a:rect l="l" t="t" r="r" b="b"/>
              <a:pathLst>
                <a:path w="7798" h="3511" extrusionOk="0">
                  <a:moveTo>
                    <a:pt x="1" y="1"/>
                  </a:moveTo>
                  <a:lnTo>
                    <a:pt x="349" y="295"/>
                  </a:lnTo>
                  <a:lnTo>
                    <a:pt x="644" y="617"/>
                  </a:lnTo>
                  <a:lnTo>
                    <a:pt x="912" y="965"/>
                  </a:lnTo>
                  <a:lnTo>
                    <a:pt x="1153" y="1340"/>
                  </a:lnTo>
                  <a:lnTo>
                    <a:pt x="1314" y="1769"/>
                  </a:lnTo>
                  <a:lnTo>
                    <a:pt x="1448" y="2198"/>
                  </a:lnTo>
                  <a:lnTo>
                    <a:pt x="1528" y="2653"/>
                  </a:lnTo>
                  <a:lnTo>
                    <a:pt x="1555" y="3109"/>
                  </a:lnTo>
                  <a:lnTo>
                    <a:pt x="1555" y="3511"/>
                  </a:lnTo>
                  <a:lnTo>
                    <a:pt x="6565" y="3511"/>
                  </a:lnTo>
                  <a:lnTo>
                    <a:pt x="6833" y="3484"/>
                  </a:lnTo>
                  <a:lnTo>
                    <a:pt x="7048" y="3403"/>
                  </a:lnTo>
                  <a:lnTo>
                    <a:pt x="7262" y="3296"/>
                  </a:lnTo>
                  <a:lnTo>
                    <a:pt x="7449" y="3135"/>
                  </a:lnTo>
                  <a:lnTo>
                    <a:pt x="7610" y="2948"/>
                  </a:lnTo>
                  <a:lnTo>
                    <a:pt x="7717" y="2760"/>
                  </a:lnTo>
                  <a:lnTo>
                    <a:pt x="7771" y="2519"/>
                  </a:lnTo>
                  <a:lnTo>
                    <a:pt x="7798" y="2278"/>
                  </a:lnTo>
                  <a:lnTo>
                    <a:pt x="77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 name="Google Shape;1292;p62"/>
          <p:cNvGrpSpPr/>
          <p:nvPr/>
        </p:nvGrpSpPr>
        <p:grpSpPr>
          <a:xfrm>
            <a:off x="5541575" y="2009901"/>
            <a:ext cx="331575" cy="253200"/>
            <a:chOff x="4779575" y="2068775"/>
            <a:chExt cx="331575" cy="253200"/>
          </a:xfrm>
        </p:grpSpPr>
        <p:sp>
          <p:nvSpPr>
            <p:cNvPr id="1293" name="Google Shape;1293;p62"/>
            <p:cNvSpPr/>
            <p:nvPr/>
          </p:nvSpPr>
          <p:spPr>
            <a:xfrm>
              <a:off x="4779575" y="2283100"/>
              <a:ext cx="331575" cy="38875"/>
            </a:xfrm>
            <a:custGeom>
              <a:avLst/>
              <a:gdLst/>
              <a:ahLst/>
              <a:cxnLst/>
              <a:rect l="l" t="t" r="r" b="b"/>
              <a:pathLst>
                <a:path w="13263" h="1555" extrusionOk="0">
                  <a:moveTo>
                    <a:pt x="402" y="1"/>
                  </a:moveTo>
                  <a:lnTo>
                    <a:pt x="241" y="28"/>
                  </a:lnTo>
                  <a:lnTo>
                    <a:pt x="134" y="108"/>
                  </a:lnTo>
                  <a:lnTo>
                    <a:pt x="54" y="215"/>
                  </a:lnTo>
                  <a:lnTo>
                    <a:pt x="0" y="376"/>
                  </a:lnTo>
                  <a:lnTo>
                    <a:pt x="0" y="403"/>
                  </a:lnTo>
                  <a:lnTo>
                    <a:pt x="27" y="617"/>
                  </a:lnTo>
                  <a:lnTo>
                    <a:pt x="107" y="831"/>
                  </a:lnTo>
                  <a:lnTo>
                    <a:pt x="215" y="1046"/>
                  </a:lnTo>
                  <a:lnTo>
                    <a:pt x="349" y="1207"/>
                  </a:lnTo>
                  <a:lnTo>
                    <a:pt x="509" y="1341"/>
                  </a:lnTo>
                  <a:lnTo>
                    <a:pt x="724" y="1448"/>
                  </a:lnTo>
                  <a:lnTo>
                    <a:pt x="938" y="1528"/>
                  </a:lnTo>
                  <a:lnTo>
                    <a:pt x="1152" y="1555"/>
                  </a:lnTo>
                  <a:lnTo>
                    <a:pt x="12111" y="1555"/>
                  </a:lnTo>
                  <a:lnTo>
                    <a:pt x="12325" y="1528"/>
                  </a:lnTo>
                  <a:lnTo>
                    <a:pt x="12539" y="1448"/>
                  </a:lnTo>
                  <a:lnTo>
                    <a:pt x="12754" y="1341"/>
                  </a:lnTo>
                  <a:lnTo>
                    <a:pt x="12915" y="1207"/>
                  </a:lnTo>
                  <a:lnTo>
                    <a:pt x="13049" y="1046"/>
                  </a:lnTo>
                  <a:lnTo>
                    <a:pt x="13156" y="831"/>
                  </a:lnTo>
                  <a:lnTo>
                    <a:pt x="13236" y="617"/>
                  </a:lnTo>
                  <a:lnTo>
                    <a:pt x="13263" y="403"/>
                  </a:lnTo>
                  <a:lnTo>
                    <a:pt x="13263" y="376"/>
                  </a:lnTo>
                  <a:lnTo>
                    <a:pt x="13209" y="215"/>
                  </a:lnTo>
                  <a:lnTo>
                    <a:pt x="13129" y="108"/>
                  </a:lnTo>
                  <a:lnTo>
                    <a:pt x="13022" y="28"/>
                  </a:lnTo>
                  <a:lnTo>
                    <a:pt x="128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2"/>
            <p:cNvSpPr/>
            <p:nvPr/>
          </p:nvSpPr>
          <p:spPr>
            <a:xfrm>
              <a:off x="4925600" y="2179275"/>
              <a:ext cx="50925" cy="26825"/>
            </a:xfrm>
            <a:custGeom>
              <a:avLst/>
              <a:gdLst/>
              <a:ahLst/>
              <a:cxnLst/>
              <a:rect l="l" t="t" r="r" b="b"/>
              <a:pathLst>
                <a:path w="2037" h="1073" extrusionOk="0">
                  <a:moveTo>
                    <a:pt x="0" y="1"/>
                  </a:moveTo>
                  <a:lnTo>
                    <a:pt x="0" y="1073"/>
                  </a:lnTo>
                  <a:lnTo>
                    <a:pt x="1608" y="1073"/>
                  </a:lnTo>
                  <a:lnTo>
                    <a:pt x="1715" y="1046"/>
                  </a:lnTo>
                  <a:lnTo>
                    <a:pt x="1795" y="992"/>
                  </a:lnTo>
                  <a:lnTo>
                    <a:pt x="1876" y="912"/>
                  </a:lnTo>
                  <a:lnTo>
                    <a:pt x="1956" y="832"/>
                  </a:lnTo>
                  <a:lnTo>
                    <a:pt x="1983" y="751"/>
                  </a:lnTo>
                  <a:lnTo>
                    <a:pt x="2036" y="644"/>
                  </a:lnTo>
                  <a:lnTo>
                    <a:pt x="2036" y="537"/>
                  </a:lnTo>
                  <a:lnTo>
                    <a:pt x="2036" y="430"/>
                  </a:lnTo>
                  <a:lnTo>
                    <a:pt x="1983" y="322"/>
                  </a:lnTo>
                  <a:lnTo>
                    <a:pt x="1956" y="242"/>
                  </a:lnTo>
                  <a:lnTo>
                    <a:pt x="1876" y="135"/>
                  </a:lnTo>
                  <a:lnTo>
                    <a:pt x="1795" y="81"/>
                  </a:lnTo>
                  <a:lnTo>
                    <a:pt x="1715" y="28"/>
                  </a:lnTo>
                  <a:lnTo>
                    <a:pt x="16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2"/>
            <p:cNvSpPr/>
            <p:nvPr/>
          </p:nvSpPr>
          <p:spPr>
            <a:xfrm>
              <a:off x="4925600" y="2132400"/>
              <a:ext cx="50925" cy="27475"/>
            </a:xfrm>
            <a:custGeom>
              <a:avLst/>
              <a:gdLst/>
              <a:ahLst/>
              <a:cxnLst/>
              <a:rect l="l" t="t" r="r" b="b"/>
              <a:pathLst>
                <a:path w="2037" h="1099" extrusionOk="0">
                  <a:moveTo>
                    <a:pt x="0" y="0"/>
                  </a:moveTo>
                  <a:lnTo>
                    <a:pt x="0" y="1099"/>
                  </a:lnTo>
                  <a:lnTo>
                    <a:pt x="1501" y="1099"/>
                  </a:lnTo>
                  <a:lnTo>
                    <a:pt x="1608" y="1072"/>
                  </a:lnTo>
                  <a:lnTo>
                    <a:pt x="1715" y="1045"/>
                  </a:lnTo>
                  <a:lnTo>
                    <a:pt x="1795" y="992"/>
                  </a:lnTo>
                  <a:lnTo>
                    <a:pt x="1876" y="938"/>
                  </a:lnTo>
                  <a:lnTo>
                    <a:pt x="1956" y="858"/>
                  </a:lnTo>
                  <a:lnTo>
                    <a:pt x="1983" y="751"/>
                  </a:lnTo>
                  <a:lnTo>
                    <a:pt x="2036" y="643"/>
                  </a:lnTo>
                  <a:lnTo>
                    <a:pt x="2036" y="536"/>
                  </a:lnTo>
                  <a:lnTo>
                    <a:pt x="2036" y="429"/>
                  </a:lnTo>
                  <a:lnTo>
                    <a:pt x="1983" y="322"/>
                  </a:lnTo>
                  <a:lnTo>
                    <a:pt x="1956" y="242"/>
                  </a:lnTo>
                  <a:lnTo>
                    <a:pt x="1876" y="161"/>
                  </a:lnTo>
                  <a:lnTo>
                    <a:pt x="1795" y="81"/>
                  </a:lnTo>
                  <a:lnTo>
                    <a:pt x="1715" y="27"/>
                  </a:lnTo>
                  <a:lnTo>
                    <a:pt x="16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2"/>
            <p:cNvSpPr/>
            <p:nvPr/>
          </p:nvSpPr>
          <p:spPr>
            <a:xfrm>
              <a:off x="4799000" y="2068775"/>
              <a:ext cx="292075" cy="194925"/>
            </a:xfrm>
            <a:custGeom>
              <a:avLst/>
              <a:gdLst/>
              <a:ahLst/>
              <a:cxnLst/>
              <a:rect l="l" t="t" r="r" b="b"/>
              <a:pathLst>
                <a:path w="11683" h="7797" extrusionOk="0">
                  <a:moveTo>
                    <a:pt x="6752" y="1286"/>
                  </a:moveTo>
                  <a:lnTo>
                    <a:pt x="6913" y="1313"/>
                  </a:lnTo>
                  <a:lnTo>
                    <a:pt x="7020" y="1420"/>
                  </a:lnTo>
                  <a:lnTo>
                    <a:pt x="7100" y="1527"/>
                  </a:lnTo>
                  <a:lnTo>
                    <a:pt x="7154" y="1688"/>
                  </a:lnTo>
                  <a:lnTo>
                    <a:pt x="7154" y="1902"/>
                  </a:lnTo>
                  <a:lnTo>
                    <a:pt x="7288" y="1983"/>
                  </a:lnTo>
                  <a:lnTo>
                    <a:pt x="7449" y="2090"/>
                  </a:lnTo>
                  <a:lnTo>
                    <a:pt x="7556" y="2224"/>
                  </a:lnTo>
                  <a:lnTo>
                    <a:pt x="7663" y="2385"/>
                  </a:lnTo>
                  <a:lnTo>
                    <a:pt x="7770" y="2545"/>
                  </a:lnTo>
                  <a:lnTo>
                    <a:pt x="7824" y="2706"/>
                  </a:lnTo>
                  <a:lnTo>
                    <a:pt x="7851" y="2894"/>
                  </a:lnTo>
                  <a:lnTo>
                    <a:pt x="7877" y="3081"/>
                  </a:lnTo>
                  <a:lnTo>
                    <a:pt x="7851" y="3349"/>
                  </a:lnTo>
                  <a:lnTo>
                    <a:pt x="7770" y="3590"/>
                  </a:lnTo>
                  <a:lnTo>
                    <a:pt x="7663" y="3831"/>
                  </a:lnTo>
                  <a:lnTo>
                    <a:pt x="7502" y="4019"/>
                  </a:lnTo>
                  <a:lnTo>
                    <a:pt x="7663" y="4207"/>
                  </a:lnTo>
                  <a:lnTo>
                    <a:pt x="7770" y="4448"/>
                  </a:lnTo>
                  <a:lnTo>
                    <a:pt x="7851" y="4689"/>
                  </a:lnTo>
                  <a:lnTo>
                    <a:pt x="7877" y="4957"/>
                  </a:lnTo>
                  <a:lnTo>
                    <a:pt x="7851" y="5144"/>
                  </a:lnTo>
                  <a:lnTo>
                    <a:pt x="7824" y="5332"/>
                  </a:lnTo>
                  <a:lnTo>
                    <a:pt x="7770" y="5493"/>
                  </a:lnTo>
                  <a:lnTo>
                    <a:pt x="7663" y="5653"/>
                  </a:lnTo>
                  <a:lnTo>
                    <a:pt x="7556" y="5814"/>
                  </a:lnTo>
                  <a:lnTo>
                    <a:pt x="7449" y="5948"/>
                  </a:lnTo>
                  <a:lnTo>
                    <a:pt x="7288" y="6055"/>
                  </a:lnTo>
                  <a:lnTo>
                    <a:pt x="7154" y="6136"/>
                  </a:lnTo>
                  <a:lnTo>
                    <a:pt x="7154" y="6350"/>
                  </a:lnTo>
                  <a:lnTo>
                    <a:pt x="7100" y="6511"/>
                  </a:lnTo>
                  <a:lnTo>
                    <a:pt x="7020" y="6618"/>
                  </a:lnTo>
                  <a:lnTo>
                    <a:pt x="6913" y="6725"/>
                  </a:lnTo>
                  <a:lnTo>
                    <a:pt x="6752" y="6752"/>
                  </a:lnTo>
                  <a:lnTo>
                    <a:pt x="6591" y="6725"/>
                  </a:lnTo>
                  <a:lnTo>
                    <a:pt x="6484" y="6618"/>
                  </a:lnTo>
                  <a:lnTo>
                    <a:pt x="6404" y="6511"/>
                  </a:lnTo>
                  <a:lnTo>
                    <a:pt x="6377" y="6350"/>
                  </a:lnTo>
                  <a:lnTo>
                    <a:pt x="6377" y="6270"/>
                  </a:lnTo>
                  <a:lnTo>
                    <a:pt x="5305" y="6270"/>
                  </a:lnTo>
                  <a:lnTo>
                    <a:pt x="5305" y="6350"/>
                  </a:lnTo>
                  <a:lnTo>
                    <a:pt x="5279" y="6511"/>
                  </a:lnTo>
                  <a:lnTo>
                    <a:pt x="5198" y="6618"/>
                  </a:lnTo>
                  <a:lnTo>
                    <a:pt x="5091" y="6725"/>
                  </a:lnTo>
                  <a:lnTo>
                    <a:pt x="4930" y="6752"/>
                  </a:lnTo>
                  <a:lnTo>
                    <a:pt x="4769" y="6725"/>
                  </a:lnTo>
                  <a:lnTo>
                    <a:pt x="4662" y="6618"/>
                  </a:lnTo>
                  <a:lnTo>
                    <a:pt x="4582" y="6511"/>
                  </a:lnTo>
                  <a:lnTo>
                    <a:pt x="4555" y="6350"/>
                  </a:lnTo>
                  <a:lnTo>
                    <a:pt x="4555" y="6270"/>
                  </a:lnTo>
                  <a:lnTo>
                    <a:pt x="4207" y="6270"/>
                  </a:lnTo>
                  <a:lnTo>
                    <a:pt x="4073" y="6243"/>
                  </a:lnTo>
                  <a:lnTo>
                    <a:pt x="3939" y="6162"/>
                  </a:lnTo>
                  <a:lnTo>
                    <a:pt x="3858" y="6029"/>
                  </a:lnTo>
                  <a:lnTo>
                    <a:pt x="3832" y="5895"/>
                  </a:lnTo>
                  <a:lnTo>
                    <a:pt x="3858" y="5734"/>
                  </a:lnTo>
                  <a:lnTo>
                    <a:pt x="3939" y="5627"/>
                  </a:lnTo>
                  <a:lnTo>
                    <a:pt x="4073" y="5519"/>
                  </a:lnTo>
                  <a:lnTo>
                    <a:pt x="4207" y="5493"/>
                  </a:lnTo>
                  <a:lnTo>
                    <a:pt x="4287" y="5493"/>
                  </a:lnTo>
                  <a:lnTo>
                    <a:pt x="4287" y="2545"/>
                  </a:lnTo>
                  <a:lnTo>
                    <a:pt x="4207" y="2545"/>
                  </a:lnTo>
                  <a:lnTo>
                    <a:pt x="4073" y="2519"/>
                  </a:lnTo>
                  <a:lnTo>
                    <a:pt x="3939" y="2411"/>
                  </a:lnTo>
                  <a:lnTo>
                    <a:pt x="3858" y="2304"/>
                  </a:lnTo>
                  <a:lnTo>
                    <a:pt x="3832" y="2144"/>
                  </a:lnTo>
                  <a:lnTo>
                    <a:pt x="3858" y="2010"/>
                  </a:lnTo>
                  <a:lnTo>
                    <a:pt x="3939" y="1876"/>
                  </a:lnTo>
                  <a:lnTo>
                    <a:pt x="4073" y="1795"/>
                  </a:lnTo>
                  <a:lnTo>
                    <a:pt x="4207" y="1768"/>
                  </a:lnTo>
                  <a:lnTo>
                    <a:pt x="4555" y="1768"/>
                  </a:lnTo>
                  <a:lnTo>
                    <a:pt x="4555" y="1688"/>
                  </a:lnTo>
                  <a:lnTo>
                    <a:pt x="4582" y="1527"/>
                  </a:lnTo>
                  <a:lnTo>
                    <a:pt x="4662" y="1420"/>
                  </a:lnTo>
                  <a:lnTo>
                    <a:pt x="4769" y="1313"/>
                  </a:lnTo>
                  <a:lnTo>
                    <a:pt x="4930" y="1286"/>
                  </a:lnTo>
                  <a:lnTo>
                    <a:pt x="5091" y="1313"/>
                  </a:lnTo>
                  <a:lnTo>
                    <a:pt x="5198" y="1420"/>
                  </a:lnTo>
                  <a:lnTo>
                    <a:pt x="5279" y="1527"/>
                  </a:lnTo>
                  <a:lnTo>
                    <a:pt x="5305" y="1688"/>
                  </a:lnTo>
                  <a:lnTo>
                    <a:pt x="5305" y="1768"/>
                  </a:lnTo>
                  <a:lnTo>
                    <a:pt x="6377" y="1768"/>
                  </a:lnTo>
                  <a:lnTo>
                    <a:pt x="6377" y="1688"/>
                  </a:lnTo>
                  <a:lnTo>
                    <a:pt x="6404" y="1527"/>
                  </a:lnTo>
                  <a:lnTo>
                    <a:pt x="6484" y="1420"/>
                  </a:lnTo>
                  <a:lnTo>
                    <a:pt x="6591" y="1313"/>
                  </a:lnTo>
                  <a:lnTo>
                    <a:pt x="6752" y="1286"/>
                  </a:lnTo>
                  <a:close/>
                  <a:moveTo>
                    <a:pt x="1152" y="0"/>
                  </a:moveTo>
                  <a:lnTo>
                    <a:pt x="938" y="27"/>
                  </a:lnTo>
                  <a:lnTo>
                    <a:pt x="724" y="80"/>
                  </a:lnTo>
                  <a:lnTo>
                    <a:pt x="509" y="188"/>
                  </a:lnTo>
                  <a:lnTo>
                    <a:pt x="349" y="322"/>
                  </a:lnTo>
                  <a:lnTo>
                    <a:pt x="215" y="509"/>
                  </a:lnTo>
                  <a:lnTo>
                    <a:pt x="107" y="697"/>
                  </a:lnTo>
                  <a:lnTo>
                    <a:pt x="27" y="911"/>
                  </a:lnTo>
                  <a:lnTo>
                    <a:pt x="0" y="1152"/>
                  </a:lnTo>
                  <a:lnTo>
                    <a:pt x="0" y="7797"/>
                  </a:lnTo>
                  <a:lnTo>
                    <a:pt x="11682" y="7797"/>
                  </a:lnTo>
                  <a:lnTo>
                    <a:pt x="11682" y="1152"/>
                  </a:lnTo>
                  <a:lnTo>
                    <a:pt x="11682" y="911"/>
                  </a:lnTo>
                  <a:lnTo>
                    <a:pt x="11602" y="697"/>
                  </a:lnTo>
                  <a:lnTo>
                    <a:pt x="11495" y="509"/>
                  </a:lnTo>
                  <a:lnTo>
                    <a:pt x="11361" y="322"/>
                  </a:lnTo>
                  <a:lnTo>
                    <a:pt x="11200" y="188"/>
                  </a:lnTo>
                  <a:lnTo>
                    <a:pt x="10985" y="80"/>
                  </a:lnTo>
                  <a:lnTo>
                    <a:pt x="10771" y="27"/>
                  </a:lnTo>
                  <a:lnTo>
                    <a:pt x="105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62"/>
          <p:cNvGrpSpPr/>
          <p:nvPr/>
        </p:nvGrpSpPr>
        <p:grpSpPr>
          <a:xfrm>
            <a:off x="6299150" y="1981751"/>
            <a:ext cx="330925" cy="308825"/>
            <a:chOff x="5537150" y="2040625"/>
            <a:chExt cx="330925" cy="308825"/>
          </a:xfrm>
        </p:grpSpPr>
        <p:sp>
          <p:nvSpPr>
            <p:cNvPr id="1298" name="Google Shape;1298;p62"/>
            <p:cNvSpPr/>
            <p:nvPr/>
          </p:nvSpPr>
          <p:spPr>
            <a:xfrm>
              <a:off x="5684500" y="2218125"/>
              <a:ext cx="46925" cy="24825"/>
            </a:xfrm>
            <a:custGeom>
              <a:avLst/>
              <a:gdLst/>
              <a:ahLst/>
              <a:cxnLst/>
              <a:rect l="l" t="t" r="r" b="b"/>
              <a:pathLst>
                <a:path w="1877" h="993" extrusionOk="0">
                  <a:moveTo>
                    <a:pt x="1" y="1"/>
                  </a:moveTo>
                  <a:lnTo>
                    <a:pt x="1" y="992"/>
                  </a:lnTo>
                  <a:lnTo>
                    <a:pt x="1475" y="992"/>
                  </a:lnTo>
                  <a:lnTo>
                    <a:pt x="1582" y="965"/>
                  </a:lnTo>
                  <a:lnTo>
                    <a:pt x="1662" y="912"/>
                  </a:lnTo>
                  <a:lnTo>
                    <a:pt x="1742" y="858"/>
                  </a:lnTo>
                  <a:lnTo>
                    <a:pt x="1796" y="778"/>
                  </a:lnTo>
                  <a:lnTo>
                    <a:pt x="1850" y="698"/>
                  </a:lnTo>
                  <a:lnTo>
                    <a:pt x="1876" y="590"/>
                  </a:lnTo>
                  <a:lnTo>
                    <a:pt x="1876" y="483"/>
                  </a:lnTo>
                  <a:lnTo>
                    <a:pt x="1876" y="403"/>
                  </a:lnTo>
                  <a:lnTo>
                    <a:pt x="1850" y="296"/>
                  </a:lnTo>
                  <a:lnTo>
                    <a:pt x="1796" y="215"/>
                  </a:lnTo>
                  <a:lnTo>
                    <a:pt x="1742" y="135"/>
                  </a:lnTo>
                  <a:lnTo>
                    <a:pt x="1662" y="81"/>
                  </a:lnTo>
                  <a:lnTo>
                    <a:pt x="1582" y="28"/>
                  </a:lnTo>
                  <a:lnTo>
                    <a:pt x="1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2"/>
            <p:cNvSpPr/>
            <p:nvPr/>
          </p:nvSpPr>
          <p:spPr>
            <a:xfrm>
              <a:off x="5684500" y="2262350"/>
              <a:ext cx="46925" cy="24800"/>
            </a:xfrm>
            <a:custGeom>
              <a:avLst/>
              <a:gdLst/>
              <a:ahLst/>
              <a:cxnLst/>
              <a:rect l="l" t="t" r="r" b="b"/>
              <a:pathLst>
                <a:path w="1877" h="992" extrusionOk="0">
                  <a:moveTo>
                    <a:pt x="1" y="0"/>
                  </a:moveTo>
                  <a:lnTo>
                    <a:pt x="1" y="992"/>
                  </a:lnTo>
                  <a:lnTo>
                    <a:pt x="1475" y="992"/>
                  </a:lnTo>
                  <a:lnTo>
                    <a:pt x="1582" y="965"/>
                  </a:lnTo>
                  <a:lnTo>
                    <a:pt x="1662" y="911"/>
                  </a:lnTo>
                  <a:lnTo>
                    <a:pt x="1742" y="858"/>
                  </a:lnTo>
                  <a:lnTo>
                    <a:pt x="1796" y="777"/>
                  </a:lnTo>
                  <a:lnTo>
                    <a:pt x="1850" y="697"/>
                  </a:lnTo>
                  <a:lnTo>
                    <a:pt x="1876" y="590"/>
                  </a:lnTo>
                  <a:lnTo>
                    <a:pt x="1876" y="509"/>
                  </a:lnTo>
                  <a:lnTo>
                    <a:pt x="1876" y="402"/>
                  </a:lnTo>
                  <a:lnTo>
                    <a:pt x="1850" y="295"/>
                  </a:lnTo>
                  <a:lnTo>
                    <a:pt x="1796" y="215"/>
                  </a:lnTo>
                  <a:lnTo>
                    <a:pt x="1742" y="134"/>
                  </a:lnTo>
                  <a:lnTo>
                    <a:pt x="1662" y="81"/>
                  </a:lnTo>
                  <a:lnTo>
                    <a:pt x="1582" y="27"/>
                  </a:lnTo>
                  <a:lnTo>
                    <a:pt x="14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2"/>
            <p:cNvSpPr/>
            <p:nvPr/>
          </p:nvSpPr>
          <p:spPr>
            <a:xfrm>
              <a:off x="5537150" y="2149825"/>
              <a:ext cx="330925" cy="199625"/>
            </a:xfrm>
            <a:custGeom>
              <a:avLst/>
              <a:gdLst/>
              <a:ahLst/>
              <a:cxnLst/>
              <a:rect l="l" t="t" r="r" b="b"/>
              <a:pathLst>
                <a:path w="13237" h="7985" extrusionOk="0">
                  <a:moveTo>
                    <a:pt x="7476" y="1500"/>
                  </a:moveTo>
                  <a:lnTo>
                    <a:pt x="7610" y="1527"/>
                  </a:lnTo>
                  <a:lnTo>
                    <a:pt x="7744" y="1608"/>
                  </a:lnTo>
                  <a:lnTo>
                    <a:pt x="7824" y="1742"/>
                  </a:lnTo>
                  <a:lnTo>
                    <a:pt x="7851" y="1876"/>
                  </a:lnTo>
                  <a:lnTo>
                    <a:pt x="7851" y="2090"/>
                  </a:lnTo>
                  <a:lnTo>
                    <a:pt x="8012" y="2170"/>
                  </a:lnTo>
                  <a:lnTo>
                    <a:pt x="8146" y="2277"/>
                  </a:lnTo>
                  <a:lnTo>
                    <a:pt x="8253" y="2411"/>
                  </a:lnTo>
                  <a:lnTo>
                    <a:pt x="8360" y="2545"/>
                  </a:lnTo>
                  <a:lnTo>
                    <a:pt x="8440" y="2706"/>
                  </a:lnTo>
                  <a:lnTo>
                    <a:pt x="8494" y="2867"/>
                  </a:lnTo>
                  <a:lnTo>
                    <a:pt x="8547" y="3028"/>
                  </a:lnTo>
                  <a:lnTo>
                    <a:pt x="8547" y="3215"/>
                  </a:lnTo>
                  <a:lnTo>
                    <a:pt x="8521" y="3483"/>
                  </a:lnTo>
                  <a:lnTo>
                    <a:pt x="8467" y="3697"/>
                  </a:lnTo>
                  <a:lnTo>
                    <a:pt x="8333" y="3912"/>
                  </a:lnTo>
                  <a:lnTo>
                    <a:pt x="8199" y="4099"/>
                  </a:lnTo>
                  <a:lnTo>
                    <a:pt x="8333" y="4287"/>
                  </a:lnTo>
                  <a:lnTo>
                    <a:pt x="8467" y="4501"/>
                  </a:lnTo>
                  <a:lnTo>
                    <a:pt x="8521" y="4742"/>
                  </a:lnTo>
                  <a:lnTo>
                    <a:pt x="8547" y="5010"/>
                  </a:lnTo>
                  <a:lnTo>
                    <a:pt x="8547" y="5198"/>
                  </a:lnTo>
                  <a:lnTo>
                    <a:pt x="8494" y="5359"/>
                  </a:lnTo>
                  <a:lnTo>
                    <a:pt x="8440" y="5519"/>
                  </a:lnTo>
                  <a:lnTo>
                    <a:pt x="8360" y="5680"/>
                  </a:lnTo>
                  <a:lnTo>
                    <a:pt x="8253" y="5814"/>
                  </a:lnTo>
                  <a:lnTo>
                    <a:pt x="8146" y="5948"/>
                  </a:lnTo>
                  <a:lnTo>
                    <a:pt x="8012" y="6055"/>
                  </a:lnTo>
                  <a:lnTo>
                    <a:pt x="7851" y="6136"/>
                  </a:lnTo>
                  <a:lnTo>
                    <a:pt x="7851" y="6323"/>
                  </a:lnTo>
                  <a:lnTo>
                    <a:pt x="7824" y="6484"/>
                  </a:lnTo>
                  <a:lnTo>
                    <a:pt x="7744" y="6618"/>
                  </a:lnTo>
                  <a:lnTo>
                    <a:pt x="7610" y="6698"/>
                  </a:lnTo>
                  <a:lnTo>
                    <a:pt x="7476" y="6725"/>
                  </a:lnTo>
                  <a:lnTo>
                    <a:pt x="7315" y="6698"/>
                  </a:lnTo>
                  <a:lnTo>
                    <a:pt x="7181" y="6618"/>
                  </a:lnTo>
                  <a:lnTo>
                    <a:pt x="7101" y="6484"/>
                  </a:lnTo>
                  <a:lnTo>
                    <a:pt x="7074" y="6323"/>
                  </a:lnTo>
                  <a:lnTo>
                    <a:pt x="7074" y="6270"/>
                  </a:lnTo>
                  <a:lnTo>
                    <a:pt x="6109" y="6270"/>
                  </a:lnTo>
                  <a:lnTo>
                    <a:pt x="6109" y="6323"/>
                  </a:lnTo>
                  <a:lnTo>
                    <a:pt x="6082" y="6484"/>
                  </a:lnTo>
                  <a:lnTo>
                    <a:pt x="6002" y="6618"/>
                  </a:lnTo>
                  <a:lnTo>
                    <a:pt x="5868" y="6698"/>
                  </a:lnTo>
                  <a:lnTo>
                    <a:pt x="5734" y="6725"/>
                  </a:lnTo>
                  <a:lnTo>
                    <a:pt x="5573" y="6698"/>
                  </a:lnTo>
                  <a:lnTo>
                    <a:pt x="5466" y="6618"/>
                  </a:lnTo>
                  <a:lnTo>
                    <a:pt x="5359" y="6484"/>
                  </a:lnTo>
                  <a:lnTo>
                    <a:pt x="5332" y="6323"/>
                  </a:lnTo>
                  <a:lnTo>
                    <a:pt x="5332" y="6270"/>
                  </a:lnTo>
                  <a:lnTo>
                    <a:pt x="5064" y="6270"/>
                  </a:lnTo>
                  <a:lnTo>
                    <a:pt x="4904" y="6243"/>
                  </a:lnTo>
                  <a:lnTo>
                    <a:pt x="4770" y="6162"/>
                  </a:lnTo>
                  <a:lnTo>
                    <a:pt x="4689" y="6055"/>
                  </a:lnTo>
                  <a:lnTo>
                    <a:pt x="4662" y="5895"/>
                  </a:lnTo>
                  <a:lnTo>
                    <a:pt x="4689" y="5734"/>
                  </a:lnTo>
                  <a:lnTo>
                    <a:pt x="4770" y="5627"/>
                  </a:lnTo>
                  <a:lnTo>
                    <a:pt x="4904" y="5546"/>
                  </a:lnTo>
                  <a:lnTo>
                    <a:pt x="5064" y="5493"/>
                  </a:lnTo>
                  <a:lnTo>
                    <a:pt x="5118" y="5493"/>
                  </a:lnTo>
                  <a:lnTo>
                    <a:pt x="5118" y="2733"/>
                  </a:lnTo>
                  <a:lnTo>
                    <a:pt x="5064" y="2733"/>
                  </a:lnTo>
                  <a:lnTo>
                    <a:pt x="4904" y="2679"/>
                  </a:lnTo>
                  <a:lnTo>
                    <a:pt x="4770" y="2599"/>
                  </a:lnTo>
                  <a:lnTo>
                    <a:pt x="4689" y="2492"/>
                  </a:lnTo>
                  <a:lnTo>
                    <a:pt x="4662" y="2331"/>
                  </a:lnTo>
                  <a:lnTo>
                    <a:pt x="4689" y="2170"/>
                  </a:lnTo>
                  <a:lnTo>
                    <a:pt x="4770" y="2063"/>
                  </a:lnTo>
                  <a:lnTo>
                    <a:pt x="4904" y="1983"/>
                  </a:lnTo>
                  <a:lnTo>
                    <a:pt x="5064" y="1956"/>
                  </a:lnTo>
                  <a:lnTo>
                    <a:pt x="5332" y="1956"/>
                  </a:lnTo>
                  <a:lnTo>
                    <a:pt x="5332" y="1876"/>
                  </a:lnTo>
                  <a:lnTo>
                    <a:pt x="5359" y="1742"/>
                  </a:lnTo>
                  <a:lnTo>
                    <a:pt x="5466" y="1608"/>
                  </a:lnTo>
                  <a:lnTo>
                    <a:pt x="5573" y="1527"/>
                  </a:lnTo>
                  <a:lnTo>
                    <a:pt x="5734" y="1500"/>
                  </a:lnTo>
                  <a:lnTo>
                    <a:pt x="5868" y="1527"/>
                  </a:lnTo>
                  <a:lnTo>
                    <a:pt x="6002" y="1608"/>
                  </a:lnTo>
                  <a:lnTo>
                    <a:pt x="6082" y="1742"/>
                  </a:lnTo>
                  <a:lnTo>
                    <a:pt x="6109" y="1876"/>
                  </a:lnTo>
                  <a:lnTo>
                    <a:pt x="6109" y="1956"/>
                  </a:lnTo>
                  <a:lnTo>
                    <a:pt x="7074" y="1956"/>
                  </a:lnTo>
                  <a:lnTo>
                    <a:pt x="7074" y="1876"/>
                  </a:lnTo>
                  <a:lnTo>
                    <a:pt x="7101" y="1742"/>
                  </a:lnTo>
                  <a:lnTo>
                    <a:pt x="7181" y="1608"/>
                  </a:lnTo>
                  <a:lnTo>
                    <a:pt x="7315" y="1527"/>
                  </a:lnTo>
                  <a:lnTo>
                    <a:pt x="7476" y="1500"/>
                  </a:lnTo>
                  <a:close/>
                  <a:moveTo>
                    <a:pt x="0" y="0"/>
                  </a:moveTo>
                  <a:lnTo>
                    <a:pt x="0" y="6484"/>
                  </a:lnTo>
                  <a:lnTo>
                    <a:pt x="27" y="6779"/>
                  </a:lnTo>
                  <a:lnTo>
                    <a:pt x="108" y="7073"/>
                  </a:lnTo>
                  <a:lnTo>
                    <a:pt x="242" y="7341"/>
                  </a:lnTo>
                  <a:lnTo>
                    <a:pt x="429" y="7556"/>
                  </a:lnTo>
                  <a:lnTo>
                    <a:pt x="643" y="7743"/>
                  </a:lnTo>
                  <a:lnTo>
                    <a:pt x="911" y="7877"/>
                  </a:lnTo>
                  <a:lnTo>
                    <a:pt x="1179" y="7958"/>
                  </a:lnTo>
                  <a:lnTo>
                    <a:pt x="1501" y="7984"/>
                  </a:lnTo>
                  <a:lnTo>
                    <a:pt x="11736" y="7984"/>
                  </a:lnTo>
                  <a:lnTo>
                    <a:pt x="12031" y="7958"/>
                  </a:lnTo>
                  <a:lnTo>
                    <a:pt x="12299" y="7877"/>
                  </a:lnTo>
                  <a:lnTo>
                    <a:pt x="12566" y="7743"/>
                  </a:lnTo>
                  <a:lnTo>
                    <a:pt x="12781" y="7556"/>
                  </a:lnTo>
                  <a:lnTo>
                    <a:pt x="12968" y="7341"/>
                  </a:lnTo>
                  <a:lnTo>
                    <a:pt x="13102" y="7073"/>
                  </a:lnTo>
                  <a:lnTo>
                    <a:pt x="13209" y="6779"/>
                  </a:lnTo>
                  <a:lnTo>
                    <a:pt x="13236" y="6484"/>
                  </a:lnTo>
                  <a:lnTo>
                    <a:pt x="13236" y="0"/>
                  </a:lnTo>
                  <a:lnTo>
                    <a:pt x="6645" y="643"/>
                  </a:lnTo>
                  <a:lnTo>
                    <a:pt x="6565" y="64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2"/>
            <p:cNvSpPr/>
            <p:nvPr/>
          </p:nvSpPr>
          <p:spPr>
            <a:xfrm>
              <a:off x="5537150" y="2040625"/>
              <a:ext cx="330925" cy="105875"/>
            </a:xfrm>
            <a:custGeom>
              <a:avLst/>
              <a:gdLst/>
              <a:ahLst/>
              <a:cxnLst/>
              <a:rect l="l" t="t" r="r" b="b"/>
              <a:pathLst>
                <a:path w="13237" h="4235" extrusionOk="0">
                  <a:moveTo>
                    <a:pt x="7717" y="778"/>
                  </a:moveTo>
                  <a:lnTo>
                    <a:pt x="7824" y="805"/>
                  </a:lnTo>
                  <a:lnTo>
                    <a:pt x="7904" y="858"/>
                  </a:lnTo>
                  <a:lnTo>
                    <a:pt x="7985" y="965"/>
                  </a:lnTo>
                  <a:lnTo>
                    <a:pt x="8012" y="1072"/>
                  </a:lnTo>
                  <a:lnTo>
                    <a:pt x="8012" y="1796"/>
                  </a:lnTo>
                  <a:lnTo>
                    <a:pt x="5225" y="1796"/>
                  </a:lnTo>
                  <a:lnTo>
                    <a:pt x="5225" y="1072"/>
                  </a:lnTo>
                  <a:lnTo>
                    <a:pt x="5225" y="965"/>
                  </a:lnTo>
                  <a:lnTo>
                    <a:pt x="5305" y="858"/>
                  </a:lnTo>
                  <a:lnTo>
                    <a:pt x="5386" y="805"/>
                  </a:lnTo>
                  <a:lnTo>
                    <a:pt x="5493" y="778"/>
                  </a:lnTo>
                  <a:close/>
                  <a:moveTo>
                    <a:pt x="5493" y="1"/>
                  </a:moveTo>
                  <a:lnTo>
                    <a:pt x="5279" y="28"/>
                  </a:lnTo>
                  <a:lnTo>
                    <a:pt x="5091" y="81"/>
                  </a:lnTo>
                  <a:lnTo>
                    <a:pt x="4904" y="188"/>
                  </a:lnTo>
                  <a:lnTo>
                    <a:pt x="4743" y="322"/>
                  </a:lnTo>
                  <a:lnTo>
                    <a:pt x="4609" y="483"/>
                  </a:lnTo>
                  <a:lnTo>
                    <a:pt x="4528" y="671"/>
                  </a:lnTo>
                  <a:lnTo>
                    <a:pt x="4448" y="858"/>
                  </a:lnTo>
                  <a:lnTo>
                    <a:pt x="4448" y="1072"/>
                  </a:lnTo>
                  <a:lnTo>
                    <a:pt x="4448" y="1796"/>
                  </a:lnTo>
                  <a:lnTo>
                    <a:pt x="1501" y="1796"/>
                  </a:lnTo>
                  <a:lnTo>
                    <a:pt x="1179" y="1823"/>
                  </a:lnTo>
                  <a:lnTo>
                    <a:pt x="911" y="1903"/>
                  </a:lnTo>
                  <a:lnTo>
                    <a:pt x="643" y="2037"/>
                  </a:lnTo>
                  <a:lnTo>
                    <a:pt x="429" y="2225"/>
                  </a:lnTo>
                  <a:lnTo>
                    <a:pt x="242" y="2439"/>
                  </a:lnTo>
                  <a:lnTo>
                    <a:pt x="108" y="2707"/>
                  </a:lnTo>
                  <a:lnTo>
                    <a:pt x="27" y="2975"/>
                  </a:lnTo>
                  <a:lnTo>
                    <a:pt x="0" y="3296"/>
                  </a:lnTo>
                  <a:lnTo>
                    <a:pt x="0" y="3591"/>
                  </a:lnTo>
                  <a:lnTo>
                    <a:pt x="6618" y="4234"/>
                  </a:lnTo>
                  <a:lnTo>
                    <a:pt x="13236" y="3591"/>
                  </a:lnTo>
                  <a:lnTo>
                    <a:pt x="13236" y="3296"/>
                  </a:lnTo>
                  <a:lnTo>
                    <a:pt x="13209" y="2975"/>
                  </a:lnTo>
                  <a:lnTo>
                    <a:pt x="13102" y="2707"/>
                  </a:lnTo>
                  <a:lnTo>
                    <a:pt x="12968" y="2439"/>
                  </a:lnTo>
                  <a:lnTo>
                    <a:pt x="12781" y="2225"/>
                  </a:lnTo>
                  <a:lnTo>
                    <a:pt x="12566" y="2037"/>
                  </a:lnTo>
                  <a:lnTo>
                    <a:pt x="12299" y="1903"/>
                  </a:lnTo>
                  <a:lnTo>
                    <a:pt x="12031" y="1823"/>
                  </a:lnTo>
                  <a:lnTo>
                    <a:pt x="11736" y="1796"/>
                  </a:lnTo>
                  <a:lnTo>
                    <a:pt x="8789" y="1796"/>
                  </a:lnTo>
                  <a:lnTo>
                    <a:pt x="8789" y="1072"/>
                  </a:lnTo>
                  <a:lnTo>
                    <a:pt x="8762" y="858"/>
                  </a:lnTo>
                  <a:lnTo>
                    <a:pt x="8681" y="671"/>
                  </a:lnTo>
                  <a:lnTo>
                    <a:pt x="8601" y="483"/>
                  </a:lnTo>
                  <a:lnTo>
                    <a:pt x="8467" y="322"/>
                  </a:lnTo>
                  <a:lnTo>
                    <a:pt x="8306" y="188"/>
                  </a:lnTo>
                  <a:lnTo>
                    <a:pt x="8119" y="81"/>
                  </a:lnTo>
                  <a:lnTo>
                    <a:pt x="7931" y="28"/>
                  </a:lnTo>
                  <a:lnTo>
                    <a:pt x="77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62"/>
          <p:cNvGrpSpPr/>
          <p:nvPr/>
        </p:nvGrpSpPr>
        <p:grpSpPr>
          <a:xfrm>
            <a:off x="7056050" y="1971051"/>
            <a:ext cx="330925" cy="330900"/>
            <a:chOff x="6294050" y="2029925"/>
            <a:chExt cx="330925" cy="330900"/>
          </a:xfrm>
        </p:grpSpPr>
        <p:sp>
          <p:nvSpPr>
            <p:cNvPr id="1303" name="Google Shape;1303;p62"/>
            <p:cNvSpPr/>
            <p:nvPr/>
          </p:nvSpPr>
          <p:spPr>
            <a:xfrm>
              <a:off x="6351650" y="2107625"/>
              <a:ext cx="58975" cy="194925"/>
            </a:xfrm>
            <a:custGeom>
              <a:avLst/>
              <a:gdLst/>
              <a:ahLst/>
              <a:cxnLst/>
              <a:rect l="l" t="t" r="r" b="b"/>
              <a:pathLst>
                <a:path w="2359" h="7797" extrusionOk="0">
                  <a:moveTo>
                    <a:pt x="403" y="0"/>
                  </a:moveTo>
                  <a:lnTo>
                    <a:pt x="242" y="27"/>
                  </a:lnTo>
                  <a:lnTo>
                    <a:pt x="135" y="107"/>
                  </a:lnTo>
                  <a:lnTo>
                    <a:pt x="55" y="241"/>
                  </a:lnTo>
                  <a:lnTo>
                    <a:pt x="1" y="375"/>
                  </a:lnTo>
                  <a:lnTo>
                    <a:pt x="1" y="7395"/>
                  </a:lnTo>
                  <a:lnTo>
                    <a:pt x="55" y="7556"/>
                  </a:lnTo>
                  <a:lnTo>
                    <a:pt x="135" y="7663"/>
                  </a:lnTo>
                  <a:lnTo>
                    <a:pt x="242" y="7743"/>
                  </a:lnTo>
                  <a:lnTo>
                    <a:pt x="403" y="7797"/>
                  </a:lnTo>
                  <a:lnTo>
                    <a:pt x="1957" y="7797"/>
                  </a:lnTo>
                  <a:lnTo>
                    <a:pt x="2118" y="7743"/>
                  </a:lnTo>
                  <a:lnTo>
                    <a:pt x="2225" y="7663"/>
                  </a:lnTo>
                  <a:lnTo>
                    <a:pt x="2305" y="7556"/>
                  </a:lnTo>
                  <a:lnTo>
                    <a:pt x="2359" y="7395"/>
                  </a:lnTo>
                  <a:lnTo>
                    <a:pt x="2359" y="375"/>
                  </a:lnTo>
                  <a:lnTo>
                    <a:pt x="2305" y="241"/>
                  </a:lnTo>
                  <a:lnTo>
                    <a:pt x="2225" y="107"/>
                  </a:lnTo>
                  <a:lnTo>
                    <a:pt x="2118" y="27"/>
                  </a:lnTo>
                  <a:lnTo>
                    <a:pt x="19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2"/>
            <p:cNvSpPr/>
            <p:nvPr/>
          </p:nvSpPr>
          <p:spPr>
            <a:xfrm>
              <a:off x="6430025" y="2165900"/>
              <a:ext cx="58300" cy="136650"/>
            </a:xfrm>
            <a:custGeom>
              <a:avLst/>
              <a:gdLst/>
              <a:ahLst/>
              <a:cxnLst/>
              <a:rect l="l" t="t" r="r" b="b"/>
              <a:pathLst>
                <a:path w="2332" h="5466" extrusionOk="0">
                  <a:moveTo>
                    <a:pt x="403" y="0"/>
                  </a:moveTo>
                  <a:lnTo>
                    <a:pt x="242" y="27"/>
                  </a:lnTo>
                  <a:lnTo>
                    <a:pt x="108" y="107"/>
                  </a:lnTo>
                  <a:lnTo>
                    <a:pt x="28" y="241"/>
                  </a:lnTo>
                  <a:lnTo>
                    <a:pt x="1" y="402"/>
                  </a:lnTo>
                  <a:lnTo>
                    <a:pt x="1" y="5064"/>
                  </a:lnTo>
                  <a:lnTo>
                    <a:pt x="28" y="5225"/>
                  </a:lnTo>
                  <a:lnTo>
                    <a:pt x="108" y="5332"/>
                  </a:lnTo>
                  <a:lnTo>
                    <a:pt x="242" y="5412"/>
                  </a:lnTo>
                  <a:lnTo>
                    <a:pt x="403" y="5466"/>
                  </a:lnTo>
                  <a:lnTo>
                    <a:pt x="1957" y="5466"/>
                  </a:lnTo>
                  <a:lnTo>
                    <a:pt x="2091" y="5412"/>
                  </a:lnTo>
                  <a:lnTo>
                    <a:pt x="2225" y="5332"/>
                  </a:lnTo>
                  <a:lnTo>
                    <a:pt x="2305" y="5225"/>
                  </a:lnTo>
                  <a:lnTo>
                    <a:pt x="2332" y="5064"/>
                  </a:lnTo>
                  <a:lnTo>
                    <a:pt x="2332" y="402"/>
                  </a:lnTo>
                  <a:lnTo>
                    <a:pt x="2305" y="241"/>
                  </a:lnTo>
                  <a:lnTo>
                    <a:pt x="2225" y="107"/>
                  </a:lnTo>
                  <a:lnTo>
                    <a:pt x="2091" y="27"/>
                  </a:lnTo>
                  <a:lnTo>
                    <a:pt x="19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2"/>
            <p:cNvSpPr/>
            <p:nvPr/>
          </p:nvSpPr>
          <p:spPr>
            <a:xfrm>
              <a:off x="6508400" y="2127050"/>
              <a:ext cx="58300" cy="175500"/>
            </a:xfrm>
            <a:custGeom>
              <a:avLst/>
              <a:gdLst/>
              <a:ahLst/>
              <a:cxnLst/>
              <a:rect l="l" t="t" r="r" b="b"/>
              <a:pathLst>
                <a:path w="2332" h="7020" extrusionOk="0">
                  <a:moveTo>
                    <a:pt x="376" y="0"/>
                  </a:moveTo>
                  <a:lnTo>
                    <a:pt x="242" y="27"/>
                  </a:lnTo>
                  <a:lnTo>
                    <a:pt x="108" y="107"/>
                  </a:lnTo>
                  <a:lnTo>
                    <a:pt x="27" y="241"/>
                  </a:lnTo>
                  <a:lnTo>
                    <a:pt x="1" y="402"/>
                  </a:lnTo>
                  <a:lnTo>
                    <a:pt x="1" y="6618"/>
                  </a:lnTo>
                  <a:lnTo>
                    <a:pt x="27" y="6779"/>
                  </a:lnTo>
                  <a:lnTo>
                    <a:pt x="108" y="6886"/>
                  </a:lnTo>
                  <a:lnTo>
                    <a:pt x="242" y="6966"/>
                  </a:lnTo>
                  <a:lnTo>
                    <a:pt x="376" y="7020"/>
                  </a:lnTo>
                  <a:lnTo>
                    <a:pt x="1957" y="7020"/>
                  </a:lnTo>
                  <a:lnTo>
                    <a:pt x="2090" y="6966"/>
                  </a:lnTo>
                  <a:lnTo>
                    <a:pt x="2224" y="6886"/>
                  </a:lnTo>
                  <a:lnTo>
                    <a:pt x="2305" y="6779"/>
                  </a:lnTo>
                  <a:lnTo>
                    <a:pt x="2332" y="6618"/>
                  </a:lnTo>
                  <a:lnTo>
                    <a:pt x="2332" y="402"/>
                  </a:lnTo>
                  <a:lnTo>
                    <a:pt x="2305" y="241"/>
                  </a:lnTo>
                  <a:lnTo>
                    <a:pt x="2224" y="107"/>
                  </a:lnTo>
                  <a:lnTo>
                    <a:pt x="2090" y="27"/>
                  </a:lnTo>
                  <a:lnTo>
                    <a:pt x="19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2"/>
            <p:cNvSpPr/>
            <p:nvPr/>
          </p:nvSpPr>
          <p:spPr>
            <a:xfrm>
              <a:off x="6294050" y="2029925"/>
              <a:ext cx="330925" cy="330900"/>
            </a:xfrm>
            <a:custGeom>
              <a:avLst/>
              <a:gdLst/>
              <a:ahLst/>
              <a:cxnLst/>
              <a:rect l="l" t="t" r="r" b="b"/>
              <a:pathLst>
                <a:path w="13237" h="13236" extrusionOk="0">
                  <a:moveTo>
                    <a:pt x="1153" y="0"/>
                  </a:moveTo>
                  <a:lnTo>
                    <a:pt x="1019" y="27"/>
                  </a:lnTo>
                  <a:lnTo>
                    <a:pt x="885" y="107"/>
                  </a:lnTo>
                  <a:lnTo>
                    <a:pt x="108" y="884"/>
                  </a:lnTo>
                  <a:lnTo>
                    <a:pt x="28" y="1018"/>
                  </a:lnTo>
                  <a:lnTo>
                    <a:pt x="1" y="1152"/>
                  </a:lnTo>
                  <a:lnTo>
                    <a:pt x="28" y="1313"/>
                  </a:lnTo>
                  <a:lnTo>
                    <a:pt x="108" y="1420"/>
                  </a:lnTo>
                  <a:lnTo>
                    <a:pt x="242" y="1527"/>
                  </a:lnTo>
                  <a:lnTo>
                    <a:pt x="376" y="1554"/>
                  </a:lnTo>
                  <a:lnTo>
                    <a:pt x="537" y="1527"/>
                  </a:lnTo>
                  <a:lnTo>
                    <a:pt x="644" y="1420"/>
                  </a:lnTo>
                  <a:lnTo>
                    <a:pt x="778" y="1313"/>
                  </a:lnTo>
                  <a:lnTo>
                    <a:pt x="778" y="12057"/>
                  </a:lnTo>
                  <a:lnTo>
                    <a:pt x="805" y="12218"/>
                  </a:lnTo>
                  <a:lnTo>
                    <a:pt x="885" y="12352"/>
                  </a:lnTo>
                  <a:lnTo>
                    <a:pt x="1019" y="12432"/>
                  </a:lnTo>
                  <a:lnTo>
                    <a:pt x="1153" y="12459"/>
                  </a:lnTo>
                  <a:lnTo>
                    <a:pt x="11897" y="12459"/>
                  </a:lnTo>
                  <a:lnTo>
                    <a:pt x="11790" y="12566"/>
                  </a:lnTo>
                  <a:lnTo>
                    <a:pt x="11709" y="12700"/>
                  </a:lnTo>
                  <a:lnTo>
                    <a:pt x="11683" y="12834"/>
                  </a:lnTo>
                  <a:lnTo>
                    <a:pt x="11709" y="12995"/>
                  </a:lnTo>
                  <a:lnTo>
                    <a:pt x="11790" y="13129"/>
                  </a:lnTo>
                  <a:lnTo>
                    <a:pt x="11924" y="13209"/>
                  </a:lnTo>
                  <a:lnTo>
                    <a:pt x="12058" y="13236"/>
                  </a:lnTo>
                  <a:lnTo>
                    <a:pt x="12219" y="13209"/>
                  </a:lnTo>
                  <a:lnTo>
                    <a:pt x="12352" y="13129"/>
                  </a:lnTo>
                  <a:lnTo>
                    <a:pt x="13129" y="12352"/>
                  </a:lnTo>
                  <a:lnTo>
                    <a:pt x="13210" y="12218"/>
                  </a:lnTo>
                  <a:lnTo>
                    <a:pt x="13237" y="12057"/>
                  </a:lnTo>
                  <a:lnTo>
                    <a:pt x="13210" y="11923"/>
                  </a:lnTo>
                  <a:lnTo>
                    <a:pt x="13129" y="11789"/>
                  </a:lnTo>
                  <a:lnTo>
                    <a:pt x="12352" y="11012"/>
                  </a:lnTo>
                  <a:lnTo>
                    <a:pt x="12219" y="10932"/>
                  </a:lnTo>
                  <a:lnTo>
                    <a:pt x="12058" y="10905"/>
                  </a:lnTo>
                  <a:lnTo>
                    <a:pt x="11924" y="10932"/>
                  </a:lnTo>
                  <a:lnTo>
                    <a:pt x="11790" y="11012"/>
                  </a:lnTo>
                  <a:lnTo>
                    <a:pt x="11709" y="11146"/>
                  </a:lnTo>
                  <a:lnTo>
                    <a:pt x="11683" y="11280"/>
                  </a:lnTo>
                  <a:lnTo>
                    <a:pt x="11709" y="11441"/>
                  </a:lnTo>
                  <a:lnTo>
                    <a:pt x="11790" y="11548"/>
                  </a:lnTo>
                  <a:lnTo>
                    <a:pt x="11897" y="11682"/>
                  </a:lnTo>
                  <a:lnTo>
                    <a:pt x="1555" y="11682"/>
                  </a:lnTo>
                  <a:lnTo>
                    <a:pt x="1555" y="1313"/>
                  </a:lnTo>
                  <a:lnTo>
                    <a:pt x="1662" y="1420"/>
                  </a:lnTo>
                  <a:lnTo>
                    <a:pt x="1796" y="1527"/>
                  </a:lnTo>
                  <a:lnTo>
                    <a:pt x="1930" y="1554"/>
                  </a:lnTo>
                  <a:lnTo>
                    <a:pt x="2091" y="1527"/>
                  </a:lnTo>
                  <a:lnTo>
                    <a:pt x="2225" y="1420"/>
                  </a:lnTo>
                  <a:lnTo>
                    <a:pt x="2305" y="1313"/>
                  </a:lnTo>
                  <a:lnTo>
                    <a:pt x="2332" y="1152"/>
                  </a:lnTo>
                  <a:lnTo>
                    <a:pt x="2305" y="1018"/>
                  </a:lnTo>
                  <a:lnTo>
                    <a:pt x="2225" y="884"/>
                  </a:lnTo>
                  <a:lnTo>
                    <a:pt x="1421" y="107"/>
                  </a:lnTo>
                  <a:lnTo>
                    <a:pt x="1314" y="27"/>
                  </a:lnTo>
                  <a:lnTo>
                    <a:pt x="11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62"/>
          <p:cNvGrpSpPr/>
          <p:nvPr/>
        </p:nvGrpSpPr>
        <p:grpSpPr>
          <a:xfrm>
            <a:off x="7812975" y="1971051"/>
            <a:ext cx="330900" cy="330900"/>
            <a:chOff x="7050975" y="2029925"/>
            <a:chExt cx="330900" cy="330900"/>
          </a:xfrm>
        </p:grpSpPr>
        <p:sp>
          <p:nvSpPr>
            <p:cNvPr id="1308" name="Google Shape;1308;p62"/>
            <p:cNvSpPr/>
            <p:nvPr/>
          </p:nvSpPr>
          <p:spPr>
            <a:xfrm>
              <a:off x="7235175" y="2165900"/>
              <a:ext cx="47575" cy="19450"/>
            </a:xfrm>
            <a:custGeom>
              <a:avLst/>
              <a:gdLst/>
              <a:ahLst/>
              <a:cxnLst/>
              <a:rect l="l" t="t" r="r" b="b"/>
              <a:pathLst>
                <a:path w="1903" h="778" extrusionOk="0">
                  <a:moveTo>
                    <a:pt x="804" y="0"/>
                  </a:moveTo>
                  <a:lnTo>
                    <a:pt x="563" y="27"/>
                  </a:lnTo>
                  <a:lnTo>
                    <a:pt x="349" y="80"/>
                  </a:lnTo>
                  <a:lnTo>
                    <a:pt x="161" y="188"/>
                  </a:lnTo>
                  <a:lnTo>
                    <a:pt x="0" y="322"/>
                  </a:lnTo>
                  <a:lnTo>
                    <a:pt x="107" y="429"/>
                  </a:lnTo>
                  <a:lnTo>
                    <a:pt x="188" y="536"/>
                  </a:lnTo>
                  <a:lnTo>
                    <a:pt x="268" y="643"/>
                  </a:lnTo>
                  <a:lnTo>
                    <a:pt x="349" y="777"/>
                  </a:lnTo>
                  <a:lnTo>
                    <a:pt x="1903" y="777"/>
                  </a:lnTo>
                  <a:lnTo>
                    <a:pt x="1849" y="616"/>
                  </a:lnTo>
                  <a:lnTo>
                    <a:pt x="1742" y="482"/>
                  </a:lnTo>
                  <a:lnTo>
                    <a:pt x="1635" y="348"/>
                  </a:lnTo>
                  <a:lnTo>
                    <a:pt x="1501" y="214"/>
                  </a:lnTo>
                  <a:lnTo>
                    <a:pt x="1340" y="134"/>
                  </a:lnTo>
                  <a:lnTo>
                    <a:pt x="1179" y="54"/>
                  </a:lnTo>
                  <a:lnTo>
                    <a:pt x="992" y="27"/>
                  </a:lnTo>
                  <a:lnTo>
                    <a:pt x="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2"/>
            <p:cNvSpPr/>
            <p:nvPr/>
          </p:nvSpPr>
          <p:spPr>
            <a:xfrm>
              <a:off x="7109250" y="2088200"/>
              <a:ext cx="214350" cy="214350"/>
            </a:xfrm>
            <a:custGeom>
              <a:avLst/>
              <a:gdLst/>
              <a:ahLst/>
              <a:cxnLst/>
              <a:rect l="l" t="t" r="r" b="b"/>
              <a:pathLst>
                <a:path w="8574" h="8574" extrusionOk="0">
                  <a:moveTo>
                    <a:pt x="4287" y="777"/>
                  </a:moveTo>
                  <a:lnTo>
                    <a:pt x="4448" y="804"/>
                  </a:lnTo>
                  <a:lnTo>
                    <a:pt x="4555" y="884"/>
                  </a:lnTo>
                  <a:lnTo>
                    <a:pt x="4635" y="1018"/>
                  </a:lnTo>
                  <a:lnTo>
                    <a:pt x="4662" y="1152"/>
                  </a:lnTo>
                  <a:lnTo>
                    <a:pt x="4662" y="2733"/>
                  </a:lnTo>
                  <a:lnTo>
                    <a:pt x="4930" y="2572"/>
                  </a:lnTo>
                  <a:lnTo>
                    <a:pt x="5225" y="2438"/>
                  </a:lnTo>
                  <a:lnTo>
                    <a:pt x="5520" y="2358"/>
                  </a:lnTo>
                  <a:lnTo>
                    <a:pt x="5841" y="2331"/>
                  </a:lnTo>
                  <a:lnTo>
                    <a:pt x="6029" y="2358"/>
                  </a:lnTo>
                  <a:lnTo>
                    <a:pt x="6243" y="2385"/>
                  </a:lnTo>
                  <a:lnTo>
                    <a:pt x="6431" y="2411"/>
                  </a:lnTo>
                  <a:lnTo>
                    <a:pt x="6591" y="2492"/>
                  </a:lnTo>
                  <a:lnTo>
                    <a:pt x="6779" y="2572"/>
                  </a:lnTo>
                  <a:lnTo>
                    <a:pt x="6940" y="2679"/>
                  </a:lnTo>
                  <a:lnTo>
                    <a:pt x="7074" y="2787"/>
                  </a:lnTo>
                  <a:lnTo>
                    <a:pt x="7208" y="2894"/>
                  </a:lnTo>
                  <a:lnTo>
                    <a:pt x="7342" y="3054"/>
                  </a:lnTo>
                  <a:lnTo>
                    <a:pt x="7449" y="3188"/>
                  </a:lnTo>
                  <a:lnTo>
                    <a:pt x="7556" y="3349"/>
                  </a:lnTo>
                  <a:lnTo>
                    <a:pt x="7636" y="3537"/>
                  </a:lnTo>
                  <a:lnTo>
                    <a:pt x="7690" y="3698"/>
                  </a:lnTo>
                  <a:lnTo>
                    <a:pt x="7743" y="3885"/>
                  </a:lnTo>
                  <a:lnTo>
                    <a:pt x="7770" y="4073"/>
                  </a:lnTo>
                  <a:lnTo>
                    <a:pt x="7797" y="4287"/>
                  </a:lnTo>
                  <a:lnTo>
                    <a:pt x="7770" y="4421"/>
                  </a:lnTo>
                  <a:lnTo>
                    <a:pt x="7663" y="4555"/>
                  </a:lnTo>
                  <a:lnTo>
                    <a:pt x="7556" y="4635"/>
                  </a:lnTo>
                  <a:lnTo>
                    <a:pt x="7395" y="4662"/>
                  </a:lnTo>
                  <a:lnTo>
                    <a:pt x="5841" y="4662"/>
                  </a:lnTo>
                  <a:lnTo>
                    <a:pt x="6002" y="4930"/>
                  </a:lnTo>
                  <a:lnTo>
                    <a:pt x="6136" y="5198"/>
                  </a:lnTo>
                  <a:lnTo>
                    <a:pt x="6216" y="5519"/>
                  </a:lnTo>
                  <a:lnTo>
                    <a:pt x="6243" y="5841"/>
                  </a:lnTo>
                  <a:lnTo>
                    <a:pt x="6216" y="6029"/>
                  </a:lnTo>
                  <a:lnTo>
                    <a:pt x="6189" y="6243"/>
                  </a:lnTo>
                  <a:lnTo>
                    <a:pt x="6136" y="6404"/>
                  </a:lnTo>
                  <a:lnTo>
                    <a:pt x="6082" y="6591"/>
                  </a:lnTo>
                  <a:lnTo>
                    <a:pt x="6002" y="6779"/>
                  </a:lnTo>
                  <a:lnTo>
                    <a:pt x="5895" y="6913"/>
                  </a:lnTo>
                  <a:lnTo>
                    <a:pt x="5788" y="7073"/>
                  </a:lnTo>
                  <a:lnTo>
                    <a:pt x="5654" y="7207"/>
                  </a:lnTo>
                  <a:lnTo>
                    <a:pt x="5520" y="7341"/>
                  </a:lnTo>
                  <a:lnTo>
                    <a:pt x="5359" y="7449"/>
                  </a:lnTo>
                  <a:lnTo>
                    <a:pt x="5225" y="7556"/>
                  </a:lnTo>
                  <a:lnTo>
                    <a:pt x="5037" y="7636"/>
                  </a:lnTo>
                  <a:lnTo>
                    <a:pt x="4850" y="7690"/>
                  </a:lnTo>
                  <a:lnTo>
                    <a:pt x="4689" y="7743"/>
                  </a:lnTo>
                  <a:lnTo>
                    <a:pt x="4475" y="7770"/>
                  </a:lnTo>
                  <a:lnTo>
                    <a:pt x="4287" y="7797"/>
                  </a:lnTo>
                  <a:lnTo>
                    <a:pt x="4126" y="7743"/>
                  </a:lnTo>
                  <a:lnTo>
                    <a:pt x="4019" y="7663"/>
                  </a:lnTo>
                  <a:lnTo>
                    <a:pt x="3939" y="7556"/>
                  </a:lnTo>
                  <a:lnTo>
                    <a:pt x="3885" y="7395"/>
                  </a:lnTo>
                  <a:lnTo>
                    <a:pt x="3885" y="5841"/>
                  </a:lnTo>
                  <a:lnTo>
                    <a:pt x="3644" y="6002"/>
                  </a:lnTo>
                  <a:lnTo>
                    <a:pt x="3349" y="6136"/>
                  </a:lnTo>
                  <a:lnTo>
                    <a:pt x="3055" y="6189"/>
                  </a:lnTo>
                  <a:lnTo>
                    <a:pt x="2733" y="6216"/>
                  </a:lnTo>
                  <a:lnTo>
                    <a:pt x="2519" y="6216"/>
                  </a:lnTo>
                  <a:lnTo>
                    <a:pt x="2331" y="6189"/>
                  </a:lnTo>
                  <a:lnTo>
                    <a:pt x="2144" y="6136"/>
                  </a:lnTo>
                  <a:lnTo>
                    <a:pt x="1983" y="6082"/>
                  </a:lnTo>
                  <a:lnTo>
                    <a:pt x="1795" y="6002"/>
                  </a:lnTo>
                  <a:lnTo>
                    <a:pt x="1635" y="5895"/>
                  </a:lnTo>
                  <a:lnTo>
                    <a:pt x="1501" y="5787"/>
                  </a:lnTo>
                  <a:lnTo>
                    <a:pt x="1340" y="5653"/>
                  </a:lnTo>
                  <a:lnTo>
                    <a:pt x="1233" y="5519"/>
                  </a:lnTo>
                  <a:lnTo>
                    <a:pt x="1125" y="5359"/>
                  </a:lnTo>
                  <a:lnTo>
                    <a:pt x="1018" y="5198"/>
                  </a:lnTo>
                  <a:lnTo>
                    <a:pt x="938" y="5037"/>
                  </a:lnTo>
                  <a:lnTo>
                    <a:pt x="858" y="4850"/>
                  </a:lnTo>
                  <a:lnTo>
                    <a:pt x="831" y="4662"/>
                  </a:lnTo>
                  <a:lnTo>
                    <a:pt x="804" y="4475"/>
                  </a:lnTo>
                  <a:lnTo>
                    <a:pt x="777" y="4287"/>
                  </a:lnTo>
                  <a:lnTo>
                    <a:pt x="804" y="4126"/>
                  </a:lnTo>
                  <a:lnTo>
                    <a:pt x="884" y="4019"/>
                  </a:lnTo>
                  <a:lnTo>
                    <a:pt x="1018" y="3912"/>
                  </a:lnTo>
                  <a:lnTo>
                    <a:pt x="1179" y="3885"/>
                  </a:lnTo>
                  <a:lnTo>
                    <a:pt x="2733" y="3885"/>
                  </a:lnTo>
                  <a:lnTo>
                    <a:pt x="2572" y="3644"/>
                  </a:lnTo>
                  <a:lnTo>
                    <a:pt x="2438" y="3349"/>
                  </a:lnTo>
                  <a:lnTo>
                    <a:pt x="2358" y="3054"/>
                  </a:lnTo>
                  <a:lnTo>
                    <a:pt x="2331" y="2733"/>
                  </a:lnTo>
                  <a:lnTo>
                    <a:pt x="2358" y="2519"/>
                  </a:lnTo>
                  <a:lnTo>
                    <a:pt x="2385" y="2331"/>
                  </a:lnTo>
                  <a:lnTo>
                    <a:pt x="2438" y="2144"/>
                  </a:lnTo>
                  <a:lnTo>
                    <a:pt x="2492" y="1956"/>
                  </a:lnTo>
                  <a:lnTo>
                    <a:pt x="2572" y="1795"/>
                  </a:lnTo>
                  <a:lnTo>
                    <a:pt x="2679" y="1634"/>
                  </a:lnTo>
                  <a:lnTo>
                    <a:pt x="2787" y="1474"/>
                  </a:lnTo>
                  <a:lnTo>
                    <a:pt x="2921" y="1340"/>
                  </a:lnTo>
                  <a:lnTo>
                    <a:pt x="3055" y="1233"/>
                  </a:lnTo>
                  <a:lnTo>
                    <a:pt x="3189" y="1099"/>
                  </a:lnTo>
                  <a:lnTo>
                    <a:pt x="3349" y="1018"/>
                  </a:lnTo>
                  <a:lnTo>
                    <a:pt x="3537" y="938"/>
                  </a:lnTo>
                  <a:lnTo>
                    <a:pt x="3698" y="857"/>
                  </a:lnTo>
                  <a:lnTo>
                    <a:pt x="3885" y="804"/>
                  </a:lnTo>
                  <a:lnTo>
                    <a:pt x="4100" y="777"/>
                  </a:lnTo>
                  <a:close/>
                  <a:moveTo>
                    <a:pt x="4287" y="0"/>
                  </a:moveTo>
                  <a:lnTo>
                    <a:pt x="3858" y="27"/>
                  </a:lnTo>
                  <a:lnTo>
                    <a:pt x="3430" y="80"/>
                  </a:lnTo>
                  <a:lnTo>
                    <a:pt x="3001" y="188"/>
                  </a:lnTo>
                  <a:lnTo>
                    <a:pt x="2626" y="322"/>
                  </a:lnTo>
                  <a:lnTo>
                    <a:pt x="2251" y="509"/>
                  </a:lnTo>
                  <a:lnTo>
                    <a:pt x="1902" y="723"/>
                  </a:lnTo>
                  <a:lnTo>
                    <a:pt x="1554" y="965"/>
                  </a:lnTo>
                  <a:lnTo>
                    <a:pt x="1259" y="1259"/>
                  </a:lnTo>
                  <a:lnTo>
                    <a:pt x="992" y="1554"/>
                  </a:lnTo>
                  <a:lnTo>
                    <a:pt x="724" y="1876"/>
                  </a:lnTo>
                  <a:lnTo>
                    <a:pt x="509" y="2251"/>
                  </a:lnTo>
                  <a:lnTo>
                    <a:pt x="348" y="2626"/>
                  </a:lnTo>
                  <a:lnTo>
                    <a:pt x="188" y="3001"/>
                  </a:lnTo>
                  <a:lnTo>
                    <a:pt x="81" y="3430"/>
                  </a:lnTo>
                  <a:lnTo>
                    <a:pt x="27" y="3831"/>
                  </a:lnTo>
                  <a:lnTo>
                    <a:pt x="0" y="4287"/>
                  </a:lnTo>
                  <a:lnTo>
                    <a:pt x="27" y="4716"/>
                  </a:lnTo>
                  <a:lnTo>
                    <a:pt x="81" y="5144"/>
                  </a:lnTo>
                  <a:lnTo>
                    <a:pt x="188" y="5546"/>
                  </a:lnTo>
                  <a:lnTo>
                    <a:pt x="348" y="5948"/>
                  </a:lnTo>
                  <a:lnTo>
                    <a:pt x="509" y="6323"/>
                  </a:lnTo>
                  <a:lnTo>
                    <a:pt x="724" y="6672"/>
                  </a:lnTo>
                  <a:lnTo>
                    <a:pt x="992" y="6993"/>
                  </a:lnTo>
                  <a:lnTo>
                    <a:pt x="1259" y="7315"/>
                  </a:lnTo>
                  <a:lnTo>
                    <a:pt x="1554" y="7583"/>
                  </a:lnTo>
                  <a:lnTo>
                    <a:pt x="1902" y="7824"/>
                  </a:lnTo>
                  <a:lnTo>
                    <a:pt x="2251" y="8038"/>
                  </a:lnTo>
                  <a:lnTo>
                    <a:pt x="2626" y="8226"/>
                  </a:lnTo>
                  <a:lnTo>
                    <a:pt x="3001" y="8386"/>
                  </a:lnTo>
                  <a:lnTo>
                    <a:pt x="3430" y="8467"/>
                  </a:lnTo>
                  <a:lnTo>
                    <a:pt x="3858" y="8547"/>
                  </a:lnTo>
                  <a:lnTo>
                    <a:pt x="4287" y="8574"/>
                  </a:lnTo>
                  <a:lnTo>
                    <a:pt x="4716" y="8547"/>
                  </a:lnTo>
                  <a:lnTo>
                    <a:pt x="5144" y="8467"/>
                  </a:lnTo>
                  <a:lnTo>
                    <a:pt x="5546" y="8386"/>
                  </a:lnTo>
                  <a:lnTo>
                    <a:pt x="5948" y="8226"/>
                  </a:lnTo>
                  <a:lnTo>
                    <a:pt x="6323" y="8038"/>
                  </a:lnTo>
                  <a:lnTo>
                    <a:pt x="6672" y="7824"/>
                  </a:lnTo>
                  <a:lnTo>
                    <a:pt x="7020" y="7583"/>
                  </a:lnTo>
                  <a:lnTo>
                    <a:pt x="7315" y="7315"/>
                  </a:lnTo>
                  <a:lnTo>
                    <a:pt x="7583" y="6993"/>
                  </a:lnTo>
                  <a:lnTo>
                    <a:pt x="7851" y="6672"/>
                  </a:lnTo>
                  <a:lnTo>
                    <a:pt x="8065" y="6323"/>
                  </a:lnTo>
                  <a:lnTo>
                    <a:pt x="8226" y="5948"/>
                  </a:lnTo>
                  <a:lnTo>
                    <a:pt x="8386" y="5546"/>
                  </a:lnTo>
                  <a:lnTo>
                    <a:pt x="8494" y="5144"/>
                  </a:lnTo>
                  <a:lnTo>
                    <a:pt x="8547" y="4716"/>
                  </a:lnTo>
                  <a:lnTo>
                    <a:pt x="8574" y="4287"/>
                  </a:lnTo>
                  <a:lnTo>
                    <a:pt x="8547" y="3831"/>
                  </a:lnTo>
                  <a:lnTo>
                    <a:pt x="8494" y="3430"/>
                  </a:lnTo>
                  <a:lnTo>
                    <a:pt x="8386" y="3001"/>
                  </a:lnTo>
                  <a:lnTo>
                    <a:pt x="8226" y="2626"/>
                  </a:lnTo>
                  <a:lnTo>
                    <a:pt x="8065" y="2251"/>
                  </a:lnTo>
                  <a:lnTo>
                    <a:pt x="7851" y="1876"/>
                  </a:lnTo>
                  <a:lnTo>
                    <a:pt x="7583" y="1554"/>
                  </a:lnTo>
                  <a:lnTo>
                    <a:pt x="7315" y="1259"/>
                  </a:lnTo>
                  <a:lnTo>
                    <a:pt x="7020" y="965"/>
                  </a:lnTo>
                  <a:lnTo>
                    <a:pt x="6672" y="723"/>
                  </a:lnTo>
                  <a:lnTo>
                    <a:pt x="6323" y="509"/>
                  </a:lnTo>
                  <a:lnTo>
                    <a:pt x="5948" y="322"/>
                  </a:lnTo>
                  <a:lnTo>
                    <a:pt x="5546" y="188"/>
                  </a:lnTo>
                  <a:lnTo>
                    <a:pt x="5144" y="80"/>
                  </a:lnTo>
                  <a:lnTo>
                    <a:pt x="4716" y="27"/>
                  </a:lnTo>
                  <a:lnTo>
                    <a:pt x="4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2"/>
            <p:cNvSpPr/>
            <p:nvPr/>
          </p:nvSpPr>
          <p:spPr>
            <a:xfrm>
              <a:off x="7225800" y="2216125"/>
              <a:ext cx="20100" cy="45575"/>
            </a:xfrm>
            <a:custGeom>
              <a:avLst/>
              <a:gdLst/>
              <a:ahLst/>
              <a:cxnLst/>
              <a:rect l="l" t="t" r="r" b="b"/>
              <a:pathLst>
                <a:path w="804" h="1823" extrusionOk="0">
                  <a:moveTo>
                    <a:pt x="536" y="1"/>
                  </a:moveTo>
                  <a:lnTo>
                    <a:pt x="429" y="108"/>
                  </a:lnTo>
                  <a:lnTo>
                    <a:pt x="295" y="215"/>
                  </a:lnTo>
                  <a:lnTo>
                    <a:pt x="161" y="295"/>
                  </a:lnTo>
                  <a:lnTo>
                    <a:pt x="0" y="349"/>
                  </a:lnTo>
                  <a:lnTo>
                    <a:pt x="0" y="1822"/>
                  </a:lnTo>
                  <a:lnTo>
                    <a:pt x="188" y="1742"/>
                  </a:lnTo>
                  <a:lnTo>
                    <a:pt x="322" y="1662"/>
                  </a:lnTo>
                  <a:lnTo>
                    <a:pt x="456" y="1528"/>
                  </a:lnTo>
                  <a:lnTo>
                    <a:pt x="563" y="1394"/>
                  </a:lnTo>
                  <a:lnTo>
                    <a:pt x="670" y="1260"/>
                  </a:lnTo>
                  <a:lnTo>
                    <a:pt x="724" y="1099"/>
                  </a:lnTo>
                  <a:lnTo>
                    <a:pt x="777" y="912"/>
                  </a:lnTo>
                  <a:lnTo>
                    <a:pt x="804" y="724"/>
                  </a:lnTo>
                  <a:lnTo>
                    <a:pt x="777" y="510"/>
                  </a:lnTo>
                  <a:lnTo>
                    <a:pt x="724" y="322"/>
                  </a:lnTo>
                  <a:lnTo>
                    <a:pt x="643" y="161"/>
                  </a:lnTo>
                  <a:lnTo>
                    <a:pt x="5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2"/>
            <p:cNvSpPr/>
            <p:nvPr/>
          </p:nvSpPr>
          <p:spPr>
            <a:xfrm>
              <a:off x="7150100" y="2204750"/>
              <a:ext cx="45575" cy="19450"/>
            </a:xfrm>
            <a:custGeom>
              <a:avLst/>
              <a:gdLst/>
              <a:ahLst/>
              <a:cxnLst/>
              <a:rect l="l" t="t" r="r" b="b"/>
              <a:pathLst>
                <a:path w="1823" h="778" extrusionOk="0">
                  <a:moveTo>
                    <a:pt x="1" y="0"/>
                  </a:moveTo>
                  <a:lnTo>
                    <a:pt x="54" y="161"/>
                  </a:lnTo>
                  <a:lnTo>
                    <a:pt x="161" y="322"/>
                  </a:lnTo>
                  <a:lnTo>
                    <a:pt x="268" y="456"/>
                  </a:lnTo>
                  <a:lnTo>
                    <a:pt x="402" y="563"/>
                  </a:lnTo>
                  <a:lnTo>
                    <a:pt x="563" y="670"/>
                  </a:lnTo>
                  <a:lnTo>
                    <a:pt x="724" y="723"/>
                  </a:lnTo>
                  <a:lnTo>
                    <a:pt x="912" y="777"/>
                  </a:lnTo>
                  <a:lnTo>
                    <a:pt x="1287" y="777"/>
                  </a:lnTo>
                  <a:lnTo>
                    <a:pt x="1474" y="723"/>
                  </a:lnTo>
                  <a:lnTo>
                    <a:pt x="1662" y="643"/>
                  </a:lnTo>
                  <a:lnTo>
                    <a:pt x="1822" y="536"/>
                  </a:lnTo>
                  <a:lnTo>
                    <a:pt x="1715" y="429"/>
                  </a:lnTo>
                  <a:lnTo>
                    <a:pt x="1635" y="295"/>
                  </a:lnTo>
                  <a:lnTo>
                    <a:pt x="1555" y="161"/>
                  </a:lnTo>
                  <a:lnTo>
                    <a:pt x="1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2"/>
            <p:cNvSpPr/>
            <p:nvPr/>
          </p:nvSpPr>
          <p:spPr>
            <a:xfrm>
              <a:off x="7186950" y="2128375"/>
              <a:ext cx="19450" cy="48250"/>
            </a:xfrm>
            <a:custGeom>
              <a:avLst/>
              <a:gdLst/>
              <a:ahLst/>
              <a:cxnLst/>
              <a:rect l="l" t="t" r="r" b="b"/>
              <a:pathLst>
                <a:path w="778" h="1930" extrusionOk="0">
                  <a:moveTo>
                    <a:pt x="777" y="1"/>
                  </a:moveTo>
                  <a:lnTo>
                    <a:pt x="616" y="81"/>
                  </a:lnTo>
                  <a:lnTo>
                    <a:pt x="482" y="188"/>
                  </a:lnTo>
                  <a:lnTo>
                    <a:pt x="348" y="295"/>
                  </a:lnTo>
                  <a:lnTo>
                    <a:pt x="215" y="429"/>
                  </a:lnTo>
                  <a:lnTo>
                    <a:pt x="134" y="590"/>
                  </a:lnTo>
                  <a:lnTo>
                    <a:pt x="54" y="751"/>
                  </a:lnTo>
                  <a:lnTo>
                    <a:pt x="27" y="938"/>
                  </a:lnTo>
                  <a:lnTo>
                    <a:pt x="0" y="1126"/>
                  </a:lnTo>
                  <a:lnTo>
                    <a:pt x="27" y="1340"/>
                  </a:lnTo>
                  <a:lnTo>
                    <a:pt x="81" y="1555"/>
                  </a:lnTo>
                  <a:lnTo>
                    <a:pt x="188" y="1742"/>
                  </a:lnTo>
                  <a:lnTo>
                    <a:pt x="322" y="1930"/>
                  </a:lnTo>
                  <a:lnTo>
                    <a:pt x="536" y="1742"/>
                  </a:lnTo>
                  <a:lnTo>
                    <a:pt x="670" y="1689"/>
                  </a:lnTo>
                  <a:lnTo>
                    <a:pt x="777" y="1635"/>
                  </a:lnTo>
                  <a:lnTo>
                    <a:pt x="7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2"/>
            <p:cNvSpPr/>
            <p:nvPr/>
          </p:nvSpPr>
          <p:spPr>
            <a:xfrm>
              <a:off x="7050975" y="2029925"/>
              <a:ext cx="330900" cy="330900"/>
            </a:xfrm>
            <a:custGeom>
              <a:avLst/>
              <a:gdLst/>
              <a:ahLst/>
              <a:cxnLst/>
              <a:rect l="l" t="t" r="r" b="b"/>
              <a:pathLst>
                <a:path w="13236" h="13236" extrusionOk="0">
                  <a:moveTo>
                    <a:pt x="2010" y="1554"/>
                  </a:moveTo>
                  <a:lnTo>
                    <a:pt x="2090" y="1581"/>
                  </a:lnTo>
                  <a:lnTo>
                    <a:pt x="2224" y="1661"/>
                  </a:lnTo>
                  <a:lnTo>
                    <a:pt x="2304" y="1795"/>
                  </a:lnTo>
                  <a:lnTo>
                    <a:pt x="2331" y="1929"/>
                  </a:lnTo>
                  <a:lnTo>
                    <a:pt x="2331" y="2010"/>
                  </a:lnTo>
                  <a:lnTo>
                    <a:pt x="2304" y="2090"/>
                  </a:lnTo>
                  <a:lnTo>
                    <a:pt x="2224" y="2197"/>
                  </a:lnTo>
                  <a:lnTo>
                    <a:pt x="2090" y="2304"/>
                  </a:lnTo>
                  <a:lnTo>
                    <a:pt x="1929" y="2331"/>
                  </a:lnTo>
                  <a:lnTo>
                    <a:pt x="1876" y="2304"/>
                  </a:lnTo>
                  <a:lnTo>
                    <a:pt x="1795" y="2304"/>
                  </a:lnTo>
                  <a:lnTo>
                    <a:pt x="1661" y="2197"/>
                  </a:lnTo>
                  <a:lnTo>
                    <a:pt x="1581" y="2090"/>
                  </a:lnTo>
                  <a:lnTo>
                    <a:pt x="1554" y="1929"/>
                  </a:lnTo>
                  <a:lnTo>
                    <a:pt x="1554" y="1849"/>
                  </a:lnTo>
                  <a:lnTo>
                    <a:pt x="1581" y="1795"/>
                  </a:lnTo>
                  <a:lnTo>
                    <a:pt x="1661" y="1661"/>
                  </a:lnTo>
                  <a:lnTo>
                    <a:pt x="1795" y="1581"/>
                  </a:lnTo>
                  <a:lnTo>
                    <a:pt x="1929" y="1554"/>
                  </a:lnTo>
                  <a:close/>
                  <a:moveTo>
                    <a:pt x="11360" y="1554"/>
                  </a:moveTo>
                  <a:lnTo>
                    <a:pt x="11441" y="1581"/>
                  </a:lnTo>
                  <a:lnTo>
                    <a:pt x="11575" y="1661"/>
                  </a:lnTo>
                  <a:lnTo>
                    <a:pt x="11655" y="1795"/>
                  </a:lnTo>
                  <a:lnTo>
                    <a:pt x="11682" y="1929"/>
                  </a:lnTo>
                  <a:lnTo>
                    <a:pt x="11682" y="2010"/>
                  </a:lnTo>
                  <a:lnTo>
                    <a:pt x="11655" y="2090"/>
                  </a:lnTo>
                  <a:lnTo>
                    <a:pt x="11575" y="2197"/>
                  </a:lnTo>
                  <a:lnTo>
                    <a:pt x="11441" y="2304"/>
                  </a:lnTo>
                  <a:lnTo>
                    <a:pt x="11280" y="2331"/>
                  </a:lnTo>
                  <a:lnTo>
                    <a:pt x="11200" y="2304"/>
                  </a:lnTo>
                  <a:lnTo>
                    <a:pt x="11146" y="2304"/>
                  </a:lnTo>
                  <a:lnTo>
                    <a:pt x="11012" y="2197"/>
                  </a:lnTo>
                  <a:lnTo>
                    <a:pt x="10932" y="2090"/>
                  </a:lnTo>
                  <a:lnTo>
                    <a:pt x="10905" y="1929"/>
                  </a:lnTo>
                  <a:lnTo>
                    <a:pt x="10905" y="1849"/>
                  </a:lnTo>
                  <a:lnTo>
                    <a:pt x="10932" y="1795"/>
                  </a:lnTo>
                  <a:lnTo>
                    <a:pt x="11012" y="1661"/>
                  </a:lnTo>
                  <a:lnTo>
                    <a:pt x="11146" y="1581"/>
                  </a:lnTo>
                  <a:lnTo>
                    <a:pt x="11280" y="1554"/>
                  </a:lnTo>
                  <a:close/>
                  <a:moveTo>
                    <a:pt x="2010" y="10905"/>
                  </a:moveTo>
                  <a:lnTo>
                    <a:pt x="2090" y="10932"/>
                  </a:lnTo>
                  <a:lnTo>
                    <a:pt x="2224" y="11012"/>
                  </a:lnTo>
                  <a:lnTo>
                    <a:pt x="2304" y="11146"/>
                  </a:lnTo>
                  <a:lnTo>
                    <a:pt x="2331" y="11280"/>
                  </a:lnTo>
                  <a:lnTo>
                    <a:pt x="2331" y="11360"/>
                  </a:lnTo>
                  <a:lnTo>
                    <a:pt x="2304" y="11441"/>
                  </a:lnTo>
                  <a:lnTo>
                    <a:pt x="2224" y="11548"/>
                  </a:lnTo>
                  <a:lnTo>
                    <a:pt x="2090" y="11655"/>
                  </a:lnTo>
                  <a:lnTo>
                    <a:pt x="1929" y="11682"/>
                  </a:lnTo>
                  <a:lnTo>
                    <a:pt x="1876" y="11655"/>
                  </a:lnTo>
                  <a:lnTo>
                    <a:pt x="1795" y="11655"/>
                  </a:lnTo>
                  <a:lnTo>
                    <a:pt x="1661" y="11548"/>
                  </a:lnTo>
                  <a:lnTo>
                    <a:pt x="1581" y="11441"/>
                  </a:lnTo>
                  <a:lnTo>
                    <a:pt x="1554" y="11280"/>
                  </a:lnTo>
                  <a:lnTo>
                    <a:pt x="1554" y="11200"/>
                  </a:lnTo>
                  <a:lnTo>
                    <a:pt x="1581" y="11146"/>
                  </a:lnTo>
                  <a:lnTo>
                    <a:pt x="1661" y="11012"/>
                  </a:lnTo>
                  <a:lnTo>
                    <a:pt x="1795" y="10932"/>
                  </a:lnTo>
                  <a:lnTo>
                    <a:pt x="1929" y="10905"/>
                  </a:lnTo>
                  <a:close/>
                  <a:moveTo>
                    <a:pt x="6618" y="1554"/>
                  </a:moveTo>
                  <a:lnTo>
                    <a:pt x="7127" y="1581"/>
                  </a:lnTo>
                  <a:lnTo>
                    <a:pt x="7636" y="1661"/>
                  </a:lnTo>
                  <a:lnTo>
                    <a:pt x="8119" y="1768"/>
                  </a:lnTo>
                  <a:lnTo>
                    <a:pt x="8574" y="1956"/>
                  </a:lnTo>
                  <a:lnTo>
                    <a:pt x="9029" y="2170"/>
                  </a:lnTo>
                  <a:lnTo>
                    <a:pt x="9431" y="2411"/>
                  </a:lnTo>
                  <a:lnTo>
                    <a:pt x="9833" y="2706"/>
                  </a:lnTo>
                  <a:lnTo>
                    <a:pt x="10182" y="3028"/>
                  </a:lnTo>
                  <a:lnTo>
                    <a:pt x="10530" y="3403"/>
                  </a:lnTo>
                  <a:lnTo>
                    <a:pt x="10825" y="3778"/>
                  </a:lnTo>
                  <a:lnTo>
                    <a:pt x="11066" y="4207"/>
                  </a:lnTo>
                  <a:lnTo>
                    <a:pt x="11280" y="4635"/>
                  </a:lnTo>
                  <a:lnTo>
                    <a:pt x="11441" y="5118"/>
                  </a:lnTo>
                  <a:lnTo>
                    <a:pt x="11575" y="5600"/>
                  </a:lnTo>
                  <a:lnTo>
                    <a:pt x="11655" y="6082"/>
                  </a:lnTo>
                  <a:lnTo>
                    <a:pt x="11682" y="6618"/>
                  </a:lnTo>
                  <a:lnTo>
                    <a:pt x="11655" y="7127"/>
                  </a:lnTo>
                  <a:lnTo>
                    <a:pt x="11575" y="7636"/>
                  </a:lnTo>
                  <a:lnTo>
                    <a:pt x="11441" y="8118"/>
                  </a:lnTo>
                  <a:lnTo>
                    <a:pt x="11280" y="8574"/>
                  </a:lnTo>
                  <a:lnTo>
                    <a:pt x="11066" y="9029"/>
                  </a:lnTo>
                  <a:lnTo>
                    <a:pt x="10825" y="9431"/>
                  </a:lnTo>
                  <a:lnTo>
                    <a:pt x="10530" y="9833"/>
                  </a:lnTo>
                  <a:lnTo>
                    <a:pt x="10182" y="10181"/>
                  </a:lnTo>
                  <a:lnTo>
                    <a:pt x="9833" y="10503"/>
                  </a:lnTo>
                  <a:lnTo>
                    <a:pt x="9431" y="10798"/>
                  </a:lnTo>
                  <a:lnTo>
                    <a:pt x="9029" y="11066"/>
                  </a:lnTo>
                  <a:lnTo>
                    <a:pt x="8574" y="11280"/>
                  </a:lnTo>
                  <a:lnTo>
                    <a:pt x="8119" y="11441"/>
                  </a:lnTo>
                  <a:lnTo>
                    <a:pt x="7636" y="11575"/>
                  </a:lnTo>
                  <a:lnTo>
                    <a:pt x="7127" y="11655"/>
                  </a:lnTo>
                  <a:lnTo>
                    <a:pt x="6618" y="11682"/>
                  </a:lnTo>
                  <a:lnTo>
                    <a:pt x="6109" y="11655"/>
                  </a:lnTo>
                  <a:lnTo>
                    <a:pt x="5600" y="11575"/>
                  </a:lnTo>
                  <a:lnTo>
                    <a:pt x="5118" y="11441"/>
                  </a:lnTo>
                  <a:lnTo>
                    <a:pt x="4635" y="11280"/>
                  </a:lnTo>
                  <a:lnTo>
                    <a:pt x="4207" y="11066"/>
                  </a:lnTo>
                  <a:lnTo>
                    <a:pt x="3778" y="10798"/>
                  </a:lnTo>
                  <a:lnTo>
                    <a:pt x="3403" y="10503"/>
                  </a:lnTo>
                  <a:lnTo>
                    <a:pt x="3028" y="10181"/>
                  </a:lnTo>
                  <a:lnTo>
                    <a:pt x="2706" y="9833"/>
                  </a:lnTo>
                  <a:lnTo>
                    <a:pt x="2412" y="9431"/>
                  </a:lnTo>
                  <a:lnTo>
                    <a:pt x="2170" y="9029"/>
                  </a:lnTo>
                  <a:lnTo>
                    <a:pt x="1956" y="8574"/>
                  </a:lnTo>
                  <a:lnTo>
                    <a:pt x="1769" y="8118"/>
                  </a:lnTo>
                  <a:lnTo>
                    <a:pt x="1661" y="7636"/>
                  </a:lnTo>
                  <a:lnTo>
                    <a:pt x="1581" y="7127"/>
                  </a:lnTo>
                  <a:lnTo>
                    <a:pt x="1554" y="6618"/>
                  </a:lnTo>
                  <a:lnTo>
                    <a:pt x="1581" y="6082"/>
                  </a:lnTo>
                  <a:lnTo>
                    <a:pt x="1661" y="5600"/>
                  </a:lnTo>
                  <a:lnTo>
                    <a:pt x="1769" y="5118"/>
                  </a:lnTo>
                  <a:lnTo>
                    <a:pt x="1956" y="4635"/>
                  </a:lnTo>
                  <a:lnTo>
                    <a:pt x="2170" y="4207"/>
                  </a:lnTo>
                  <a:lnTo>
                    <a:pt x="2412" y="3778"/>
                  </a:lnTo>
                  <a:lnTo>
                    <a:pt x="2706" y="3403"/>
                  </a:lnTo>
                  <a:lnTo>
                    <a:pt x="3028" y="3028"/>
                  </a:lnTo>
                  <a:lnTo>
                    <a:pt x="3403" y="2706"/>
                  </a:lnTo>
                  <a:lnTo>
                    <a:pt x="3778" y="2411"/>
                  </a:lnTo>
                  <a:lnTo>
                    <a:pt x="4207" y="2170"/>
                  </a:lnTo>
                  <a:lnTo>
                    <a:pt x="4635" y="1956"/>
                  </a:lnTo>
                  <a:lnTo>
                    <a:pt x="5118" y="1768"/>
                  </a:lnTo>
                  <a:lnTo>
                    <a:pt x="5600" y="1661"/>
                  </a:lnTo>
                  <a:lnTo>
                    <a:pt x="6109" y="1581"/>
                  </a:lnTo>
                  <a:lnTo>
                    <a:pt x="6618" y="1554"/>
                  </a:lnTo>
                  <a:close/>
                  <a:moveTo>
                    <a:pt x="11360" y="10905"/>
                  </a:moveTo>
                  <a:lnTo>
                    <a:pt x="11441" y="10932"/>
                  </a:lnTo>
                  <a:lnTo>
                    <a:pt x="11575" y="11012"/>
                  </a:lnTo>
                  <a:lnTo>
                    <a:pt x="11655" y="11146"/>
                  </a:lnTo>
                  <a:lnTo>
                    <a:pt x="11682" y="11280"/>
                  </a:lnTo>
                  <a:lnTo>
                    <a:pt x="11682" y="11360"/>
                  </a:lnTo>
                  <a:lnTo>
                    <a:pt x="11655" y="11441"/>
                  </a:lnTo>
                  <a:lnTo>
                    <a:pt x="11575" y="11548"/>
                  </a:lnTo>
                  <a:lnTo>
                    <a:pt x="11441" y="11655"/>
                  </a:lnTo>
                  <a:lnTo>
                    <a:pt x="11280" y="11682"/>
                  </a:lnTo>
                  <a:lnTo>
                    <a:pt x="11200" y="11655"/>
                  </a:lnTo>
                  <a:lnTo>
                    <a:pt x="11146" y="11655"/>
                  </a:lnTo>
                  <a:lnTo>
                    <a:pt x="11012" y="11548"/>
                  </a:lnTo>
                  <a:lnTo>
                    <a:pt x="10932" y="11441"/>
                  </a:lnTo>
                  <a:lnTo>
                    <a:pt x="10905" y="11280"/>
                  </a:lnTo>
                  <a:lnTo>
                    <a:pt x="10905" y="11200"/>
                  </a:lnTo>
                  <a:lnTo>
                    <a:pt x="10932" y="11146"/>
                  </a:lnTo>
                  <a:lnTo>
                    <a:pt x="11012" y="11012"/>
                  </a:lnTo>
                  <a:lnTo>
                    <a:pt x="11146" y="10932"/>
                  </a:lnTo>
                  <a:lnTo>
                    <a:pt x="11280" y="10905"/>
                  </a:lnTo>
                  <a:close/>
                  <a:moveTo>
                    <a:pt x="1420" y="0"/>
                  </a:moveTo>
                  <a:lnTo>
                    <a:pt x="1125" y="27"/>
                  </a:lnTo>
                  <a:lnTo>
                    <a:pt x="858" y="107"/>
                  </a:lnTo>
                  <a:lnTo>
                    <a:pt x="616" y="241"/>
                  </a:lnTo>
                  <a:lnTo>
                    <a:pt x="402" y="402"/>
                  </a:lnTo>
                  <a:lnTo>
                    <a:pt x="241" y="616"/>
                  </a:lnTo>
                  <a:lnTo>
                    <a:pt x="107" y="857"/>
                  </a:lnTo>
                  <a:lnTo>
                    <a:pt x="27" y="1125"/>
                  </a:lnTo>
                  <a:lnTo>
                    <a:pt x="0" y="1420"/>
                  </a:lnTo>
                  <a:lnTo>
                    <a:pt x="0" y="11816"/>
                  </a:lnTo>
                  <a:lnTo>
                    <a:pt x="27" y="12084"/>
                  </a:lnTo>
                  <a:lnTo>
                    <a:pt x="107" y="12352"/>
                  </a:lnTo>
                  <a:lnTo>
                    <a:pt x="241" y="12593"/>
                  </a:lnTo>
                  <a:lnTo>
                    <a:pt x="402" y="12807"/>
                  </a:lnTo>
                  <a:lnTo>
                    <a:pt x="616" y="12995"/>
                  </a:lnTo>
                  <a:lnTo>
                    <a:pt x="858" y="13129"/>
                  </a:lnTo>
                  <a:lnTo>
                    <a:pt x="1125" y="13209"/>
                  </a:lnTo>
                  <a:lnTo>
                    <a:pt x="1420" y="13236"/>
                  </a:lnTo>
                  <a:lnTo>
                    <a:pt x="11816" y="13236"/>
                  </a:lnTo>
                  <a:lnTo>
                    <a:pt x="12084" y="13209"/>
                  </a:lnTo>
                  <a:lnTo>
                    <a:pt x="12352" y="13129"/>
                  </a:lnTo>
                  <a:lnTo>
                    <a:pt x="12620" y="12995"/>
                  </a:lnTo>
                  <a:lnTo>
                    <a:pt x="12807" y="12807"/>
                  </a:lnTo>
                  <a:lnTo>
                    <a:pt x="12995" y="12593"/>
                  </a:lnTo>
                  <a:lnTo>
                    <a:pt x="13129" y="12352"/>
                  </a:lnTo>
                  <a:lnTo>
                    <a:pt x="13209" y="12084"/>
                  </a:lnTo>
                  <a:lnTo>
                    <a:pt x="13236" y="11816"/>
                  </a:lnTo>
                  <a:lnTo>
                    <a:pt x="13236" y="1420"/>
                  </a:lnTo>
                  <a:lnTo>
                    <a:pt x="13209" y="1125"/>
                  </a:lnTo>
                  <a:lnTo>
                    <a:pt x="13129" y="857"/>
                  </a:lnTo>
                  <a:lnTo>
                    <a:pt x="12995" y="616"/>
                  </a:lnTo>
                  <a:lnTo>
                    <a:pt x="12807" y="402"/>
                  </a:lnTo>
                  <a:lnTo>
                    <a:pt x="12620" y="241"/>
                  </a:lnTo>
                  <a:lnTo>
                    <a:pt x="12352" y="107"/>
                  </a:lnTo>
                  <a:lnTo>
                    <a:pt x="12084" y="27"/>
                  </a:lnTo>
                  <a:lnTo>
                    <a:pt x="11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2"/>
            <p:cNvSpPr/>
            <p:nvPr/>
          </p:nvSpPr>
          <p:spPr>
            <a:xfrm>
              <a:off x="7206375" y="2186650"/>
              <a:ext cx="20100" cy="20800"/>
            </a:xfrm>
            <a:custGeom>
              <a:avLst/>
              <a:gdLst/>
              <a:ahLst/>
              <a:cxnLst/>
              <a:rect l="l" t="t" r="r" b="b"/>
              <a:pathLst>
                <a:path w="804" h="832" extrusionOk="0">
                  <a:moveTo>
                    <a:pt x="402" y="1"/>
                  </a:moveTo>
                  <a:lnTo>
                    <a:pt x="322" y="27"/>
                  </a:lnTo>
                  <a:lnTo>
                    <a:pt x="241" y="54"/>
                  </a:lnTo>
                  <a:lnTo>
                    <a:pt x="107" y="135"/>
                  </a:lnTo>
                  <a:lnTo>
                    <a:pt x="27" y="269"/>
                  </a:lnTo>
                  <a:lnTo>
                    <a:pt x="0" y="349"/>
                  </a:lnTo>
                  <a:lnTo>
                    <a:pt x="0" y="429"/>
                  </a:lnTo>
                  <a:lnTo>
                    <a:pt x="0" y="510"/>
                  </a:lnTo>
                  <a:lnTo>
                    <a:pt x="27" y="590"/>
                  </a:lnTo>
                  <a:lnTo>
                    <a:pt x="107" y="697"/>
                  </a:lnTo>
                  <a:lnTo>
                    <a:pt x="241" y="804"/>
                  </a:lnTo>
                  <a:lnTo>
                    <a:pt x="322" y="831"/>
                  </a:lnTo>
                  <a:lnTo>
                    <a:pt x="482" y="831"/>
                  </a:lnTo>
                  <a:lnTo>
                    <a:pt x="563" y="804"/>
                  </a:lnTo>
                  <a:lnTo>
                    <a:pt x="697" y="697"/>
                  </a:lnTo>
                  <a:lnTo>
                    <a:pt x="777" y="590"/>
                  </a:lnTo>
                  <a:lnTo>
                    <a:pt x="804" y="510"/>
                  </a:lnTo>
                  <a:lnTo>
                    <a:pt x="804" y="429"/>
                  </a:lnTo>
                  <a:lnTo>
                    <a:pt x="804" y="349"/>
                  </a:lnTo>
                  <a:lnTo>
                    <a:pt x="777" y="269"/>
                  </a:lnTo>
                  <a:lnTo>
                    <a:pt x="697" y="135"/>
                  </a:lnTo>
                  <a:lnTo>
                    <a:pt x="563" y="54"/>
                  </a:lnTo>
                  <a:lnTo>
                    <a:pt x="482" y="27"/>
                  </a:lnTo>
                  <a:lnTo>
                    <a:pt x="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62"/>
          <p:cNvGrpSpPr/>
          <p:nvPr/>
        </p:nvGrpSpPr>
        <p:grpSpPr>
          <a:xfrm>
            <a:off x="1000125" y="2650251"/>
            <a:ext cx="330900" cy="330925"/>
            <a:chOff x="238125" y="2709125"/>
            <a:chExt cx="330900" cy="330925"/>
          </a:xfrm>
        </p:grpSpPr>
        <p:sp>
          <p:nvSpPr>
            <p:cNvPr id="1316" name="Google Shape;1316;p62"/>
            <p:cNvSpPr/>
            <p:nvPr/>
          </p:nvSpPr>
          <p:spPr>
            <a:xfrm>
              <a:off x="393525" y="2709125"/>
              <a:ext cx="19450" cy="46250"/>
            </a:xfrm>
            <a:custGeom>
              <a:avLst/>
              <a:gdLst/>
              <a:ahLst/>
              <a:cxnLst/>
              <a:rect l="l" t="t" r="r" b="b"/>
              <a:pathLst>
                <a:path w="778" h="1850" extrusionOk="0">
                  <a:moveTo>
                    <a:pt x="402" y="0"/>
                  </a:moveTo>
                  <a:lnTo>
                    <a:pt x="241" y="27"/>
                  </a:lnTo>
                  <a:lnTo>
                    <a:pt x="107" y="107"/>
                  </a:lnTo>
                  <a:lnTo>
                    <a:pt x="27" y="215"/>
                  </a:lnTo>
                  <a:lnTo>
                    <a:pt x="0" y="375"/>
                  </a:lnTo>
                  <a:lnTo>
                    <a:pt x="0" y="1849"/>
                  </a:lnTo>
                  <a:lnTo>
                    <a:pt x="402" y="1822"/>
                  </a:lnTo>
                  <a:lnTo>
                    <a:pt x="777" y="1849"/>
                  </a:lnTo>
                  <a:lnTo>
                    <a:pt x="777" y="375"/>
                  </a:lnTo>
                  <a:lnTo>
                    <a:pt x="750" y="215"/>
                  </a:lnTo>
                  <a:lnTo>
                    <a:pt x="670" y="107"/>
                  </a:lnTo>
                  <a:lnTo>
                    <a:pt x="536" y="27"/>
                  </a:lnTo>
                  <a:lnTo>
                    <a:pt x="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2"/>
            <p:cNvSpPr/>
            <p:nvPr/>
          </p:nvSpPr>
          <p:spPr>
            <a:xfrm>
              <a:off x="393525" y="2993125"/>
              <a:ext cx="19450" cy="46925"/>
            </a:xfrm>
            <a:custGeom>
              <a:avLst/>
              <a:gdLst/>
              <a:ahLst/>
              <a:cxnLst/>
              <a:rect l="l" t="t" r="r" b="b"/>
              <a:pathLst>
                <a:path w="778" h="1877" extrusionOk="0">
                  <a:moveTo>
                    <a:pt x="0" y="1"/>
                  </a:moveTo>
                  <a:lnTo>
                    <a:pt x="0" y="1474"/>
                  </a:lnTo>
                  <a:lnTo>
                    <a:pt x="27" y="1635"/>
                  </a:lnTo>
                  <a:lnTo>
                    <a:pt x="107" y="1769"/>
                  </a:lnTo>
                  <a:lnTo>
                    <a:pt x="241" y="1849"/>
                  </a:lnTo>
                  <a:lnTo>
                    <a:pt x="402" y="1876"/>
                  </a:lnTo>
                  <a:lnTo>
                    <a:pt x="536" y="1849"/>
                  </a:lnTo>
                  <a:lnTo>
                    <a:pt x="670" y="1769"/>
                  </a:lnTo>
                  <a:lnTo>
                    <a:pt x="750" y="1635"/>
                  </a:lnTo>
                  <a:lnTo>
                    <a:pt x="777" y="1474"/>
                  </a:lnTo>
                  <a:lnTo>
                    <a:pt x="777" y="1"/>
                  </a:lnTo>
                  <a:lnTo>
                    <a:pt x="402" y="2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2"/>
            <p:cNvSpPr/>
            <p:nvPr/>
          </p:nvSpPr>
          <p:spPr>
            <a:xfrm>
              <a:off x="238125" y="2864525"/>
              <a:ext cx="46225" cy="19450"/>
            </a:xfrm>
            <a:custGeom>
              <a:avLst/>
              <a:gdLst/>
              <a:ahLst/>
              <a:cxnLst/>
              <a:rect l="l" t="t" r="r" b="b"/>
              <a:pathLst>
                <a:path w="1849" h="778" extrusionOk="0">
                  <a:moveTo>
                    <a:pt x="375" y="0"/>
                  </a:moveTo>
                  <a:lnTo>
                    <a:pt x="214" y="27"/>
                  </a:lnTo>
                  <a:lnTo>
                    <a:pt x="107" y="108"/>
                  </a:lnTo>
                  <a:lnTo>
                    <a:pt x="27" y="241"/>
                  </a:lnTo>
                  <a:lnTo>
                    <a:pt x="0" y="402"/>
                  </a:lnTo>
                  <a:lnTo>
                    <a:pt x="27" y="536"/>
                  </a:lnTo>
                  <a:lnTo>
                    <a:pt x="107" y="670"/>
                  </a:lnTo>
                  <a:lnTo>
                    <a:pt x="214" y="751"/>
                  </a:lnTo>
                  <a:lnTo>
                    <a:pt x="375" y="777"/>
                  </a:lnTo>
                  <a:lnTo>
                    <a:pt x="1849" y="777"/>
                  </a:lnTo>
                  <a:lnTo>
                    <a:pt x="1822" y="402"/>
                  </a:lnTo>
                  <a:lnTo>
                    <a:pt x="18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2"/>
            <p:cNvSpPr/>
            <p:nvPr/>
          </p:nvSpPr>
          <p:spPr>
            <a:xfrm>
              <a:off x="522125" y="2864525"/>
              <a:ext cx="46900" cy="19450"/>
            </a:xfrm>
            <a:custGeom>
              <a:avLst/>
              <a:gdLst/>
              <a:ahLst/>
              <a:cxnLst/>
              <a:rect l="l" t="t" r="r" b="b"/>
              <a:pathLst>
                <a:path w="1876" h="778" extrusionOk="0">
                  <a:moveTo>
                    <a:pt x="0" y="0"/>
                  </a:moveTo>
                  <a:lnTo>
                    <a:pt x="27" y="402"/>
                  </a:lnTo>
                  <a:lnTo>
                    <a:pt x="0" y="777"/>
                  </a:lnTo>
                  <a:lnTo>
                    <a:pt x="1474" y="777"/>
                  </a:lnTo>
                  <a:lnTo>
                    <a:pt x="1635" y="751"/>
                  </a:lnTo>
                  <a:lnTo>
                    <a:pt x="1742" y="670"/>
                  </a:lnTo>
                  <a:lnTo>
                    <a:pt x="1849" y="536"/>
                  </a:lnTo>
                  <a:lnTo>
                    <a:pt x="1876" y="402"/>
                  </a:lnTo>
                  <a:lnTo>
                    <a:pt x="1849" y="241"/>
                  </a:lnTo>
                  <a:lnTo>
                    <a:pt x="1742" y="108"/>
                  </a:lnTo>
                  <a:lnTo>
                    <a:pt x="1635" y="27"/>
                  </a:lnTo>
                  <a:lnTo>
                    <a:pt x="14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2"/>
            <p:cNvSpPr/>
            <p:nvPr/>
          </p:nvSpPr>
          <p:spPr>
            <a:xfrm>
              <a:off x="303075" y="2774100"/>
              <a:ext cx="200325" cy="200300"/>
            </a:xfrm>
            <a:custGeom>
              <a:avLst/>
              <a:gdLst/>
              <a:ahLst/>
              <a:cxnLst/>
              <a:rect l="l" t="t" r="r" b="b"/>
              <a:pathLst>
                <a:path w="8013" h="8012" extrusionOk="0">
                  <a:moveTo>
                    <a:pt x="4931" y="1233"/>
                  </a:moveTo>
                  <a:lnTo>
                    <a:pt x="5065" y="1260"/>
                  </a:lnTo>
                  <a:lnTo>
                    <a:pt x="5199" y="1340"/>
                  </a:lnTo>
                  <a:lnTo>
                    <a:pt x="5279" y="1474"/>
                  </a:lnTo>
                  <a:lnTo>
                    <a:pt x="5306" y="1635"/>
                  </a:lnTo>
                  <a:lnTo>
                    <a:pt x="5306" y="1849"/>
                  </a:lnTo>
                  <a:lnTo>
                    <a:pt x="5467" y="1956"/>
                  </a:lnTo>
                  <a:lnTo>
                    <a:pt x="5628" y="2063"/>
                  </a:lnTo>
                  <a:lnTo>
                    <a:pt x="5761" y="2197"/>
                  </a:lnTo>
                  <a:lnTo>
                    <a:pt x="5869" y="2331"/>
                  </a:lnTo>
                  <a:lnTo>
                    <a:pt x="5949" y="2492"/>
                  </a:lnTo>
                  <a:lnTo>
                    <a:pt x="6003" y="2680"/>
                  </a:lnTo>
                  <a:lnTo>
                    <a:pt x="6056" y="2867"/>
                  </a:lnTo>
                  <a:lnTo>
                    <a:pt x="6056" y="3055"/>
                  </a:lnTo>
                  <a:lnTo>
                    <a:pt x="6029" y="3323"/>
                  </a:lnTo>
                  <a:lnTo>
                    <a:pt x="5949" y="3591"/>
                  </a:lnTo>
                  <a:lnTo>
                    <a:pt x="5842" y="3805"/>
                  </a:lnTo>
                  <a:lnTo>
                    <a:pt x="5654" y="4019"/>
                  </a:lnTo>
                  <a:lnTo>
                    <a:pt x="5842" y="4207"/>
                  </a:lnTo>
                  <a:lnTo>
                    <a:pt x="5949" y="4448"/>
                  </a:lnTo>
                  <a:lnTo>
                    <a:pt x="6029" y="4689"/>
                  </a:lnTo>
                  <a:lnTo>
                    <a:pt x="6056" y="4957"/>
                  </a:lnTo>
                  <a:lnTo>
                    <a:pt x="6056" y="5171"/>
                  </a:lnTo>
                  <a:lnTo>
                    <a:pt x="6003" y="5332"/>
                  </a:lnTo>
                  <a:lnTo>
                    <a:pt x="5949" y="5520"/>
                  </a:lnTo>
                  <a:lnTo>
                    <a:pt x="5869" y="5680"/>
                  </a:lnTo>
                  <a:lnTo>
                    <a:pt x="5761" y="5841"/>
                  </a:lnTo>
                  <a:lnTo>
                    <a:pt x="5628" y="5975"/>
                  </a:lnTo>
                  <a:lnTo>
                    <a:pt x="5467" y="6082"/>
                  </a:lnTo>
                  <a:lnTo>
                    <a:pt x="5306" y="6163"/>
                  </a:lnTo>
                  <a:lnTo>
                    <a:pt x="5306" y="6404"/>
                  </a:lnTo>
                  <a:lnTo>
                    <a:pt x="5279" y="6538"/>
                  </a:lnTo>
                  <a:lnTo>
                    <a:pt x="5199" y="6672"/>
                  </a:lnTo>
                  <a:lnTo>
                    <a:pt x="5065" y="6752"/>
                  </a:lnTo>
                  <a:lnTo>
                    <a:pt x="4931" y="6779"/>
                  </a:lnTo>
                  <a:lnTo>
                    <a:pt x="4770" y="6752"/>
                  </a:lnTo>
                  <a:lnTo>
                    <a:pt x="4663" y="6672"/>
                  </a:lnTo>
                  <a:lnTo>
                    <a:pt x="4583" y="6538"/>
                  </a:lnTo>
                  <a:lnTo>
                    <a:pt x="4529" y="6404"/>
                  </a:lnTo>
                  <a:lnTo>
                    <a:pt x="4529" y="6297"/>
                  </a:lnTo>
                  <a:lnTo>
                    <a:pt x="3457" y="6297"/>
                  </a:lnTo>
                  <a:lnTo>
                    <a:pt x="3457" y="6404"/>
                  </a:lnTo>
                  <a:lnTo>
                    <a:pt x="3430" y="6538"/>
                  </a:lnTo>
                  <a:lnTo>
                    <a:pt x="3350" y="6672"/>
                  </a:lnTo>
                  <a:lnTo>
                    <a:pt x="3216" y="6752"/>
                  </a:lnTo>
                  <a:lnTo>
                    <a:pt x="3055" y="6779"/>
                  </a:lnTo>
                  <a:lnTo>
                    <a:pt x="2921" y="6752"/>
                  </a:lnTo>
                  <a:lnTo>
                    <a:pt x="2787" y="6672"/>
                  </a:lnTo>
                  <a:lnTo>
                    <a:pt x="2707" y="6538"/>
                  </a:lnTo>
                  <a:lnTo>
                    <a:pt x="2680" y="6404"/>
                  </a:lnTo>
                  <a:lnTo>
                    <a:pt x="2680" y="6297"/>
                  </a:lnTo>
                  <a:lnTo>
                    <a:pt x="2332" y="6297"/>
                  </a:lnTo>
                  <a:lnTo>
                    <a:pt x="2198" y="6270"/>
                  </a:lnTo>
                  <a:lnTo>
                    <a:pt x="2064" y="6189"/>
                  </a:lnTo>
                  <a:lnTo>
                    <a:pt x="1984" y="6082"/>
                  </a:lnTo>
                  <a:lnTo>
                    <a:pt x="1957" y="5922"/>
                  </a:lnTo>
                  <a:lnTo>
                    <a:pt x="1984" y="5761"/>
                  </a:lnTo>
                  <a:lnTo>
                    <a:pt x="2064" y="5654"/>
                  </a:lnTo>
                  <a:lnTo>
                    <a:pt x="2198" y="5573"/>
                  </a:lnTo>
                  <a:lnTo>
                    <a:pt x="2332" y="5520"/>
                  </a:lnTo>
                  <a:lnTo>
                    <a:pt x="2439" y="5520"/>
                  </a:lnTo>
                  <a:lnTo>
                    <a:pt x="2439" y="2492"/>
                  </a:lnTo>
                  <a:lnTo>
                    <a:pt x="2332" y="2492"/>
                  </a:lnTo>
                  <a:lnTo>
                    <a:pt x="2198" y="2465"/>
                  </a:lnTo>
                  <a:lnTo>
                    <a:pt x="2064" y="2385"/>
                  </a:lnTo>
                  <a:lnTo>
                    <a:pt x="1984" y="2251"/>
                  </a:lnTo>
                  <a:lnTo>
                    <a:pt x="1957" y="2090"/>
                  </a:lnTo>
                  <a:lnTo>
                    <a:pt x="1984" y="1956"/>
                  </a:lnTo>
                  <a:lnTo>
                    <a:pt x="2064" y="1822"/>
                  </a:lnTo>
                  <a:lnTo>
                    <a:pt x="2198" y="1742"/>
                  </a:lnTo>
                  <a:lnTo>
                    <a:pt x="2332" y="1715"/>
                  </a:lnTo>
                  <a:lnTo>
                    <a:pt x="2680" y="1715"/>
                  </a:lnTo>
                  <a:lnTo>
                    <a:pt x="2680" y="1635"/>
                  </a:lnTo>
                  <a:lnTo>
                    <a:pt x="2707" y="1474"/>
                  </a:lnTo>
                  <a:lnTo>
                    <a:pt x="2787" y="1340"/>
                  </a:lnTo>
                  <a:lnTo>
                    <a:pt x="2921" y="1260"/>
                  </a:lnTo>
                  <a:lnTo>
                    <a:pt x="3055" y="1233"/>
                  </a:lnTo>
                  <a:lnTo>
                    <a:pt x="3216" y="1260"/>
                  </a:lnTo>
                  <a:lnTo>
                    <a:pt x="3350" y="1340"/>
                  </a:lnTo>
                  <a:lnTo>
                    <a:pt x="3430" y="1474"/>
                  </a:lnTo>
                  <a:lnTo>
                    <a:pt x="3457" y="1635"/>
                  </a:lnTo>
                  <a:lnTo>
                    <a:pt x="3457" y="1715"/>
                  </a:lnTo>
                  <a:lnTo>
                    <a:pt x="4529" y="1715"/>
                  </a:lnTo>
                  <a:lnTo>
                    <a:pt x="4529" y="1635"/>
                  </a:lnTo>
                  <a:lnTo>
                    <a:pt x="4583" y="1474"/>
                  </a:lnTo>
                  <a:lnTo>
                    <a:pt x="4663" y="1340"/>
                  </a:lnTo>
                  <a:lnTo>
                    <a:pt x="4770" y="1260"/>
                  </a:lnTo>
                  <a:lnTo>
                    <a:pt x="4931" y="1233"/>
                  </a:lnTo>
                  <a:close/>
                  <a:moveTo>
                    <a:pt x="4020" y="0"/>
                  </a:moveTo>
                  <a:lnTo>
                    <a:pt x="3591" y="27"/>
                  </a:lnTo>
                  <a:lnTo>
                    <a:pt x="3216" y="81"/>
                  </a:lnTo>
                  <a:lnTo>
                    <a:pt x="2814" y="188"/>
                  </a:lnTo>
                  <a:lnTo>
                    <a:pt x="2439" y="322"/>
                  </a:lnTo>
                  <a:lnTo>
                    <a:pt x="2091" y="483"/>
                  </a:lnTo>
                  <a:lnTo>
                    <a:pt x="1769" y="697"/>
                  </a:lnTo>
                  <a:lnTo>
                    <a:pt x="1475" y="911"/>
                  </a:lnTo>
                  <a:lnTo>
                    <a:pt x="1180" y="1179"/>
                  </a:lnTo>
                  <a:lnTo>
                    <a:pt x="912" y="1474"/>
                  </a:lnTo>
                  <a:lnTo>
                    <a:pt x="698" y="1769"/>
                  </a:lnTo>
                  <a:lnTo>
                    <a:pt x="483" y="2117"/>
                  </a:lnTo>
                  <a:lnTo>
                    <a:pt x="322" y="2465"/>
                  </a:lnTo>
                  <a:lnTo>
                    <a:pt x="188" y="2814"/>
                  </a:lnTo>
                  <a:lnTo>
                    <a:pt x="81" y="3215"/>
                  </a:lnTo>
                  <a:lnTo>
                    <a:pt x="28" y="3591"/>
                  </a:lnTo>
                  <a:lnTo>
                    <a:pt x="1" y="4019"/>
                  </a:lnTo>
                  <a:lnTo>
                    <a:pt x="28" y="4421"/>
                  </a:lnTo>
                  <a:lnTo>
                    <a:pt x="81" y="4823"/>
                  </a:lnTo>
                  <a:lnTo>
                    <a:pt x="188" y="5198"/>
                  </a:lnTo>
                  <a:lnTo>
                    <a:pt x="322" y="5573"/>
                  </a:lnTo>
                  <a:lnTo>
                    <a:pt x="483" y="5922"/>
                  </a:lnTo>
                  <a:lnTo>
                    <a:pt x="698" y="6243"/>
                  </a:lnTo>
                  <a:lnTo>
                    <a:pt x="912" y="6565"/>
                  </a:lnTo>
                  <a:lnTo>
                    <a:pt x="1180" y="6833"/>
                  </a:lnTo>
                  <a:lnTo>
                    <a:pt x="1475" y="7100"/>
                  </a:lnTo>
                  <a:lnTo>
                    <a:pt x="1769" y="7342"/>
                  </a:lnTo>
                  <a:lnTo>
                    <a:pt x="2091" y="7529"/>
                  </a:lnTo>
                  <a:lnTo>
                    <a:pt x="2439" y="7690"/>
                  </a:lnTo>
                  <a:lnTo>
                    <a:pt x="2814" y="7824"/>
                  </a:lnTo>
                  <a:lnTo>
                    <a:pt x="3216" y="7931"/>
                  </a:lnTo>
                  <a:lnTo>
                    <a:pt x="3591" y="7985"/>
                  </a:lnTo>
                  <a:lnTo>
                    <a:pt x="4020" y="8011"/>
                  </a:lnTo>
                  <a:lnTo>
                    <a:pt x="4422" y="7985"/>
                  </a:lnTo>
                  <a:lnTo>
                    <a:pt x="4824" y="7931"/>
                  </a:lnTo>
                  <a:lnTo>
                    <a:pt x="5199" y="7824"/>
                  </a:lnTo>
                  <a:lnTo>
                    <a:pt x="5574" y="7690"/>
                  </a:lnTo>
                  <a:lnTo>
                    <a:pt x="5922" y="7529"/>
                  </a:lnTo>
                  <a:lnTo>
                    <a:pt x="6244" y="7342"/>
                  </a:lnTo>
                  <a:lnTo>
                    <a:pt x="6565" y="7100"/>
                  </a:lnTo>
                  <a:lnTo>
                    <a:pt x="6833" y="6833"/>
                  </a:lnTo>
                  <a:lnTo>
                    <a:pt x="7101" y="6565"/>
                  </a:lnTo>
                  <a:lnTo>
                    <a:pt x="7316" y="6243"/>
                  </a:lnTo>
                  <a:lnTo>
                    <a:pt x="7530" y="5922"/>
                  </a:lnTo>
                  <a:lnTo>
                    <a:pt x="7691" y="5573"/>
                  </a:lnTo>
                  <a:lnTo>
                    <a:pt x="7825" y="5198"/>
                  </a:lnTo>
                  <a:lnTo>
                    <a:pt x="7932" y="4823"/>
                  </a:lnTo>
                  <a:lnTo>
                    <a:pt x="7985" y="4421"/>
                  </a:lnTo>
                  <a:lnTo>
                    <a:pt x="8012" y="4019"/>
                  </a:lnTo>
                  <a:lnTo>
                    <a:pt x="7985" y="3591"/>
                  </a:lnTo>
                  <a:lnTo>
                    <a:pt x="7932" y="3215"/>
                  </a:lnTo>
                  <a:lnTo>
                    <a:pt x="7825" y="2814"/>
                  </a:lnTo>
                  <a:lnTo>
                    <a:pt x="7691" y="2465"/>
                  </a:lnTo>
                  <a:lnTo>
                    <a:pt x="7530" y="2117"/>
                  </a:lnTo>
                  <a:lnTo>
                    <a:pt x="7316" y="1769"/>
                  </a:lnTo>
                  <a:lnTo>
                    <a:pt x="7101" y="1474"/>
                  </a:lnTo>
                  <a:lnTo>
                    <a:pt x="6833" y="1179"/>
                  </a:lnTo>
                  <a:lnTo>
                    <a:pt x="6565" y="911"/>
                  </a:lnTo>
                  <a:lnTo>
                    <a:pt x="6244" y="697"/>
                  </a:lnTo>
                  <a:lnTo>
                    <a:pt x="5922" y="483"/>
                  </a:lnTo>
                  <a:lnTo>
                    <a:pt x="5574" y="322"/>
                  </a:lnTo>
                  <a:lnTo>
                    <a:pt x="5199" y="188"/>
                  </a:lnTo>
                  <a:lnTo>
                    <a:pt x="4824" y="81"/>
                  </a:lnTo>
                  <a:lnTo>
                    <a:pt x="4422" y="27"/>
                  </a:lnTo>
                  <a:lnTo>
                    <a:pt x="40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2"/>
            <p:cNvSpPr/>
            <p:nvPr/>
          </p:nvSpPr>
          <p:spPr>
            <a:xfrm>
              <a:off x="383475" y="2836400"/>
              <a:ext cx="51600" cy="28150"/>
            </a:xfrm>
            <a:custGeom>
              <a:avLst/>
              <a:gdLst/>
              <a:ahLst/>
              <a:cxnLst/>
              <a:rect l="l" t="t" r="r" b="b"/>
              <a:pathLst>
                <a:path w="2064" h="1126" extrusionOk="0">
                  <a:moveTo>
                    <a:pt x="0" y="0"/>
                  </a:moveTo>
                  <a:lnTo>
                    <a:pt x="0" y="1125"/>
                  </a:lnTo>
                  <a:lnTo>
                    <a:pt x="1635" y="1125"/>
                  </a:lnTo>
                  <a:lnTo>
                    <a:pt x="1742" y="1099"/>
                  </a:lnTo>
                  <a:lnTo>
                    <a:pt x="1822" y="1045"/>
                  </a:lnTo>
                  <a:lnTo>
                    <a:pt x="1902" y="965"/>
                  </a:lnTo>
                  <a:lnTo>
                    <a:pt x="1983" y="884"/>
                  </a:lnTo>
                  <a:lnTo>
                    <a:pt x="2036" y="777"/>
                  </a:lnTo>
                  <a:lnTo>
                    <a:pt x="2063" y="670"/>
                  </a:lnTo>
                  <a:lnTo>
                    <a:pt x="2063" y="563"/>
                  </a:lnTo>
                  <a:lnTo>
                    <a:pt x="2063" y="456"/>
                  </a:lnTo>
                  <a:lnTo>
                    <a:pt x="2036" y="348"/>
                  </a:lnTo>
                  <a:lnTo>
                    <a:pt x="1983" y="241"/>
                  </a:lnTo>
                  <a:lnTo>
                    <a:pt x="1902" y="161"/>
                  </a:lnTo>
                  <a:lnTo>
                    <a:pt x="1822" y="107"/>
                  </a:lnTo>
                  <a:lnTo>
                    <a:pt x="1742" y="54"/>
                  </a:lnTo>
                  <a:lnTo>
                    <a:pt x="16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2"/>
            <p:cNvSpPr/>
            <p:nvPr/>
          </p:nvSpPr>
          <p:spPr>
            <a:xfrm>
              <a:off x="383475" y="2883950"/>
              <a:ext cx="51600" cy="28150"/>
            </a:xfrm>
            <a:custGeom>
              <a:avLst/>
              <a:gdLst/>
              <a:ahLst/>
              <a:cxnLst/>
              <a:rect l="l" t="t" r="r" b="b"/>
              <a:pathLst>
                <a:path w="2064" h="1126" extrusionOk="0">
                  <a:moveTo>
                    <a:pt x="0" y="0"/>
                  </a:moveTo>
                  <a:lnTo>
                    <a:pt x="0" y="1126"/>
                  </a:lnTo>
                  <a:lnTo>
                    <a:pt x="1635" y="1126"/>
                  </a:lnTo>
                  <a:lnTo>
                    <a:pt x="1742" y="1099"/>
                  </a:lnTo>
                  <a:lnTo>
                    <a:pt x="1822" y="1045"/>
                  </a:lnTo>
                  <a:lnTo>
                    <a:pt x="1902" y="965"/>
                  </a:lnTo>
                  <a:lnTo>
                    <a:pt x="1983" y="885"/>
                  </a:lnTo>
                  <a:lnTo>
                    <a:pt x="2036" y="804"/>
                  </a:lnTo>
                  <a:lnTo>
                    <a:pt x="2063" y="697"/>
                  </a:lnTo>
                  <a:lnTo>
                    <a:pt x="2063" y="563"/>
                  </a:lnTo>
                  <a:lnTo>
                    <a:pt x="2063" y="456"/>
                  </a:lnTo>
                  <a:lnTo>
                    <a:pt x="2036" y="349"/>
                  </a:lnTo>
                  <a:lnTo>
                    <a:pt x="1983" y="241"/>
                  </a:lnTo>
                  <a:lnTo>
                    <a:pt x="1902" y="161"/>
                  </a:lnTo>
                  <a:lnTo>
                    <a:pt x="1822" y="108"/>
                  </a:lnTo>
                  <a:lnTo>
                    <a:pt x="1742" y="54"/>
                  </a:lnTo>
                  <a:lnTo>
                    <a:pt x="1635" y="27"/>
                  </a:lnTo>
                  <a:lnTo>
                    <a:pt x="1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2"/>
            <p:cNvSpPr/>
            <p:nvPr/>
          </p:nvSpPr>
          <p:spPr>
            <a:xfrm>
              <a:off x="257550" y="2728550"/>
              <a:ext cx="70350" cy="70350"/>
            </a:xfrm>
            <a:custGeom>
              <a:avLst/>
              <a:gdLst/>
              <a:ahLst/>
              <a:cxnLst/>
              <a:rect l="l" t="t" r="r" b="b"/>
              <a:pathLst>
                <a:path w="2814" h="2814" extrusionOk="0">
                  <a:moveTo>
                    <a:pt x="375" y="0"/>
                  </a:moveTo>
                  <a:lnTo>
                    <a:pt x="214" y="27"/>
                  </a:lnTo>
                  <a:lnTo>
                    <a:pt x="107" y="107"/>
                  </a:lnTo>
                  <a:lnTo>
                    <a:pt x="27" y="241"/>
                  </a:lnTo>
                  <a:lnTo>
                    <a:pt x="0" y="375"/>
                  </a:lnTo>
                  <a:lnTo>
                    <a:pt x="0" y="2412"/>
                  </a:lnTo>
                  <a:lnTo>
                    <a:pt x="27" y="2572"/>
                  </a:lnTo>
                  <a:lnTo>
                    <a:pt x="107" y="2706"/>
                  </a:lnTo>
                  <a:lnTo>
                    <a:pt x="214" y="2787"/>
                  </a:lnTo>
                  <a:lnTo>
                    <a:pt x="375" y="2814"/>
                  </a:lnTo>
                  <a:lnTo>
                    <a:pt x="536" y="2787"/>
                  </a:lnTo>
                  <a:lnTo>
                    <a:pt x="643" y="2706"/>
                  </a:lnTo>
                  <a:lnTo>
                    <a:pt x="723" y="2572"/>
                  </a:lnTo>
                  <a:lnTo>
                    <a:pt x="777" y="2412"/>
                  </a:lnTo>
                  <a:lnTo>
                    <a:pt x="777" y="777"/>
                  </a:lnTo>
                  <a:lnTo>
                    <a:pt x="2411" y="777"/>
                  </a:lnTo>
                  <a:lnTo>
                    <a:pt x="2572" y="724"/>
                  </a:lnTo>
                  <a:lnTo>
                    <a:pt x="2706" y="643"/>
                  </a:lnTo>
                  <a:lnTo>
                    <a:pt x="2787" y="536"/>
                  </a:lnTo>
                  <a:lnTo>
                    <a:pt x="2813" y="375"/>
                  </a:lnTo>
                  <a:lnTo>
                    <a:pt x="2787" y="241"/>
                  </a:lnTo>
                  <a:lnTo>
                    <a:pt x="2706" y="107"/>
                  </a:lnTo>
                  <a:lnTo>
                    <a:pt x="2572" y="27"/>
                  </a:lnTo>
                  <a:lnTo>
                    <a:pt x="2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2"/>
            <p:cNvSpPr/>
            <p:nvPr/>
          </p:nvSpPr>
          <p:spPr>
            <a:xfrm>
              <a:off x="478575" y="2728550"/>
              <a:ext cx="71025" cy="70350"/>
            </a:xfrm>
            <a:custGeom>
              <a:avLst/>
              <a:gdLst/>
              <a:ahLst/>
              <a:cxnLst/>
              <a:rect l="l" t="t" r="r" b="b"/>
              <a:pathLst>
                <a:path w="2841" h="2814" extrusionOk="0">
                  <a:moveTo>
                    <a:pt x="403" y="0"/>
                  </a:moveTo>
                  <a:lnTo>
                    <a:pt x="242" y="27"/>
                  </a:lnTo>
                  <a:lnTo>
                    <a:pt x="135" y="107"/>
                  </a:lnTo>
                  <a:lnTo>
                    <a:pt x="28" y="241"/>
                  </a:lnTo>
                  <a:lnTo>
                    <a:pt x="1" y="375"/>
                  </a:lnTo>
                  <a:lnTo>
                    <a:pt x="28" y="536"/>
                  </a:lnTo>
                  <a:lnTo>
                    <a:pt x="135" y="643"/>
                  </a:lnTo>
                  <a:lnTo>
                    <a:pt x="242" y="724"/>
                  </a:lnTo>
                  <a:lnTo>
                    <a:pt x="403" y="777"/>
                  </a:lnTo>
                  <a:lnTo>
                    <a:pt x="2064" y="777"/>
                  </a:lnTo>
                  <a:lnTo>
                    <a:pt x="2064" y="2412"/>
                  </a:lnTo>
                  <a:lnTo>
                    <a:pt x="2091" y="2572"/>
                  </a:lnTo>
                  <a:lnTo>
                    <a:pt x="2171" y="2706"/>
                  </a:lnTo>
                  <a:lnTo>
                    <a:pt x="2278" y="2787"/>
                  </a:lnTo>
                  <a:lnTo>
                    <a:pt x="2439" y="2814"/>
                  </a:lnTo>
                  <a:lnTo>
                    <a:pt x="2600" y="2787"/>
                  </a:lnTo>
                  <a:lnTo>
                    <a:pt x="2707" y="2706"/>
                  </a:lnTo>
                  <a:lnTo>
                    <a:pt x="2787" y="2572"/>
                  </a:lnTo>
                  <a:lnTo>
                    <a:pt x="2841" y="2412"/>
                  </a:lnTo>
                  <a:lnTo>
                    <a:pt x="2841" y="375"/>
                  </a:lnTo>
                  <a:lnTo>
                    <a:pt x="2787" y="241"/>
                  </a:lnTo>
                  <a:lnTo>
                    <a:pt x="2707" y="107"/>
                  </a:lnTo>
                  <a:lnTo>
                    <a:pt x="2600" y="27"/>
                  </a:lnTo>
                  <a:lnTo>
                    <a:pt x="2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2"/>
            <p:cNvSpPr/>
            <p:nvPr/>
          </p:nvSpPr>
          <p:spPr>
            <a:xfrm>
              <a:off x="478575" y="2949600"/>
              <a:ext cx="71025" cy="71025"/>
            </a:xfrm>
            <a:custGeom>
              <a:avLst/>
              <a:gdLst/>
              <a:ahLst/>
              <a:cxnLst/>
              <a:rect l="l" t="t" r="r" b="b"/>
              <a:pathLst>
                <a:path w="2841" h="2841" extrusionOk="0">
                  <a:moveTo>
                    <a:pt x="2439" y="0"/>
                  </a:moveTo>
                  <a:lnTo>
                    <a:pt x="2278" y="54"/>
                  </a:lnTo>
                  <a:lnTo>
                    <a:pt x="2171" y="134"/>
                  </a:lnTo>
                  <a:lnTo>
                    <a:pt x="2091" y="241"/>
                  </a:lnTo>
                  <a:lnTo>
                    <a:pt x="2064" y="402"/>
                  </a:lnTo>
                  <a:lnTo>
                    <a:pt x="2064" y="2063"/>
                  </a:lnTo>
                  <a:lnTo>
                    <a:pt x="403" y="2063"/>
                  </a:lnTo>
                  <a:lnTo>
                    <a:pt x="242" y="2090"/>
                  </a:lnTo>
                  <a:lnTo>
                    <a:pt x="135" y="2170"/>
                  </a:lnTo>
                  <a:lnTo>
                    <a:pt x="28" y="2304"/>
                  </a:lnTo>
                  <a:lnTo>
                    <a:pt x="1" y="2438"/>
                  </a:lnTo>
                  <a:lnTo>
                    <a:pt x="28" y="2599"/>
                  </a:lnTo>
                  <a:lnTo>
                    <a:pt x="135" y="2706"/>
                  </a:lnTo>
                  <a:lnTo>
                    <a:pt x="242" y="2813"/>
                  </a:lnTo>
                  <a:lnTo>
                    <a:pt x="403" y="2840"/>
                  </a:lnTo>
                  <a:lnTo>
                    <a:pt x="2439" y="2840"/>
                  </a:lnTo>
                  <a:lnTo>
                    <a:pt x="2600" y="2813"/>
                  </a:lnTo>
                  <a:lnTo>
                    <a:pt x="2707" y="2706"/>
                  </a:lnTo>
                  <a:lnTo>
                    <a:pt x="2787" y="2599"/>
                  </a:lnTo>
                  <a:lnTo>
                    <a:pt x="2841" y="2438"/>
                  </a:lnTo>
                  <a:lnTo>
                    <a:pt x="2841" y="402"/>
                  </a:lnTo>
                  <a:lnTo>
                    <a:pt x="2787" y="241"/>
                  </a:lnTo>
                  <a:lnTo>
                    <a:pt x="2707" y="134"/>
                  </a:lnTo>
                  <a:lnTo>
                    <a:pt x="2600" y="54"/>
                  </a:lnTo>
                  <a:lnTo>
                    <a:pt x="24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2"/>
            <p:cNvSpPr/>
            <p:nvPr/>
          </p:nvSpPr>
          <p:spPr>
            <a:xfrm>
              <a:off x="257550" y="2949600"/>
              <a:ext cx="70350" cy="71025"/>
            </a:xfrm>
            <a:custGeom>
              <a:avLst/>
              <a:gdLst/>
              <a:ahLst/>
              <a:cxnLst/>
              <a:rect l="l" t="t" r="r" b="b"/>
              <a:pathLst>
                <a:path w="2814" h="2841" extrusionOk="0">
                  <a:moveTo>
                    <a:pt x="375" y="0"/>
                  </a:moveTo>
                  <a:lnTo>
                    <a:pt x="214" y="54"/>
                  </a:lnTo>
                  <a:lnTo>
                    <a:pt x="107" y="134"/>
                  </a:lnTo>
                  <a:lnTo>
                    <a:pt x="27" y="241"/>
                  </a:lnTo>
                  <a:lnTo>
                    <a:pt x="0" y="402"/>
                  </a:lnTo>
                  <a:lnTo>
                    <a:pt x="0" y="2438"/>
                  </a:lnTo>
                  <a:lnTo>
                    <a:pt x="27" y="2599"/>
                  </a:lnTo>
                  <a:lnTo>
                    <a:pt x="107" y="2706"/>
                  </a:lnTo>
                  <a:lnTo>
                    <a:pt x="214" y="2813"/>
                  </a:lnTo>
                  <a:lnTo>
                    <a:pt x="375" y="2840"/>
                  </a:lnTo>
                  <a:lnTo>
                    <a:pt x="2411" y="2840"/>
                  </a:lnTo>
                  <a:lnTo>
                    <a:pt x="2572" y="2813"/>
                  </a:lnTo>
                  <a:lnTo>
                    <a:pt x="2706" y="2706"/>
                  </a:lnTo>
                  <a:lnTo>
                    <a:pt x="2787" y="2599"/>
                  </a:lnTo>
                  <a:lnTo>
                    <a:pt x="2813" y="2438"/>
                  </a:lnTo>
                  <a:lnTo>
                    <a:pt x="2787" y="2304"/>
                  </a:lnTo>
                  <a:lnTo>
                    <a:pt x="2706" y="2170"/>
                  </a:lnTo>
                  <a:lnTo>
                    <a:pt x="2572" y="2090"/>
                  </a:lnTo>
                  <a:lnTo>
                    <a:pt x="2411" y="2063"/>
                  </a:lnTo>
                  <a:lnTo>
                    <a:pt x="777" y="2063"/>
                  </a:lnTo>
                  <a:lnTo>
                    <a:pt x="777" y="402"/>
                  </a:lnTo>
                  <a:lnTo>
                    <a:pt x="723" y="241"/>
                  </a:lnTo>
                  <a:lnTo>
                    <a:pt x="643" y="134"/>
                  </a:lnTo>
                  <a:lnTo>
                    <a:pt x="536" y="54"/>
                  </a:lnTo>
                  <a:lnTo>
                    <a:pt x="3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62"/>
          <p:cNvGrpSpPr/>
          <p:nvPr/>
        </p:nvGrpSpPr>
        <p:grpSpPr>
          <a:xfrm>
            <a:off x="1805250" y="2650251"/>
            <a:ext cx="233800" cy="330925"/>
            <a:chOff x="1043250" y="2709125"/>
            <a:chExt cx="233800" cy="330925"/>
          </a:xfrm>
        </p:grpSpPr>
        <p:sp>
          <p:nvSpPr>
            <p:cNvPr id="1328" name="Google Shape;1328;p62"/>
            <p:cNvSpPr/>
            <p:nvPr/>
          </p:nvSpPr>
          <p:spPr>
            <a:xfrm>
              <a:off x="1092150" y="2956950"/>
              <a:ext cx="136000" cy="83100"/>
            </a:xfrm>
            <a:custGeom>
              <a:avLst/>
              <a:gdLst/>
              <a:ahLst/>
              <a:cxnLst/>
              <a:rect l="l" t="t" r="r" b="b"/>
              <a:pathLst>
                <a:path w="5440" h="3324" extrusionOk="0">
                  <a:moveTo>
                    <a:pt x="1286" y="1"/>
                  </a:moveTo>
                  <a:lnTo>
                    <a:pt x="1286" y="215"/>
                  </a:lnTo>
                  <a:lnTo>
                    <a:pt x="268" y="215"/>
                  </a:lnTo>
                  <a:lnTo>
                    <a:pt x="161" y="269"/>
                  </a:lnTo>
                  <a:lnTo>
                    <a:pt x="81" y="349"/>
                  </a:lnTo>
                  <a:lnTo>
                    <a:pt x="27" y="456"/>
                  </a:lnTo>
                  <a:lnTo>
                    <a:pt x="0" y="563"/>
                  </a:lnTo>
                  <a:lnTo>
                    <a:pt x="0" y="671"/>
                  </a:lnTo>
                  <a:lnTo>
                    <a:pt x="54" y="778"/>
                  </a:lnTo>
                  <a:lnTo>
                    <a:pt x="108" y="858"/>
                  </a:lnTo>
                  <a:lnTo>
                    <a:pt x="2439" y="3216"/>
                  </a:lnTo>
                  <a:lnTo>
                    <a:pt x="2573" y="3296"/>
                  </a:lnTo>
                  <a:lnTo>
                    <a:pt x="2733" y="3323"/>
                  </a:lnTo>
                  <a:lnTo>
                    <a:pt x="2867" y="3296"/>
                  </a:lnTo>
                  <a:lnTo>
                    <a:pt x="3001" y="3216"/>
                  </a:lnTo>
                  <a:lnTo>
                    <a:pt x="5332" y="858"/>
                  </a:lnTo>
                  <a:lnTo>
                    <a:pt x="5413" y="778"/>
                  </a:lnTo>
                  <a:lnTo>
                    <a:pt x="5439" y="671"/>
                  </a:lnTo>
                  <a:lnTo>
                    <a:pt x="5439" y="563"/>
                  </a:lnTo>
                  <a:lnTo>
                    <a:pt x="5413" y="456"/>
                  </a:lnTo>
                  <a:lnTo>
                    <a:pt x="5359" y="349"/>
                  </a:lnTo>
                  <a:lnTo>
                    <a:pt x="5279" y="269"/>
                  </a:lnTo>
                  <a:lnTo>
                    <a:pt x="5171" y="215"/>
                  </a:lnTo>
                  <a:lnTo>
                    <a:pt x="4153" y="215"/>
                  </a:lnTo>
                  <a:lnTo>
                    <a:pt x="4153" y="1"/>
                  </a:lnTo>
                  <a:lnTo>
                    <a:pt x="3805" y="81"/>
                  </a:lnTo>
                  <a:lnTo>
                    <a:pt x="3457" y="162"/>
                  </a:lnTo>
                  <a:lnTo>
                    <a:pt x="3082" y="188"/>
                  </a:lnTo>
                  <a:lnTo>
                    <a:pt x="2358" y="188"/>
                  </a:lnTo>
                  <a:lnTo>
                    <a:pt x="2010" y="162"/>
                  </a:lnTo>
                  <a:lnTo>
                    <a:pt x="1635" y="81"/>
                  </a:lnTo>
                  <a:lnTo>
                    <a:pt x="1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2"/>
            <p:cNvSpPr/>
            <p:nvPr/>
          </p:nvSpPr>
          <p:spPr>
            <a:xfrm>
              <a:off x="1136350" y="2835050"/>
              <a:ext cx="60975" cy="34175"/>
            </a:xfrm>
            <a:custGeom>
              <a:avLst/>
              <a:gdLst/>
              <a:ahLst/>
              <a:cxnLst/>
              <a:rect l="l" t="t" r="r" b="b"/>
              <a:pathLst>
                <a:path w="2439" h="1367" extrusionOk="0">
                  <a:moveTo>
                    <a:pt x="1" y="0"/>
                  </a:moveTo>
                  <a:lnTo>
                    <a:pt x="1" y="1367"/>
                  </a:lnTo>
                  <a:lnTo>
                    <a:pt x="1903" y="1367"/>
                  </a:lnTo>
                  <a:lnTo>
                    <a:pt x="2037" y="1313"/>
                  </a:lnTo>
                  <a:lnTo>
                    <a:pt x="2144" y="1260"/>
                  </a:lnTo>
                  <a:lnTo>
                    <a:pt x="2251" y="1179"/>
                  </a:lnTo>
                  <a:lnTo>
                    <a:pt x="2332" y="1072"/>
                  </a:lnTo>
                  <a:lnTo>
                    <a:pt x="2385" y="965"/>
                  </a:lnTo>
                  <a:lnTo>
                    <a:pt x="2439" y="831"/>
                  </a:lnTo>
                  <a:lnTo>
                    <a:pt x="2439" y="697"/>
                  </a:lnTo>
                  <a:lnTo>
                    <a:pt x="2439" y="563"/>
                  </a:lnTo>
                  <a:lnTo>
                    <a:pt x="2385" y="429"/>
                  </a:lnTo>
                  <a:lnTo>
                    <a:pt x="2332" y="322"/>
                  </a:lnTo>
                  <a:lnTo>
                    <a:pt x="2251" y="215"/>
                  </a:lnTo>
                  <a:lnTo>
                    <a:pt x="2144" y="134"/>
                  </a:lnTo>
                  <a:lnTo>
                    <a:pt x="2037" y="54"/>
                  </a:lnTo>
                  <a:lnTo>
                    <a:pt x="1903" y="27"/>
                  </a:lnTo>
                  <a:lnTo>
                    <a:pt x="17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2"/>
            <p:cNvSpPr/>
            <p:nvPr/>
          </p:nvSpPr>
          <p:spPr>
            <a:xfrm>
              <a:off x="1136350" y="2782125"/>
              <a:ext cx="60975" cy="34200"/>
            </a:xfrm>
            <a:custGeom>
              <a:avLst/>
              <a:gdLst/>
              <a:ahLst/>
              <a:cxnLst/>
              <a:rect l="l" t="t" r="r" b="b"/>
              <a:pathLst>
                <a:path w="2439" h="1368" extrusionOk="0">
                  <a:moveTo>
                    <a:pt x="1" y="1"/>
                  </a:moveTo>
                  <a:lnTo>
                    <a:pt x="1" y="1367"/>
                  </a:lnTo>
                  <a:lnTo>
                    <a:pt x="1769" y="1367"/>
                  </a:lnTo>
                  <a:lnTo>
                    <a:pt x="1903" y="1340"/>
                  </a:lnTo>
                  <a:lnTo>
                    <a:pt x="2037" y="1314"/>
                  </a:lnTo>
                  <a:lnTo>
                    <a:pt x="2144" y="1233"/>
                  </a:lnTo>
                  <a:lnTo>
                    <a:pt x="2251" y="1153"/>
                  </a:lnTo>
                  <a:lnTo>
                    <a:pt x="2332" y="1046"/>
                  </a:lnTo>
                  <a:lnTo>
                    <a:pt x="2385" y="939"/>
                  </a:lnTo>
                  <a:lnTo>
                    <a:pt x="2439" y="805"/>
                  </a:lnTo>
                  <a:lnTo>
                    <a:pt x="2439" y="671"/>
                  </a:lnTo>
                  <a:lnTo>
                    <a:pt x="2439" y="537"/>
                  </a:lnTo>
                  <a:lnTo>
                    <a:pt x="2385" y="403"/>
                  </a:lnTo>
                  <a:lnTo>
                    <a:pt x="2332" y="295"/>
                  </a:lnTo>
                  <a:lnTo>
                    <a:pt x="2251" y="188"/>
                  </a:lnTo>
                  <a:lnTo>
                    <a:pt x="2144" y="108"/>
                  </a:lnTo>
                  <a:lnTo>
                    <a:pt x="2037" y="54"/>
                  </a:lnTo>
                  <a:lnTo>
                    <a:pt x="19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2"/>
            <p:cNvSpPr/>
            <p:nvPr/>
          </p:nvSpPr>
          <p:spPr>
            <a:xfrm>
              <a:off x="1043250" y="2709125"/>
              <a:ext cx="233800" cy="233125"/>
            </a:xfrm>
            <a:custGeom>
              <a:avLst/>
              <a:gdLst/>
              <a:ahLst/>
              <a:cxnLst/>
              <a:rect l="l" t="t" r="r" b="b"/>
              <a:pathLst>
                <a:path w="9352" h="9325" extrusionOk="0">
                  <a:moveTo>
                    <a:pt x="5413" y="1608"/>
                  </a:moveTo>
                  <a:lnTo>
                    <a:pt x="5547" y="1635"/>
                  </a:lnTo>
                  <a:lnTo>
                    <a:pt x="5681" y="1715"/>
                  </a:lnTo>
                  <a:lnTo>
                    <a:pt x="5761" y="1822"/>
                  </a:lnTo>
                  <a:lnTo>
                    <a:pt x="5788" y="1983"/>
                  </a:lnTo>
                  <a:lnTo>
                    <a:pt x="5788" y="2171"/>
                  </a:lnTo>
                  <a:lnTo>
                    <a:pt x="6029" y="2251"/>
                  </a:lnTo>
                  <a:lnTo>
                    <a:pt x="6243" y="2358"/>
                  </a:lnTo>
                  <a:lnTo>
                    <a:pt x="6458" y="2492"/>
                  </a:lnTo>
                  <a:lnTo>
                    <a:pt x="6618" y="2680"/>
                  </a:lnTo>
                  <a:lnTo>
                    <a:pt x="6752" y="2867"/>
                  </a:lnTo>
                  <a:lnTo>
                    <a:pt x="6860" y="3082"/>
                  </a:lnTo>
                  <a:lnTo>
                    <a:pt x="6913" y="3323"/>
                  </a:lnTo>
                  <a:lnTo>
                    <a:pt x="6940" y="3591"/>
                  </a:lnTo>
                  <a:lnTo>
                    <a:pt x="6940" y="3751"/>
                  </a:lnTo>
                  <a:lnTo>
                    <a:pt x="6913" y="3912"/>
                  </a:lnTo>
                  <a:lnTo>
                    <a:pt x="6806" y="4180"/>
                  </a:lnTo>
                  <a:lnTo>
                    <a:pt x="6672" y="4448"/>
                  </a:lnTo>
                  <a:lnTo>
                    <a:pt x="6484" y="4662"/>
                  </a:lnTo>
                  <a:lnTo>
                    <a:pt x="6672" y="4877"/>
                  </a:lnTo>
                  <a:lnTo>
                    <a:pt x="6806" y="5145"/>
                  </a:lnTo>
                  <a:lnTo>
                    <a:pt x="6913" y="5413"/>
                  </a:lnTo>
                  <a:lnTo>
                    <a:pt x="6940" y="5573"/>
                  </a:lnTo>
                  <a:lnTo>
                    <a:pt x="6940" y="5734"/>
                  </a:lnTo>
                  <a:lnTo>
                    <a:pt x="6913" y="6002"/>
                  </a:lnTo>
                  <a:lnTo>
                    <a:pt x="6860" y="6243"/>
                  </a:lnTo>
                  <a:lnTo>
                    <a:pt x="6752" y="6457"/>
                  </a:lnTo>
                  <a:lnTo>
                    <a:pt x="6618" y="6645"/>
                  </a:lnTo>
                  <a:lnTo>
                    <a:pt x="6458" y="6833"/>
                  </a:lnTo>
                  <a:lnTo>
                    <a:pt x="6243" y="6967"/>
                  </a:lnTo>
                  <a:lnTo>
                    <a:pt x="6029" y="7074"/>
                  </a:lnTo>
                  <a:lnTo>
                    <a:pt x="5788" y="7154"/>
                  </a:lnTo>
                  <a:lnTo>
                    <a:pt x="5788" y="7342"/>
                  </a:lnTo>
                  <a:lnTo>
                    <a:pt x="5761" y="7502"/>
                  </a:lnTo>
                  <a:lnTo>
                    <a:pt x="5681" y="7610"/>
                  </a:lnTo>
                  <a:lnTo>
                    <a:pt x="5547" y="7690"/>
                  </a:lnTo>
                  <a:lnTo>
                    <a:pt x="5413" y="7717"/>
                  </a:lnTo>
                  <a:lnTo>
                    <a:pt x="5252" y="7690"/>
                  </a:lnTo>
                  <a:lnTo>
                    <a:pt x="5145" y="7610"/>
                  </a:lnTo>
                  <a:lnTo>
                    <a:pt x="5038" y="7502"/>
                  </a:lnTo>
                  <a:lnTo>
                    <a:pt x="5011" y="7342"/>
                  </a:lnTo>
                  <a:lnTo>
                    <a:pt x="5011" y="7181"/>
                  </a:lnTo>
                  <a:lnTo>
                    <a:pt x="4421" y="7181"/>
                  </a:lnTo>
                  <a:lnTo>
                    <a:pt x="4421" y="7342"/>
                  </a:lnTo>
                  <a:lnTo>
                    <a:pt x="4395" y="7502"/>
                  </a:lnTo>
                  <a:lnTo>
                    <a:pt x="4314" y="7610"/>
                  </a:lnTo>
                  <a:lnTo>
                    <a:pt x="4180" y="7690"/>
                  </a:lnTo>
                  <a:lnTo>
                    <a:pt x="4046" y="7717"/>
                  </a:lnTo>
                  <a:lnTo>
                    <a:pt x="3886" y="7690"/>
                  </a:lnTo>
                  <a:lnTo>
                    <a:pt x="3752" y="7610"/>
                  </a:lnTo>
                  <a:lnTo>
                    <a:pt x="3671" y="7502"/>
                  </a:lnTo>
                  <a:lnTo>
                    <a:pt x="3644" y="7342"/>
                  </a:lnTo>
                  <a:lnTo>
                    <a:pt x="3644" y="7181"/>
                  </a:lnTo>
                  <a:lnTo>
                    <a:pt x="2814" y="7181"/>
                  </a:lnTo>
                  <a:lnTo>
                    <a:pt x="2653" y="7154"/>
                  </a:lnTo>
                  <a:lnTo>
                    <a:pt x="2546" y="7074"/>
                  </a:lnTo>
                  <a:lnTo>
                    <a:pt x="2439" y="6967"/>
                  </a:lnTo>
                  <a:lnTo>
                    <a:pt x="2412" y="6806"/>
                  </a:lnTo>
                  <a:lnTo>
                    <a:pt x="2439" y="6645"/>
                  </a:lnTo>
                  <a:lnTo>
                    <a:pt x="2546" y="6538"/>
                  </a:lnTo>
                  <a:lnTo>
                    <a:pt x="2653" y="6457"/>
                  </a:lnTo>
                  <a:lnTo>
                    <a:pt x="2814" y="6404"/>
                  </a:lnTo>
                  <a:lnTo>
                    <a:pt x="2948" y="6404"/>
                  </a:lnTo>
                  <a:lnTo>
                    <a:pt x="2948" y="2921"/>
                  </a:lnTo>
                  <a:lnTo>
                    <a:pt x="2814" y="2921"/>
                  </a:lnTo>
                  <a:lnTo>
                    <a:pt x="2653" y="2867"/>
                  </a:lnTo>
                  <a:lnTo>
                    <a:pt x="2546" y="2787"/>
                  </a:lnTo>
                  <a:lnTo>
                    <a:pt x="2439" y="2680"/>
                  </a:lnTo>
                  <a:lnTo>
                    <a:pt x="2412" y="2519"/>
                  </a:lnTo>
                  <a:lnTo>
                    <a:pt x="2439" y="2358"/>
                  </a:lnTo>
                  <a:lnTo>
                    <a:pt x="2546" y="2251"/>
                  </a:lnTo>
                  <a:lnTo>
                    <a:pt x="2653" y="2171"/>
                  </a:lnTo>
                  <a:lnTo>
                    <a:pt x="2814" y="2144"/>
                  </a:lnTo>
                  <a:lnTo>
                    <a:pt x="3644" y="2144"/>
                  </a:lnTo>
                  <a:lnTo>
                    <a:pt x="3644" y="1983"/>
                  </a:lnTo>
                  <a:lnTo>
                    <a:pt x="3671" y="1822"/>
                  </a:lnTo>
                  <a:lnTo>
                    <a:pt x="3752" y="1715"/>
                  </a:lnTo>
                  <a:lnTo>
                    <a:pt x="3886" y="1635"/>
                  </a:lnTo>
                  <a:lnTo>
                    <a:pt x="4046" y="1608"/>
                  </a:lnTo>
                  <a:lnTo>
                    <a:pt x="4180" y="1635"/>
                  </a:lnTo>
                  <a:lnTo>
                    <a:pt x="4314" y="1715"/>
                  </a:lnTo>
                  <a:lnTo>
                    <a:pt x="4395" y="1822"/>
                  </a:lnTo>
                  <a:lnTo>
                    <a:pt x="4421" y="1983"/>
                  </a:lnTo>
                  <a:lnTo>
                    <a:pt x="4421" y="2144"/>
                  </a:lnTo>
                  <a:lnTo>
                    <a:pt x="5011" y="2144"/>
                  </a:lnTo>
                  <a:lnTo>
                    <a:pt x="5011" y="1983"/>
                  </a:lnTo>
                  <a:lnTo>
                    <a:pt x="5038" y="1822"/>
                  </a:lnTo>
                  <a:lnTo>
                    <a:pt x="5145" y="1715"/>
                  </a:lnTo>
                  <a:lnTo>
                    <a:pt x="5252" y="1635"/>
                  </a:lnTo>
                  <a:lnTo>
                    <a:pt x="5413" y="1608"/>
                  </a:lnTo>
                  <a:close/>
                  <a:moveTo>
                    <a:pt x="4207" y="0"/>
                  </a:moveTo>
                  <a:lnTo>
                    <a:pt x="3752" y="81"/>
                  </a:lnTo>
                  <a:lnTo>
                    <a:pt x="3296" y="188"/>
                  </a:lnTo>
                  <a:lnTo>
                    <a:pt x="2867" y="349"/>
                  </a:lnTo>
                  <a:lnTo>
                    <a:pt x="2465" y="563"/>
                  </a:lnTo>
                  <a:lnTo>
                    <a:pt x="2064" y="777"/>
                  </a:lnTo>
                  <a:lnTo>
                    <a:pt x="1715" y="1045"/>
                  </a:lnTo>
                  <a:lnTo>
                    <a:pt x="1367" y="1367"/>
                  </a:lnTo>
                  <a:lnTo>
                    <a:pt x="1072" y="1688"/>
                  </a:lnTo>
                  <a:lnTo>
                    <a:pt x="804" y="2063"/>
                  </a:lnTo>
                  <a:lnTo>
                    <a:pt x="563" y="2438"/>
                  </a:lnTo>
                  <a:lnTo>
                    <a:pt x="376" y="2840"/>
                  </a:lnTo>
                  <a:lnTo>
                    <a:pt x="215" y="3269"/>
                  </a:lnTo>
                  <a:lnTo>
                    <a:pt x="108" y="3725"/>
                  </a:lnTo>
                  <a:lnTo>
                    <a:pt x="27" y="4180"/>
                  </a:lnTo>
                  <a:lnTo>
                    <a:pt x="0" y="4662"/>
                  </a:lnTo>
                  <a:lnTo>
                    <a:pt x="27" y="5145"/>
                  </a:lnTo>
                  <a:lnTo>
                    <a:pt x="108" y="5600"/>
                  </a:lnTo>
                  <a:lnTo>
                    <a:pt x="215" y="6056"/>
                  </a:lnTo>
                  <a:lnTo>
                    <a:pt x="376" y="6484"/>
                  </a:lnTo>
                  <a:lnTo>
                    <a:pt x="563" y="6886"/>
                  </a:lnTo>
                  <a:lnTo>
                    <a:pt x="804" y="7261"/>
                  </a:lnTo>
                  <a:lnTo>
                    <a:pt x="1072" y="7636"/>
                  </a:lnTo>
                  <a:lnTo>
                    <a:pt x="1367" y="7958"/>
                  </a:lnTo>
                  <a:lnTo>
                    <a:pt x="1715" y="8279"/>
                  </a:lnTo>
                  <a:lnTo>
                    <a:pt x="2064" y="8547"/>
                  </a:lnTo>
                  <a:lnTo>
                    <a:pt x="2465" y="8762"/>
                  </a:lnTo>
                  <a:lnTo>
                    <a:pt x="2867" y="8976"/>
                  </a:lnTo>
                  <a:lnTo>
                    <a:pt x="3296" y="9137"/>
                  </a:lnTo>
                  <a:lnTo>
                    <a:pt x="3752" y="9244"/>
                  </a:lnTo>
                  <a:lnTo>
                    <a:pt x="4207" y="9298"/>
                  </a:lnTo>
                  <a:lnTo>
                    <a:pt x="4689" y="9324"/>
                  </a:lnTo>
                  <a:lnTo>
                    <a:pt x="5172" y="9298"/>
                  </a:lnTo>
                  <a:lnTo>
                    <a:pt x="5627" y="9244"/>
                  </a:lnTo>
                  <a:lnTo>
                    <a:pt x="6083" y="9137"/>
                  </a:lnTo>
                  <a:lnTo>
                    <a:pt x="6511" y="8976"/>
                  </a:lnTo>
                  <a:lnTo>
                    <a:pt x="6913" y="8762"/>
                  </a:lnTo>
                  <a:lnTo>
                    <a:pt x="7288" y="8547"/>
                  </a:lnTo>
                  <a:lnTo>
                    <a:pt x="7663" y="8279"/>
                  </a:lnTo>
                  <a:lnTo>
                    <a:pt x="7985" y="7958"/>
                  </a:lnTo>
                  <a:lnTo>
                    <a:pt x="8280" y="7636"/>
                  </a:lnTo>
                  <a:lnTo>
                    <a:pt x="8548" y="7261"/>
                  </a:lnTo>
                  <a:lnTo>
                    <a:pt x="8789" y="6886"/>
                  </a:lnTo>
                  <a:lnTo>
                    <a:pt x="8976" y="6484"/>
                  </a:lnTo>
                  <a:lnTo>
                    <a:pt x="9137" y="6056"/>
                  </a:lnTo>
                  <a:lnTo>
                    <a:pt x="9271" y="5600"/>
                  </a:lnTo>
                  <a:lnTo>
                    <a:pt x="9325" y="5145"/>
                  </a:lnTo>
                  <a:lnTo>
                    <a:pt x="9351" y="4662"/>
                  </a:lnTo>
                  <a:lnTo>
                    <a:pt x="9325" y="4180"/>
                  </a:lnTo>
                  <a:lnTo>
                    <a:pt x="9271" y="3725"/>
                  </a:lnTo>
                  <a:lnTo>
                    <a:pt x="9137" y="3269"/>
                  </a:lnTo>
                  <a:lnTo>
                    <a:pt x="8976" y="2840"/>
                  </a:lnTo>
                  <a:lnTo>
                    <a:pt x="8789" y="2438"/>
                  </a:lnTo>
                  <a:lnTo>
                    <a:pt x="8548" y="2063"/>
                  </a:lnTo>
                  <a:lnTo>
                    <a:pt x="8280" y="1688"/>
                  </a:lnTo>
                  <a:lnTo>
                    <a:pt x="7985" y="1367"/>
                  </a:lnTo>
                  <a:lnTo>
                    <a:pt x="7663" y="1045"/>
                  </a:lnTo>
                  <a:lnTo>
                    <a:pt x="7288" y="777"/>
                  </a:lnTo>
                  <a:lnTo>
                    <a:pt x="6913" y="563"/>
                  </a:lnTo>
                  <a:lnTo>
                    <a:pt x="6511" y="349"/>
                  </a:lnTo>
                  <a:lnTo>
                    <a:pt x="6083" y="188"/>
                  </a:lnTo>
                  <a:lnTo>
                    <a:pt x="5627" y="81"/>
                  </a:lnTo>
                  <a:lnTo>
                    <a:pt x="51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 name="Google Shape;1332;p62"/>
          <p:cNvGrpSpPr/>
          <p:nvPr/>
        </p:nvGrpSpPr>
        <p:grpSpPr>
          <a:xfrm>
            <a:off x="2565500" y="2650251"/>
            <a:ext cx="227100" cy="330925"/>
            <a:chOff x="1803500" y="2709125"/>
            <a:chExt cx="227100" cy="330925"/>
          </a:xfrm>
        </p:grpSpPr>
        <p:sp>
          <p:nvSpPr>
            <p:cNvPr id="1333" name="Google Shape;1333;p62"/>
            <p:cNvSpPr/>
            <p:nvPr/>
          </p:nvSpPr>
          <p:spPr>
            <a:xfrm>
              <a:off x="1897950" y="2845100"/>
              <a:ext cx="50275" cy="27475"/>
            </a:xfrm>
            <a:custGeom>
              <a:avLst/>
              <a:gdLst/>
              <a:ahLst/>
              <a:cxnLst/>
              <a:rect l="l" t="t" r="r" b="b"/>
              <a:pathLst>
                <a:path w="2011" h="1099" extrusionOk="0">
                  <a:moveTo>
                    <a:pt x="1" y="0"/>
                  </a:moveTo>
                  <a:lnTo>
                    <a:pt x="1" y="1099"/>
                  </a:lnTo>
                  <a:lnTo>
                    <a:pt x="1474" y="1099"/>
                  </a:lnTo>
                  <a:lnTo>
                    <a:pt x="1581" y="1072"/>
                  </a:lnTo>
                  <a:lnTo>
                    <a:pt x="1689" y="1045"/>
                  </a:lnTo>
                  <a:lnTo>
                    <a:pt x="1769" y="992"/>
                  </a:lnTo>
                  <a:lnTo>
                    <a:pt x="1849" y="938"/>
                  </a:lnTo>
                  <a:lnTo>
                    <a:pt x="1930" y="858"/>
                  </a:lnTo>
                  <a:lnTo>
                    <a:pt x="1983" y="751"/>
                  </a:lnTo>
                  <a:lnTo>
                    <a:pt x="2010" y="670"/>
                  </a:lnTo>
                  <a:lnTo>
                    <a:pt x="2010" y="536"/>
                  </a:lnTo>
                  <a:lnTo>
                    <a:pt x="2010" y="429"/>
                  </a:lnTo>
                  <a:lnTo>
                    <a:pt x="1983" y="322"/>
                  </a:lnTo>
                  <a:lnTo>
                    <a:pt x="1930" y="241"/>
                  </a:lnTo>
                  <a:lnTo>
                    <a:pt x="1849" y="161"/>
                  </a:lnTo>
                  <a:lnTo>
                    <a:pt x="1769" y="81"/>
                  </a:lnTo>
                  <a:lnTo>
                    <a:pt x="1689" y="54"/>
                  </a:lnTo>
                  <a:lnTo>
                    <a:pt x="15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2"/>
            <p:cNvSpPr/>
            <p:nvPr/>
          </p:nvSpPr>
          <p:spPr>
            <a:xfrm>
              <a:off x="1803500" y="2709125"/>
              <a:ext cx="227100" cy="330925"/>
            </a:xfrm>
            <a:custGeom>
              <a:avLst/>
              <a:gdLst/>
              <a:ahLst/>
              <a:cxnLst/>
              <a:rect l="l" t="t" r="r" b="b"/>
              <a:pathLst>
                <a:path w="9084" h="13237" extrusionOk="0">
                  <a:moveTo>
                    <a:pt x="5440" y="2331"/>
                  </a:moveTo>
                  <a:lnTo>
                    <a:pt x="5601" y="2358"/>
                  </a:lnTo>
                  <a:lnTo>
                    <a:pt x="5735" y="2438"/>
                  </a:lnTo>
                  <a:lnTo>
                    <a:pt x="5815" y="2572"/>
                  </a:lnTo>
                  <a:lnTo>
                    <a:pt x="5842" y="2706"/>
                  </a:lnTo>
                  <a:lnTo>
                    <a:pt x="5842" y="2921"/>
                  </a:lnTo>
                  <a:lnTo>
                    <a:pt x="6003" y="3028"/>
                  </a:lnTo>
                  <a:lnTo>
                    <a:pt x="6136" y="3135"/>
                  </a:lnTo>
                  <a:lnTo>
                    <a:pt x="6270" y="3269"/>
                  </a:lnTo>
                  <a:lnTo>
                    <a:pt x="6378" y="3403"/>
                  </a:lnTo>
                  <a:lnTo>
                    <a:pt x="6458" y="3564"/>
                  </a:lnTo>
                  <a:lnTo>
                    <a:pt x="6512" y="3751"/>
                  </a:lnTo>
                  <a:lnTo>
                    <a:pt x="6565" y="3939"/>
                  </a:lnTo>
                  <a:lnTo>
                    <a:pt x="6565" y="4126"/>
                  </a:lnTo>
                  <a:lnTo>
                    <a:pt x="6538" y="4394"/>
                  </a:lnTo>
                  <a:lnTo>
                    <a:pt x="6485" y="4636"/>
                  </a:lnTo>
                  <a:lnTo>
                    <a:pt x="6351" y="4850"/>
                  </a:lnTo>
                  <a:lnTo>
                    <a:pt x="6190" y="5064"/>
                  </a:lnTo>
                  <a:lnTo>
                    <a:pt x="6351" y="5252"/>
                  </a:lnTo>
                  <a:lnTo>
                    <a:pt x="6485" y="5466"/>
                  </a:lnTo>
                  <a:lnTo>
                    <a:pt x="6538" y="5707"/>
                  </a:lnTo>
                  <a:lnTo>
                    <a:pt x="6565" y="5975"/>
                  </a:lnTo>
                  <a:lnTo>
                    <a:pt x="6565" y="6190"/>
                  </a:lnTo>
                  <a:lnTo>
                    <a:pt x="6512" y="6350"/>
                  </a:lnTo>
                  <a:lnTo>
                    <a:pt x="6458" y="6538"/>
                  </a:lnTo>
                  <a:lnTo>
                    <a:pt x="6378" y="6699"/>
                  </a:lnTo>
                  <a:lnTo>
                    <a:pt x="6270" y="6833"/>
                  </a:lnTo>
                  <a:lnTo>
                    <a:pt x="6136" y="6967"/>
                  </a:lnTo>
                  <a:lnTo>
                    <a:pt x="6003" y="7074"/>
                  </a:lnTo>
                  <a:lnTo>
                    <a:pt x="5842" y="7181"/>
                  </a:lnTo>
                  <a:lnTo>
                    <a:pt x="5842" y="7395"/>
                  </a:lnTo>
                  <a:lnTo>
                    <a:pt x="5815" y="7529"/>
                  </a:lnTo>
                  <a:lnTo>
                    <a:pt x="5735" y="7663"/>
                  </a:lnTo>
                  <a:lnTo>
                    <a:pt x="5601" y="7744"/>
                  </a:lnTo>
                  <a:lnTo>
                    <a:pt x="5440" y="7770"/>
                  </a:lnTo>
                  <a:lnTo>
                    <a:pt x="5306" y="7744"/>
                  </a:lnTo>
                  <a:lnTo>
                    <a:pt x="5172" y="7663"/>
                  </a:lnTo>
                  <a:lnTo>
                    <a:pt x="5092" y="7529"/>
                  </a:lnTo>
                  <a:lnTo>
                    <a:pt x="5065" y="7395"/>
                  </a:lnTo>
                  <a:lnTo>
                    <a:pt x="5065" y="7315"/>
                  </a:lnTo>
                  <a:lnTo>
                    <a:pt x="4020" y="7315"/>
                  </a:lnTo>
                  <a:lnTo>
                    <a:pt x="4020" y="7395"/>
                  </a:lnTo>
                  <a:lnTo>
                    <a:pt x="3993" y="7529"/>
                  </a:lnTo>
                  <a:lnTo>
                    <a:pt x="3913" y="7663"/>
                  </a:lnTo>
                  <a:lnTo>
                    <a:pt x="3779" y="7744"/>
                  </a:lnTo>
                  <a:lnTo>
                    <a:pt x="3618" y="7770"/>
                  </a:lnTo>
                  <a:lnTo>
                    <a:pt x="3484" y="7744"/>
                  </a:lnTo>
                  <a:lnTo>
                    <a:pt x="3350" y="7663"/>
                  </a:lnTo>
                  <a:lnTo>
                    <a:pt x="3270" y="7529"/>
                  </a:lnTo>
                  <a:lnTo>
                    <a:pt x="3243" y="7395"/>
                  </a:lnTo>
                  <a:lnTo>
                    <a:pt x="3243" y="7315"/>
                  </a:lnTo>
                  <a:lnTo>
                    <a:pt x="2921" y="7315"/>
                  </a:lnTo>
                  <a:lnTo>
                    <a:pt x="2761" y="7288"/>
                  </a:lnTo>
                  <a:lnTo>
                    <a:pt x="2653" y="7208"/>
                  </a:lnTo>
                  <a:lnTo>
                    <a:pt x="2546" y="7074"/>
                  </a:lnTo>
                  <a:lnTo>
                    <a:pt x="2519" y="6913"/>
                  </a:lnTo>
                  <a:lnTo>
                    <a:pt x="2546" y="6779"/>
                  </a:lnTo>
                  <a:lnTo>
                    <a:pt x="2653" y="6645"/>
                  </a:lnTo>
                  <a:lnTo>
                    <a:pt x="2761" y="6565"/>
                  </a:lnTo>
                  <a:lnTo>
                    <a:pt x="2921" y="6538"/>
                  </a:lnTo>
                  <a:lnTo>
                    <a:pt x="3002" y="6538"/>
                  </a:lnTo>
                  <a:lnTo>
                    <a:pt x="3002" y="3564"/>
                  </a:lnTo>
                  <a:lnTo>
                    <a:pt x="2921" y="3564"/>
                  </a:lnTo>
                  <a:lnTo>
                    <a:pt x="2761" y="3537"/>
                  </a:lnTo>
                  <a:lnTo>
                    <a:pt x="2653" y="3457"/>
                  </a:lnTo>
                  <a:lnTo>
                    <a:pt x="2546" y="3323"/>
                  </a:lnTo>
                  <a:lnTo>
                    <a:pt x="2519" y="3189"/>
                  </a:lnTo>
                  <a:lnTo>
                    <a:pt x="2546" y="3028"/>
                  </a:lnTo>
                  <a:lnTo>
                    <a:pt x="2653" y="2921"/>
                  </a:lnTo>
                  <a:lnTo>
                    <a:pt x="2761" y="2814"/>
                  </a:lnTo>
                  <a:lnTo>
                    <a:pt x="2921" y="2787"/>
                  </a:lnTo>
                  <a:lnTo>
                    <a:pt x="3243" y="2787"/>
                  </a:lnTo>
                  <a:lnTo>
                    <a:pt x="3243" y="2706"/>
                  </a:lnTo>
                  <a:lnTo>
                    <a:pt x="3270" y="2572"/>
                  </a:lnTo>
                  <a:lnTo>
                    <a:pt x="3350" y="2438"/>
                  </a:lnTo>
                  <a:lnTo>
                    <a:pt x="3484" y="2358"/>
                  </a:lnTo>
                  <a:lnTo>
                    <a:pt x="3618" y="2331"/>
                  </a:lnTo>
                  <a:lnTo>
                    <a:pt x="3779" y="2358"/>
                  </a:lnTo>
                  <a:lnTo>
                    <a:pt x="3913" y="2438"/>
                  </a:lnTo>
                  <a:lnTo>
                    <a:pt x="3993" y="2572"/>
                  </a:lnTo>
                  <a:lnTo>
                    <a:pt x="4020" y="2706"/>
                  </a:lnTo>
                  <a:lnTo>
                    <a:pt x="4020" y="2787"/>
                  </a:lnTo>
                  <a:lnTo>
                    <a:pt x="5065" y="2787"/>
                  </a:lnTo>
                  <a:lnTo>
                    <a:pt x="5065" y="2706"/>
                  </a:lnTo>
                  <a:lnTo>
                    <a:pt x="5092" y="2572"/>
                  </a:lnTo>
                  <a:lnTo>
                    <a:pt x="5172" y="2438"/>
                  </a:lnTo>
                  <a:lnTo>
                    <a:pt x="5306" y="2358"/>
                  </a:lnTo>
                  <a:lnTo>
                    <a:pt x="5440" y="2331"/>
                  </a:lnTo>
                  <a:close/>
                  <a:moveTo>
                    <a:pt x="4100" y="0"/>
                  </a:moveTo>
                  <a:lnTo>
                    <a:pt x="3645" y="81"/>
                  </a:lnTo>
                  <a:lnTo>
                    <a:pt x="3216" y="188"/>
                  </a:lnTo>
                  <a:lnTo>
                    <a:pt x="2787" y="349"/>
                  </a:lnTo>
                  <a:lnTo>
                    <a:pt x="2385" y="536"/>
                  </a:lnTo>
                  <a:lnTo>
                    <a:pt x="2010" y="777"/>
                  </a:lnTo>
                  <a:lnTo>
                    <a:pt x="1662" y="1018"/>
                  </a:lnTo>
                  <a:lnTo>
                    <a:pt x="1340" y="1313"/>
                  </a:lnTo>
                  <a:lnTo>
                    <a:pt x="1046" y="1635"/>
                  </a:lnTo>
                  <a:lnTo>
                    <a:pt x="778" y="1983"/>
                  </a:lnTo>
                  <a:lnTo>
                    <a:pt x="563" y="2358"/>
                  </a:lnTo>
                  <a:lnTo>
                    <a:pt x="376" y="2760"/>
                  </a:lnTo>
                  <a:lnTo>
                    <a:pt x="215" y="3189"/>
                  </a:lnTo>
                  <a:lnTo>
                    <a:pt x="108" y="3617"/>
                  </a:lnTo>
                  <a:lnTo>
                    <a:pt x="28" y="4073"/>
                  </a:lnTo>
                  <a:lnTo>
                    <a:pt x="1" y="4528"/>
                  </a:lnTo>
                  <a:lnTo>
                    <a:pt x="28" y="4850"/>
                  </a:lnTo>
                  <a:lnTo>
                    <a:pt x="54" y="5145"/>
                  </a:lnTo>
                  <a:lnTo>
                    <a:pt x="108" y="5493"/>
                  </a:lnTo>
                  <a:lnTo>
                    <a:pt x="188" y="5814"/>
                  </a:lnTo>
                  <a:lnTo>
                    <a:pt x="376" y="6484"/>
                  </a:lnTo>
                  <a:lnTo>
                    <a:pt x="644" y="7208"/>
                  </a:lnTo>
                  <a:lnTo>
                    <a:pt x="965" y="7904"/>
                  </a:lnTo>
                  <a:lnTo>
                    <a:pt x="1314" y="8601"/>
                  </a:lnTo>
                  <a:lnTo>
                    <a:pt x="1689" y="9271"/>
                  </a:lnTo>
                  <a:lnTo>
                    <a:pt x="2064" y="9941"/>
                  </a:lnTo>
                  <a:lnTo>
                    <a:pt x="2466" y="10557"/>
                  </a:lnTo>
                  <a:lnTo>
                    <a:pt x="2841" y="11119"/>
                  </a:lnTo>
                  <a:lnTo>
                    <a:pt x="3511" y="12111"/>
                  </a:lnTo>
                  <a:lnTo>
                    <a:pt x="4020" y="12781"/>
                  </a:lnTo>
                  <a:lnTo>
                    <a:pt x="4261" y="13075"/>
                  </a:lnTo>
                  <a:lnTo>
                    <a:pt x="4315" y="13156"/>
                  </a:lnTo>
                  <a:lnTo>
                    <a:pt x="4395" y="13183"/>
                  </a:lnTo>
                  <a:lnTo>
                    <a:pt x="4475" y="13209"/>
                  </a:lnTo>
                  <a:lnTo>
                    <a:pt x="4556" y="13236"/>
                  </a:lnTo>
                  <a:lnTo>
                    <a:pt x="4636" y="13209"/>
                  </a:lnTo>
                  <a:lnTo>
                    <a:pt x="4716" y="13183"/>
                  </a:lnTo>
                  <a:lnTo>
                    <a:pt x="4797" y="13156"/>
                  </a:lnTo>
                  <a:lnTo>
                    <a:pt x="4850" y="13075"/>
                  </a:lnTo>
                  <a:lnTo>
                    <a:pt x="5092" y="12781"/>
                  </a:lnTo>
                  <a:lnTo>
                    <a:pt x="5601" y="12111"/>
                  </a:lnTo>
                  <a:lnTo>
                    <a:pt x="6270" y="11119"/>
                  </a:lnTo>
                  <a:lnTo>
                    <a:pt x="6646" y="10557"/>
                  </a:lnTo>
                  <a:lnTo>
                    <a:pt x="7047" y="9941"/>
                  </a:lnTo>
                  <a:lnTo>
                    <a:pt x="7423" y="9271"/>
                  </a:lnTo>
                  <a:lnTo>
                    <a:pt x="7798" y="8601"/>
                  </a:lnTo>
                  <a:lnTo>
                    <a:pt x="8146" y="7904"/>
                  </a:lnTo>
                  <a:lnTo>
                    <a:pt x="8467" y="7208"/>
                  </a:lnTo>
                  <a:lnTo>
                    <a:pt x="8709" y="6484"/>
                  </a:lnTo>
                  <a:lnTo>
                    <a:pt x="8923" y="5814"/>
                  </a:lnTo>
                  <a:lnTo>
                    <a:pt x="9003" y="5493"/>
                  </a:lnTo>
                  <a:lnTo>
                    <a:pt x="9057" y="5145"/>
                  </a:lnTo>
                  <a:lnTo>
                    <a:pt x="9084" y="4850"/>
                  </a:lnTo>
                  <a:lnTo>
                    <a:pt x="9084" y="4528"/>
                  </a:lnTo>
                  <a:lnTo>
                    <a:pt x="9084" y="4073"/>
                  </a:lnTo>
                  <a:lnTo>
                    <a:pt x="9003" y="3617"/>
                  </a:lnTo>
                  <a:lnTo>
                    <a:pt x="8896" y="3189"/>
                  </a:lnTo>
                  <a:lnTo>
                    <a:pt x="8735" y="2760"/>
                  </a:lnTo>
                  <a:lnTo>
                    <a:pt x="8548" y="2358"/>
                  </a:lnTo>
                  <a:lnTo>
                    <a:pt x="8307" y="1983"/>
                  </a:lnTo>
                  <a:lnTo>
                    <a:pt x="8066" y="1635"/>
                  </a:lnTo>
                  <a:lnTo>
                    <a:pt x="7771" y="1313"/>
                  </a:lnTo>
                  <a:lnTo>
                    <a:pt x="7449" y="1018"/>
                  </a:lnTo>
                  <a:lnTo>
                    <a:pt x="7101" y="777"/>
                  </a:lnTo>
                  <a:lnTo>
                    <a:pt x="6726" y="536"/>
                  </a:lnTo>
                  <a:lnTo>
                    <a:pt x="6324" y="349"/>
                  </a:lnTo>
                  <a:lnTo>
                    <a:pt x="5895" y="188"/>
                  </a:lnTo>
                  <a:lnTo>
                    <a:pt x="5467" y="81"/>
                  </a:lnTo>
                  <a:lnTo>
                    <a:pt x="50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2"/>
            <p:cNvSpPr/>
            <p:nvPr/>
          </p:nvSpPr>
          <p:spPr>
            <a:xfrm>
              <a:off x="1897950" y="2798200"/>
              <a:ext cx="50275" cy="27500"/>
            </a:xfrm>
            <a:custGeom>
              <a:avLst/>
              <a:gdLst/>
              <a:ahLst/>
              <a:cxnLst/>
              <a:rect l="l" t="t" r="r" b="b"/>
              <a:pathLst>
                <a:path w="2011" h="1100" extrusionOk="0">
                  <a:moveTo>
                    <a:pt x="1" y="1"/>
                  </a:moveTo>
                  <a:lnTo>
                    <a:pt x="1" y="1099"/>
                  </a:lnTo>
                  <a:lnTo>
                    <a:pt x="1581" y="1099"/>
                  </a:lnTo>
                  <a:lnTo>
                    <a:pt x="1689" y="1046"/>
                  </a:lnTo>
                  <a:lnTo>
                    <a:pt x="1769" y="1019"/>
                  </a:lnTo>
                  <a:lnTo>
                    <a:pt x="1849" y="939"/>
                  </a:lnTo>
                  <a:lnTo>
                    <a:pt x="1930" y="858"/>
                  </a:lnTo>
                  <a:lnTo>
                    <a:pt x="1983" y="778"/>
                  </a:lnTo>
                  <a:lnTo>
                    <a:pt x="2010" y="671"/>
                  </a:lnTo>
                  <a:lnTo>
                    <a:pt x="2010" y="563"/>
                  </a:lnTo>
                  <a:lnTo>
                    <a:pt x="2010" y="456"/>
                  </a:lnTo>
                  <a:lnTo>
                    <a:pt x="1983" y="349"/>
                  </a:lnTo>
                  <a:lnTo>
                    <a:pt x="1930" y="242"/>
                  </a:lnTo>
                  <a:lnTo>
                    <a:pt x="1849" y="162"/>
                  </a:lnTo>
                  <a:lnTo>
                    <a:pt x="1769" y="108"/>
                  </a:lnTo>
                  <a:lnTo>
                    <a:pt x="1689" y="54"/>
                  </a:lnTo>
                  <a:lnTo>
                    <a:pt x="1581" y="28"/>
                  </a:lnTo>
                  <a:lnTo>
                    <a:pt x="14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62"/>
          <p:cNvGrpSpPr/>
          <p:nvPr/>
        </p:nvGrpSpPr>
        <p:grpSpPr>
          <a:xfrm>
            <a:off x="3270850" y="2659626"/>
            <a:ext cx="330900" cy="311500"/>
            <a:chOff x="2508850" y="2718500"/>
            <a:chExt cx="330900" cy="311500"/>
          </a:xfrm>
        </p:grpSpPr>
        <p:sp>
          <p:nvSpPr>
            <p:cNvPr id="1337" name="Google Shape;1337;p62"/>
            <p:cNvSpPr/>
            <p:nvPr/>
          </p:nvSpPr>
          <p:spPr>
            <a:xfrm>
              <a:off x="2588550" y="2776775"/>
              <a:ext cx="251200" cy="253225"/>
            </a:xfrm>
            <a:custGeom>
              <a:avLst/>
              <a:gdLst/>
              <a:ahLst/>
              <a:cxnLst/>
              <a:rect l="l" t="t" r="r" b="b"/>
              <a:pathLst>
                <a:path w="10048" h="10129" extrusionOk="0">
                  <a:moveTo>
                    <a:pt x="7717" y="0"/>
                  </a:moveTo>
                  <a:lnTo>
                    <a:pt x="7717" y="4287"/>
                  </a:lnTo>
                  <a:lnTo>
                    <a:pt x="7690" y="4555"/>
                  </a:lnTo>
                  <a:lnTo>
                    <a:pt x="7663" y="4850"/>
                  </a:lnTo>
                  <a:lnTo>
                    <a:pt x="7610" y="5091"/>
                  </a:lnTo>
                  <a:lnTo>
                    <a:pt x="7503" y="5359"/>
                  </a:lnTo>
                  <a:lnTo>
                    <a:pt x="7395" y="5600"/>
                  </a:lnTo>
                  <a:lnTo>
                    <a:pt x="7288" y="5815"/>
                  </a:lnTo>
                  <a:lnTo>
                    <a:pt x="7128" y="6029"/>
                  </a:lnTo>
                  <a:lnTo>
                    <a:pt x="6967" y="6216"/>
                  </a:lnTo>
                  <a:lnTo>
                    <a:pt x="6779" y="6404"/>
                  </a:lnTo>
                  <a:lnTo>
                    <a:pt x="6592" y="6538"/>
                  </a:lnTo>
                  <a:lnTo>
                    <a:pt x="6377" y="6699"/>
                  </a:lnTo>
                  <a:lnTo>
                    <a:pt x="6163" y="6806"/>
                  </a:lnTo>
                  <a:lnTo>
                    <a:pt x="5922" y="6886"/>
                  </a:lnTo>
                  <a:lnTo>
                    <a:pt x="5681" y="6967"/>
                  </a:lnTo>
                  <a:lnTo>
                    <a:pt x="5440" y="6993"/>
                  </a:lnTo>
                  <a:lnTo>
                    <a:pt x="5172" y="7020"/>
                  </a:lnTo>
                  <a:lnTo>
                    <a:pt x="242" y="7020"/>
                  </a:lnTo>
                  <a:lnTo>
                    <a:pt x="1" y="7154"/>
                  </a:lnTo>
                  <a:lnTo>
                    <a:pt x="81" y="7449"/>
                  </a:lnTo>
                  <a:lnTo>
                    <a:pt x="242" y="7717"/>
                  </a:lnTo>
                  <a:lnTo>
                    <a:pt x="402" y="7958"/>
                  </a:lnTo>
                  <a:lnTo>
                    <a:pt x="617" y="8172"/>
                  </a:lnTo>
                  <a:lnTo>
                    <a:pt x="858" y="8333"/>
                  </a:lnTo>
                  <a:lnTo>
                    <a:pt x="1099" y="8467"/>
                  </a:lnTo>
                  <a:lnTo>
                    <a:pt x="1394" y="8547"/>
                  </a:lnTo>
                  <a:lnTo>
                    <a:pt x="1688" y="8574"/>
                  </a:lnTo>
                  <a:lnTo>
                    <a:pt x="6833" y="8574"/>
                  </a:lnTo>
                  <a:lnTo>
                    <a:pt x="9459" y="10075"/>
                  </a:lnTo>
                  <a:lnTo>
                    <a:pt x="9566" y="10128"/>
                  </a:lnTo>
                  <a:lnTo>
                    <a:pt x="9753" y="10128"/>
                  </a:lnTo>
                  <a:lnTo>
                    <a:pt x="9860" y="10075"/>
                  </a:lnTo>
                  <a:lnTo>
                    <a:pt x="9941" y="10021"/>
                  </a:lnTo>
                  <a:lnTo>
                    <a:pt x="9994" y="9941"/>
                  </a:lnTo>
                  <a:lnTo>
                    <a:pt x="10048" y="9860"/>
                  </a:lnTo>
                  <a:lnTo>
                    <a:pt x="10048" y="9753"/>
                  </a:lnTo>
                  <a:lnTo>
                    <a:pt x="10048" y="1956"/>
                  </a:lnTo>
                  <a:lnTo>
                    <a:pt x="10048" y="1769"/>
                  </a:lnTo>
                  <a:lnTo>
                    <a:pt x="10021" y="1554"/>
                  </a:lnTo>
                  <a:lnTo>
                    <a:pt x="9968" y="1367"/>
                  </a:lnTo>
                  <a:lnTo>
                    <a:pt x="9914" y="1206"/>
                  </a:lnTo>
                  <a:lnTo>
                    <a:pt x="9834" y="1019"/>
                  </a:lnTo>
                  <a:lnTo>
                    <a:pt x="9753" y="858"/>
                  </a:lnTo>
                  <a:lnTo>
                    <a:pt x="9646" y="724"/>
                  </a:lnTo>
                  <a:lnTo>
                    <a:pt x="9539" y="590"/>
                  </a:lnTo>
                  <a:lnTo>
                    <a:pt x="9405" y="456"/>
                  </a:lnTo>
                  <a:lnTo>
                    <a:pt x="9271" y="349"/>
                  </a:lnTo>
                  <a:lnTo>
                    <a:pt x="9137" y="242"/>
                  </a:lnTo>
                  <a:lnTo>
                    <a:pt x="8976" y="161"/>
                  </a:lnTo>
                  <a:lnTo>
                    <a:pt x="8815" y="108"/>
                  </a:lnTo>
                  <a:lnTo>
                    <a:pt x="8655" y="54"/>
                  </a:lnTo>
                  <a:lnTo>
                    <a:pt x="8467" y="27"/>
                  </a:lnTo>
                  <a:lnTo>
                    <a:pt x="8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2"/>
            <p:cNvSpPr/>
            <p:nvPr/>
          </p:nvSpPr>
          <p:spPr>
            <a:xfrm>
              <a:off x="2616025" y="2835050"/>
              <a:ext cx="50925" cy="27475"/>
            </a:xfrm>
            <a:custGeom>
              <a:avLst/>
              <a:gdLst/>
              <a:ahLst/>
              <a:cxnLst/>
              <a:rect l="l" t="t" r="r" b="b"/>
              <a:pathLst>
                <a:path w="2037" h="1099" extrusionOk="0">
                  <a:moveTo>
                    <a:pt x="0" y="0"/>
                  </a:moveTo>
                  <a:lnTo>
                    <a:pt x="0" y="1099"/>
                  </a:lnTo>
                  <a:lnTo>
                    <a:pt x="1581" y="1099"/>
                  </a:lnTo>
                  <a:lnTo>
                    <a:pt x="1688" y="1072"/>
                  </a:lnTo>
                  <a:lnTo>
                    <a:pt x="1795" y="1019"/>
                  </a:lnTo>
                  <a:lnTo>
                    <a:pt x="1876" y="938"/>
                  </a:lnTo>
                  <a:lnTo>
                    <a:pt x="1929" y="858"/>
                  </a:lnTo>
                  <a:lnTo>
                    <a:pt x="1983" y="777"/>
                  </a:lnTo>
                  <a:lnTo>
                    <a:pt x="2010" y="670"/>
                  </a:lnTo>
                  <a:lnTo>
                    <a:pt x="2036" y="563"/>
                  </a:lnTo>
                  <a:lnTo>
                    <a:pt x="2010" y="456"/>
                  </a:lnTo>
                  <a:lnTo>
                    <a:pt x="1983" y="349"/>
                  </a:lnTo>
                  <a:lnTo>
                    <a:pt x="1929" y="242"/>
                  </a:lnTo>
                  <a:lnTo>
                    <a:pt x="1876" y="161"/>
                  </a:lnTo>
                  <a:lnTo>
                    <a:pt x="1795" y="108"/>
                  </a:lnTo>
                  <a:lnTo>
                    <a:pt x="1688" y="54"/>
                  </a:lnTo>
                  <a:lnTo>
                    <a:pt x="1581" y="27"/>
                  </a:lnTo>
                  <a:lnTo>
                    <a:pt x="14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2"/>
            <p:cNvSpPr/>
            <p:nvPr/>
          </p:nvSpPr>
          <p:spPr>
            <a:xfrm>
              <a:off x="2508850" y="2718500"/>
              <a:ext cx="253200" cy="253225"/>
            </a:xfrm>
            <a:custGeom>
              <a:avLst/>
              <a:gdLst/>
              <a:ahLst/>
              <a:cxnLst/>
              <a:rect l="l" t="t" r="r" b="b"/>
              <a:pathLst>
                <a:path w="10128" h="10129" extrusionOk="0">
                  <a:moveTo>
                    <a:pt x="5948" y="1554"/>
                  </a:moveTo>
                  <a:lnTo>
                    <a:pt x="6109" y="1581"/>
                  </a:lnTo>
                  <a:lnTo>
                    <a:pt x="6243" y="1662"/>
                  </a:lnTo>
                  <a:lnTo>
                    <a:pt x="6323" y="1796"/>
                  </a:lnTo>
                  <a:lnTo>
                    <a:pt x="6350" y="1956"/>
                  </a:lnTo>
                  <a:lnTo>
                    <a:pt x="6350" y="2171"/>
                  </a:lnTo>
                  <a:lnTo>
                    <a:pt x="6511" y="2251"/>
                  </a:lnTo>
                  <a:lnTo>
                    <a:pt x="6645" y="2358"/>
                  </a:lnTo>
                  <a:lnTo>
                    <a:pt x="6779" y="2492"/>
                  </a:lnTo>
                  <a:lnTo>
                    <a:pt x="6886" y="2653"/>
                  </a:lnTo>
                  <a:lnTo>
                    <a:pt x="6966" y="2814"/>
                  </a:lnTo>
                  <a:lnTo>
                    <a:pt x="7020" y="2974"/>
                  </a:lnTo>
                  <a:lnTo>
                    <a:pt x="7074" y="3162"/>
                  </a:lnTo>
                  <a:lnTo>
                    <a:pt x="7074" y="3350"/>
                  </a:lnTo>
                  <a:lnTo>
                    <a:pt x="7047" y="3618"/>
                  </a:lnTo>
                  <a:lnTo>
                    <a:pt x="6993" y="3859"/>
                  </a:lnTo>
                  <a:lnTo>
                    <a:pt x="6859" y="4100"/>
                  </a:lnTo>
                  <a:lnTo>
                    <a:pt x="6698" y="4287"/>
                  </a:lnTo>
                  <a:lnTo>
                    <a:pt x="6859" y="4475"/>
                  </a:lnTo>
                  <a:lnTo>
                    <a:pt x="6993" y="4716"/>
                  </a:lnTo>
                  <a:lnTo>
                    <a:pt x="7047" y="4957"/>
                  </a:lnTo>
                  <a:lnTo>
                    <a:pt x="7074" y="5225"/>
                  </a:lnTo>
                  <a:lnTo>
                    <a:pt x="7074" y="5413"/>
                  </a:lnTo>
                  <a:lnTo>
                    <a:pt x="7020" y="5600"/>
                  </a:lnTo>
                  <a:lnTo>
                    <a:pt x="6966" y="5761"/>
                  </a:lnTo>
                  <a:lnTo>
                    <a:pt x="6886" y="5922"/>
                  </a:lnTo>
                  <a:lnTo>
                    <a:pt x="6779" y="6082"/>
                  </a:lnTo>
                  <a:lnTo>
                    <a:pt x="6645" y="6190"/>
                  </a:lnTo>
                  <a:lnTo>
                    <a:pt x="6511" y="6324"/>
                  </a:lnTo>
                  <a:lnTo>
                    <a:pt x="6350" y="6404"/>
                  </a:lnTo>
                  <a:lnTo>
                    <a:pt x="6350" y="6618"/>
                  </a:lnTo>
                  <a:lnTo>
                    <a:pt x="6323" y="6779"/>
                  </a:lnTo>
                  <a:lnTo>
                    <a:pt x="6243" y="6886"/>
                  </a:lnTo>
                  <a:lnTo>
                    <a:pt x="6109" y="6993"/>
                  </a:lnTo>
                  <a:lnTo>
                    <a:pt x="5948" y="7020"/>
                  </a:lnTo>
                  <a:lnTo>
                    <a:pt x="5814" y="6993"/>
                  </a:lnTo>
                  <a:lnTo>
                    <a:pt x="5680" y="6886"/>
                  </a:lnTo>
                  <a:lnTo>
                    <a:pt x="5600" y="6779"/>
                  </a:lnTo>
                  <a:lnTo>
                    <a:pt x="5573" y="6618"/>
                  </a:lnTo>
                  <a:lnTo>
                    <a:pt x="5573" y="6538"/>
                  </a:lnTo>
                  <a:lnTo>
                    <a:pt x="4528" y="6538"/>
                  </a:lnTo>
                  <a:lnTo>
                    <a:pt x="4528" y="6618"/>
                  </a:lnTo>
                  <a:lnTo>
                    <a:pt x="4501" y="6779"/>
                  </a:lnTo>
                  <a:lnTo>
                    <a:pt x="4421" y="6886"/>
                  </a:lnTo>
                  <a:lnTo>
                    <a:pt x="4287" y="6993"/>
                  </a:lnTo>
                  <a:lnTo>
                    <a:pt x="4126" y="7020"/>
                  </a:lnTo>
                  <a:lnTo>
                    <a:pt x="3992" y="6993"/>
                  </a:lnTo>
                  <a:lnTo>
                    <a:pt x="3858" y="6886"/>
                  </a:lnTo>
                  <a:lnTo>
                    <a:pt x="3778" y="6779"/>
                  </a:lnTo>
                  <a:lnTo>
                    <a:pt x="3751" y="6618"/>
                  </a:lnTo>
                  <a:lnTo>
                    <a:pt x="3751" y="6538"/>
                  </a:lnTo>
                  <a:lnTo>
                    <a:pt x="3430" y="6538"/>
                  </a:lnTo>
                  <a:lnTo>
                    <a:pt x="3269" y="6511"/>
                  </a:lnTo>
                  <a:lnTo>
                    <a:pt x="3162" y="6431"/>
                  </a:lnTo>
                  <a:lnTo>
                    <a:pt x="3081" y="6297"/>
                  </a:lnTo>
                  <a:lnTo>
                    <a:pt x="3028" y="6163"/>
                  </a:lnTo>
                  <a:lnTo>
                    <a:pt x="3081" y="6002"/>
                  </a:lnTo>
                  <a:lnTo>
                    <a:pt x="3162" y="5868"/>
                  </a:lnTo>
                  <a:lnTo>
                    <a:pt x="3269" y="5788"/>
                  </a:lnTo>
                  <a:lnTo>
                    <a:pt x="3430" y="5761"/>
                  </a:lnTo>
                  <a:lnTo>
                    <a:pt x="3510" y="5761"/>
                  </a:lnTo>
                  <a:lnTo>
                    <a:pt x="3510" y="2814"/>
                  </a:lnTo>
                  <a:lnTo>
                    <a:pt x="3430" y="2814"/>
                  </a:lnTo>
                  <a:lnTo>
                    <a:pt x="3269" y="2760"/>
                  </a:lnTo>
                  <a:lnTo>
                    <a:pt x="3162" y="2680"/>
                  </a:lnTo>
                  <a:lnTo>
                    <a:pt x="3081" y="2573"/>
                  </a:lnTo>
                  <a:lnTo>
                    <a:pt x="3028" y="2412"/>
                  </a:lnTo>
                  <a:lnTo>
                    <a:pt x="3081" y="2278"/>
                  </a:lnTo>
                  <a:lnTo>
                    <a:pt x="3162" y="2144"/>
                  </a:lnTo>
                  <a:lnTo>
                    <a:pt x="3269" y="2063"/>
                  </a:lnTo>
                  <a:lnTo>
                    <a:pt x="3430" y="2037"/>
                  </a:lnTo>
                  <a:lnTo>
                    <a:pt x="3751" y="2037"/>
                  </a:lnTo>
                  <a:lnTo>
                    <a:pt x="3751" y="1956"/>
                  </a:lnTo>
                  <a:lnTo>
                    <a:pt x="3778" y="1796"/>
                  </a:lnTo>
                  <a:lnTo>
                    <a:pt x="3858" y="1662"/>
                  </a:lnTo>
                  <a:lnTo>
                    <a:pt x="3992" y="1581"/>
                  </a:lnTo>
                  <a:lnTo>
                    <a:pt x="4126" y="1554"/>
                  </a:lnTo>
                  <a:lnTo>
                    <a:pt x="4287" y="1581"/>
                  </a:lnTo>
                  <a:lnTo>
                    <a:pt x="4421" y="1662"/>
                  </a:lnTo>
                  <a:lnTo>
                    <a:pt x="4501" y="1796"/>
                  </a:lnTo>
                  <a:lnTo>
                    <a:pt x="4528" y="1956"/>
                  </a:lnTo>
                  <a:lnTo>
                    <a:pt x="4528" y="2037"/>
                  </a:lnTo>
                  <a:lnTo>
                    <a:pt x="5573" y="2037"/>
                  </a:lnTo>
                  <a:lnTo>
                    <a:pt x="5573" y="1956"/>
                  </a:lnTo>
                  <a:lnTo>
                    <a:pt x="5600" y="1796"/>
                  </a:lnTo>
                  <a:lnTo>
                    <a:pt x="5680" y="1662"/>
                  </a:lnTo>
                  <a:lnTo>
                    <a:pt x="5814" y="1581"/>
                  </a:lnTo>
                  <a:lnTo>
                    <a:pt x="5948" y="1554"/>
                  </a:lnTo>
                  <a:close/>
                  <a:moveTo>
                    <a:pt x="1581" y="0"/>
                  </a:moveTo>
                  <a:lnTo>
                    <a:pt x="1393" y="54"/>
                  </a:lnTo>
                  <a:lnTo>
                    <a:pt x="1233" y="81"/>
                  </a:lnTo>
                  <a:lnTo>
                    <a:pt x="1072" y="161"/>
                  </a:lnTo>
                  <a:lnTo>
                    <a:pt x="911" y="242"/>
                  </a:lnTo>
                  <a:lnTo>
                    <a:pt x="777" y="349"/>
                  </a:lnTo>
                  <a:lnTo>
                    <a:pt x="643" y="456"/>
                  </a:lnTo>
                  <a:lnTo>
                    <a:pt x="509" y="563"/>
                  </a:lnTo>
                  <a:lnTo>
                    <a:pt x="402" y="724"/>
                  </a:lnTo>
                  <a:lnTo>
                    <a:pt x="295" y="858"/>
                  </a:lnTo>
                  <a:lnTo>
                    <a:pt x="214" y="1019"/>
                  </a:lnTo>
                  <a:lnTo>
                    <a:pt x="134" y="1206"/>
                  </a:lnTo>
                  <a:lnTo>
                    <a:pt x="80" y="1367"/>
                  </a:lnTo>
                  <a:lnTo>
                    <a:pt x="27" y="1554"/>
                  </a:lnTo>
                  <a:lnTo>
                    <a:pt x="0" y="1769"/>
                  </a:lnTo>
                  <a:lnTo>
                    <a:pt x="0" y="1956"/>
                  </a:lnTo>
                  <a:lnTo>
                    <a:pt x="0" y="9753"/>
                  </a:lnTo>
                  <a:lnTo>
                    <a:pt x="0" y="9834"/>
                  </a:lnTo>
                  <a:lnTo>
                    <a:pt x="54" y="9941"/>
                  </a:lnTo>
                  <a:lnTo>
                    <a:pt x="107" y="10021"/>
                  </a:lnTo>
                  <a:lnTo>
                    <a:pt x="188" y="10075"/>
                  </a:lnTo>
                  <a:lnTo>
                    <a:pt x="295" y="10128"/>
                  </a:lnTo>
                  <a:lnTo>
                    <a:pt x="482" y="10128"/>
                  </a:lnTo>
                  <a:lnTo>
                    <a:pt x="590" y="10075"/>
                  </a:lnTo>
                  <a:lnTo>
                    <a:pt x="3215" y="8574"/>
                  </a:lnTo>
                  <a:lnTo>
                    <a:pt x="8547" y="8574"/>
                  </a:lnTo>
                  <a:lnTo>
                    <a:pt x="8708" y="8521"/>
                  </a:lnTo>
                  <a:lnTo>
                    <a:pt x="8895" y="8494"/>
                  </a:lnTo>
                  <a:lnTo>
                    <a:pt x="9056" y="8413"/>
                  </a:lnTo>
                  <a:lnTo>
                    <a:pt x="9217" y="8333"/>
                  </a:lnTo>
                  <a:lnTo>
                    <a:pt x="9351" y="8226"/>
                  </a:lnTo>
                  <a:lnTo>
                    <a:pt x="9485" y="8119"/>
                  </a:lnTo>
                  <a:lnTo>
                    <a:pt x="9619" y="8012"/>
                  </a:lnTo>
                  <a:lnTo>
                    <a:pt x="9726" y="7851"/>
                  </a:lnTo>
                  <a:lnTo>
                    <a:pt x="9833" y="7717"/>
                  </a:lnTo>
                  <a:lnTo>
                    <a:pt x="9914" y="7556"/>
                  </a:lnTo>
                  <a:lnTo>
                    <a:pt x="9994" y="7369"/>
                  </a:lnTo>
                  <a:lnTo>
                    <a:pt x="10048" y="7208"/>
                  </a:lnTo>
                  <a:lnTo>
                    <a:pt x="10101" y="7020"/>
                  </a:lnTo>
                  <a:lnTo>
                    <a:pt x="10128" y="6806"/>
                  </a:lnTo>
                  <a:lnTo>
                    <a:pt x="10128" y="6618"/>
                  </a:lnTo>
                  <a:lnTo>
                    <a:pt x="10128" y="1956"/>
                  </a:lnTo>
                  <a:lnTo>
                    <a:pt x="10128" y="1769"/>
                  </a:lnTo>
                  <a:lnTo>
                    <a:pt x="10101" y="1554"/>
                  </a:lnTo>
                  <a:lnTo>
                    <a:pt x="10048" y="1367"/>
                  </a:lnTo>
                  <a:lnTo>
                    <a:pt x="9994" y="1206"/>
                  </a:lnTo>
                  <a:lnTo>
                    <a:pt x="9914" y="1019"/>
                  </a:lnTo>
                  <a:lnTo>
                    <a:pt x="9833" y="858"/>
                  </a:lnTo>
                  <a:lnTo>
                    <a:pt x="9726" y="724"/>
                  </a:lnTo>
                  <a:lnTo>
                    <a:pt x="9619" y="563"/>
                  </a:lnTo>
                  <a:lnTo>
                    <a:pt x="9485" y="456"/>
                  </a:lnTo>
                  <a:lnTo>
                    <a:pt x="9351" y="349"/>
                  </a:lnTo>
                  <a:lnTo>
                    <a:pt x="9217" y="242"/>
                  </a:lnTo>
                  <a:lnTo>
                    <a:pt x="9056" y="161"/>
                  </a:lnTo>
                  <a:lnTo>
                    <a:pt x="8895" y="81"/>
                  </a:lnTo>
                  <a:lnTo>
                    <a:pt x="8708" y="54"/>
                  </a:lnTo>
                  <a:lnTo>
                    <a:pt x="8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2"/>
            <p:cNvSpPr/>
            <p:nvPr/>
          </p:nvSpPr>
          <p:spPr>
            <a:xfrm>
              <a:off x="2616025" y="2788825"/>
              <a:ext cx="50925" cy="26825"/>
            </a:xfrm>
            <a:custGeom>
              <a:avLst/>
              <a:gdLst/>
              <a:ahLst/>
              <a:cxnLst/>
              <a:rect l="l" t="t" r="r" b="b"/>
              <a:pathLst>
                <a:path w="2037" h="1073" extrusionOk="0">
                  <a:moveTo>
                    <a:pt x="0" y="1"/>
                  </a:moveTo>
                  <a:lnTo>
                    <a:pt x="0" y="1072"/>
                  </a:lnTo>
                  <a:lnTo>
                    <a:pt x="1581" y="1072"/>
                  </a:lnTo>
                  <a:lnTo>
                    <a:pt x="1688" y="1046"/>
                  </a:lnTo>
                  <a:lnTo>
                    <a:pt x="1795" y="992"/>
                  </a:lnTo>
                  <a:lnTo>
                    <a:pt x="1876" y="912"/>
                  </a:lnTo>
                  <a:lnTo>
                    <a:pt x="1929" y="831"/>
                  </a:lnTo>
                  <a:lnTo>
                    <a:pt x="1983" y="751"/>
                  </a:lnTo>
                  <a:lnTo>
                    <a:pt x="2010" y="644"/>
                  </a:lnTo>
                  <a:lnTo>
                    <a:pt x="2036" y="537"/>
                  </a:lnTo>
                  <a:lnTo>
                    <a:pt x="2010" y="429"/>
                  </a:lnTo>
                  <a:lnTo>
                    <a:pt x="1983" y="322"/>
                  </a:lnTo>
                  <a:lnTo>
                    <a:pt x="1929" y="242"/>
                  </a:lnTo>
                  <a:lnTo>
                    <a:pt x="1876" y="161"/>
                  </a:lnTo>
                  <a:lnTo>
                    <a:pt x="1795" y="81"/>
                  </a:lnTo>
                  <a:lnTo>
                    <a:pt x="1688" y="27"/>
                  </a:lnTo>
                  <a:lnTo>
                    <a:pt x="15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62"/>
          <p:cNvGrpSpPr/>
          <p:nvPr/>
        </p:nvGrpSpPr>
        <p:grpSpPr>
          <a:xfrm>
            <a:off x="4027750" y="2650251"/>
            <a:ext cx="330925" cy="330250"/>
            <a:chOff x="3265750" y="2709125"/>
            <a:chExt cx="330925" cy="330250"/>
          </a:xfrm>
        </p:grpSpPr>
        <p:sp>
          <p:nvSpPr>
            <p:cNvPr id="1342" name="Google Shape;1342;p62"/>
            <p:cNvSpPr/>
            <p:nvPr/>
          </p:nvSpPr>
          <p:spPr>
            <a:xfrm>
              <a:off x="3477425" y="2790175"/>
              <a:ext cx="34175" cy="16100"/>
            </a:xfrm>
            <a:custGeom>
              <a:avLst/>
              <a:gdLst/>
              <a:ahLst/>
              <a:cxnLst/>
              <a:rect l="l" t="t" r="r" b="b"/>
              <a:pathLst>
                <a:path w="1367" h="644" extrusionOk="0">
                  <a:moveTo>
                    <a:pt x="0" y="0"/>
                  </a:moveTo>
                  <a:lnTo>
                    <a:pt x="0" y="643"/>
                  </a:lnTo>
                  <a:lnTo>
                    <a:pt x="1045" y="643"/>
                  </a:lnTo>
                  <a:lnTo>
                    <a:pt x="1152" y="617"/>
                  </a:lnTo>
                  <a:lnTo>
                    <a:pt x="1259" y="563"/>
                  </a:lnTo>
                  <a:lnTo>
                    <a:pt x="1340" y="456"/>
                  </a:lnTo>
                  <a:lnTo>
                    <a:pt x="1367" y="322"/>
                  </a:lnTo>
                  <a:lnTo>
                    <a:pt x="1340" y="188"/>
                  </a:lnTo>
                  <a:lnTo>
                    <a:pt x="1259" y="81"/>
                  </a:lnTo>
                  <a:lnTo>
                    <a:pt x="1152" y="27"/>
                  </a:lnTo>
                  <a:lnTo>
                    <a:pt x="10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2"/>
            <p:cNvSpPr/>
            <p:nvPr/>
          </p:nvSpPr>
          <p:spPr>
            <a:xfrm>
              <a:off x="3477425" y="2825675"/>
              <a:ext cx="34175" cy="16100"/>
            </a:xfrm>
            <a:custGeom>
              <a:avLst/>
              <a:gdLst/>
              <a:ahLst/>
              <a:cxnLst/>
              <a:rect l="l" t="t" r="r" b="b"/>
              <a:pathLst>
                <a:path w="1367" h="644" extrusionOk="0">
                  <a:moveTo>
                    <a:pt x="0" y="0"/>
                  </a:moveTo>
                  <a:lnTo>
                    <a:pt x="0" y="643"/>
                  </a:lnTo>
                  <a:lnTo>
                    <a:pt x="1152" y="643"/>
                  </a:lnTo>
                  <a:lnTo>
                    <a:pt x="1259" y="563"/>
                  </a:lnTo>
                  <a:lnTo>
                    <a:pt x="1340" y="456"/>
                  </a:lnTo>
                  <a:lnTo>
                    <a:pt x="1367" y="322"/>
                  </a:lnTo>
                  <a:lnTo>
                    <a:pt x="1340" y="215"/>
                  </a:lnTo>
                  <a:lnTo>
                    <a:pt x="1259" y="108"/>
                  </a:lnTo>
                  <a:lnTo>
                    <a:pt x="1152" y="27"/>
                  </a:lnTo>
                  <a:lnTo>
                    <a:pt x="10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2"/>
            <p:cNvSpPr/>
            <p:nvPr/>
          </p:nvSpPr>
          <p:spPr>
            <a:xfrm>
              <a:off x="3382975" y="2709125"/>
              <a:ext cx="213700" cy="213700"/>
            </a:xfrm>
            <a:custGeom>
              <a:avLst/>
              <a:gdLst/>
              <a:ahLst/>
              <a:cxnLst/>
              <a:rect l="l" t="t" r="r" b="b"/>
              <a:pathLst>
                <a:path w="8548" h="8548" extrusionOk="0">
                  <a:moveTo>
                    <a:pt x="4957" y="2090"/>
                  </a:moveTo>
                  <a:lnTo>
                    <a:pt x="5118" y="2144"/>
                  </a:lnTo>
                  <a:lnTo>
                    <a:pt x="5252" y="2224"/>
                  </a:lnTo>
                  <a:lnTo>
                    <a:pt x="5332" y="2331"/>
                  </a:lnTo>
                  <a:lnTo>
                    <a:pt x="5359" y="2492"/>
                  </a:lnTo>
                  <a:lnTo>
                    <a:pt x="5359" y="2599"/>
                  </a:lnTo>
                  <a:lnTo>
                    <a:pt x="5466" y="2680"/>
                  </a:lnTo>
                  <a:lnTo>
                    <a:pt x="5573" y="2760"/>
                  </a:lnTo>
                  <a:lnTo>
                    <a:pt x="5680" y="2867"/>
                  </a:lnTo>
                  <a:lnTo>
                    <a:pt x="5761" y="3001"/>
                  </a:lnTo>
                  <a:lnTo>
                    <a:pt x="5814" y="3135"/>
                  </a:lnTo>
                  <a:lnTo>
                    <a:pt x="5868" y="3269"/>
                  </a:lnTo>
                  <a:lnTo>
                    <a:pt x="5895" y="3403"/>
                  </a:lnTo>
                  <a:lnTo>
                    <a:pt x="5922" y="3564"/>
                  </a:lnTo>
                  <a:lnTo>
                    <a:pt x="5895" y="3751"/>
                  </a:lnTo>
                  <a:lnTo>
                    <a:pt x="5841" y="3939"/>
                  </a:lnTo>
                  <a:lnTo>
                    <a:pt x="5761" y="4126"/>
                  </a:lnTo>
                  <a:lnTo>
                    <a:pt x="5654" y="4287"/>
                  </a:lnTo>
                  <a:lnTo>
                    <a:pt x="5761" y="4421"/>
                  </a:lnTo>
                  <a:lnTo>
                    <a:pt x="5841" y="4609"/>
                  </a:lnTo>
                  <a:lnTo>
                    <a:pt x="5895" y="4796"/>
                  </a:lnTo>
                  <a:lnTo>
                    <a:pt x="5922" y="4984"/>
                  </a:lnTo>
                  <a:lnTo>
                    <a:pt x="5895" y="5145"/>
                  </a:lnTo>
                  <a:lnTo>
                    <a:pt x="5868" y="5279"/>
                  </a:lnTo>
                  <a:lnTo>
                    <a:pt x="5814" y="5439"/>
                  </a:lnTo>
                  <a:lnTo>
                    <a:pt x="5761" y="5547"/>
                  </a:lnTo>
                  <a:lnTo>
                    <a:pt x="5680" y="5680"/>
                  </a:lnTo>
                  <a:lnTo>
                    <a:pt x="5573" y="5788"/>
                  </a:lnTo>
                  <a:lnTo>
                    <a:pt x="5466" y="5868"/>
                  </a:lnTo>
                  <a:lnTo>
                    <a:pt x="5359" y="5948"/>
                  </a:lnTo>
                  <a:lnTo>
                    <a:pt x="5359" y="6056"/>
                  </a:lnTo>
                  <a:lnTo>
                    <a:pt x="5332" y="6216"/>
                  </a:lnTo>
                  <a:lnTo>
                    <a:pt x="5252" y="6350"/>
                  </a:lnTo>
                  <a:lnTo>
                    <a:pt x="5118" y="6431"/>
                  </a:lnTo>
                  <a:lnTo>
                    <a:pt x="4957" y="6457"/>
                  </a:lnTo>
                  <a:lnTo>
                    <a:pt x="4823" y="6431"/>
                  </a:lnTo>
                  <a:lnTo>
                    <a:pt x="4689" y="6350"/>
                  </a:lnTo>
                  <a:lnTo>
                    <a:pt x="4609" y="6243"/>
                  </a:lnTo>
                  <a:lnTo>
                    <a:pt x="4582" y="6082"/>
                  </a:lnTo>
                  <a:lnTo>
                    <a:pt x="3966" y="6082"/>
                  </a:lnTo>
                  <a:lnTo>
                    <a:pt x="3912" y="6243"/>
                  </a:lnTo>
                  <a:lnTo>
                    <a:pt x="3832" y="6350"/>
                  </a:lnTo>
                  <a:lnTo>
                    <a:pt x="3725" y="6431"/>
                  </a:lnTo>
                  <a:lnTo>
                    <a:pt x="3564" y="6457"/>
                  </a:lnTo>
                  <a:lnTo>
                    <a:pt x="3430" y="6431"/>
                  </a:lnTo>
                  <a:lnTo>
                    <a:pt x="3296" y="6350"/>
                  </a:lnTo>
                  <a:lnTo>
                    <a:pt x="3216" y="6243"/>
                  </a:lnTo>
                  <a:lnTo>
                    <a:pt x="3189" y="6082"/>
                  </a:lnTo>
                  <a:lnTo>
                    <a:pt x="3028" y="6082"/>
                  </a:lnTo>
                  <a:lnTo>
                    <a:pt x="2867" y="6056"/>
                  </a:lnTo>
                  <a:lnTo>
                    <a:pt x="2760" y="5975"/>
                  </a:lnTo>
                  <a:lnTo>
                    <a:pt x="2680" y="5868"/>
                  </a:lnTo>
                  <a:lnTo>
                    <a:pt x="2626" y="5707"/>
                  </a:lnTo>
                  <a:lnTo>
                    <a:pt x="2653" y="5573"/>
                  </a:lnTo>
                  <a:lnTo>
                    <a:pt x="2733" y="5439"/>
                  </a:lnTo>
                  <a:lnTo>
                    <a:pt x="2867" y="5359"/>
                  </a:lnTo>
                  <a:lnTo>
                    <a:pt x="3001" y="5332"/>
                  </a:lnTo>
                  <a:lnTo>
                    <a:pt x="3001" y="3242"/>
                  </a:lnTo>
                  <a:lnTo>
                    <a:pt x="2867" y="3189"/>
                  </a:lnTo>
                  <a:lnTo>
                    <a:pt x="2733" y="3108"/>
                  </a:lnTo>
                  <a:lnTo>
                    <a:pt x="2653" y="3001"/>
                  </a:lnTo>
                  <a:lnTo>
                    <a:pt x="2626" y="2840"/>
                  </a:lnTo>
                  <a:lnTo>
                    <a:pt x="2680" y="2706"/>
                  </a:lnTo>
                  <a:lnTo>
                    <a:pt x="2760" y="2572"/>
                  </a:lnTo>
                  <a:lnTo>
                    <a:pt x="2867" y="2492"/>
                  </a:lnTo>
                  <a:lnTo>
                    <a:pt x="3028" y="2465"/>
                  </a:lnTo>
                  <a:lnTo>
                    <a:pt x="3189" y="2465"/>
                  </a:lnTo>
                  <a:lnTo>
                    <a:pt x="3216" y="2305"/>
                  </a:lnTo>
                  <a:lnTo>
                    <a:pt x="3296" y="2197"/>
                  </a:lnTo>
                  <a:lnTo>
                    <a:pt x="3430" y="2117"/>
                  </a:lnTo>
                  <a:lnTo>
                    <a:pt x="3564" y="2090"/>
                  </a:lnTo>
                  <a:lnTo>
                    <a:pt x="3725" y="2117"/>
                  </a:lnTo>
                  <a:lnTo>
                    <a:pt x="3832" y="2197"/>
                  </a:lnTo>
                  <a:lnTo>
                    <a:pt x="3912" y="2305"/>
                  </a:lnTo>
                  <a:lnTo>
                    <a:pt x="3966" y="2465"/>
                  </a:lnTo>
                  <a:lnTo>
                    <a:pt x="4582" y="2465"/>
                  </a:lnTo>
                  <a:lnTo>
                    <a:pt x="4609" y="2305"/>
                  </a:lnTo>
                  <a:lnTo>
                    <a:pt x="4689" y="2197"/>
                  </a:lnTo>
                  <a:lnTo>
                    <a:pt x="4823" y="2117"/>
                  </a:lnTo>
                  <a:lnTo>
                    <a:pt x="4957" y="2090"/>
                  </a:lnTo>
                  <a:close/>
                  <a:moveTo>
                    <a:pt x="4287" y="0"/>
                  </a:moveTo>
                  <a:lnTo>
                    <a:pt x="3832" y="27"/>
                  </a:lnTo>
                  <a:lnTo>
                    <a:pt x="3403" y="81"/>
                  </a:lnTo>
                  <a:lnTo>
                    <a:pt x="3001" y="188"/>
                  </a:lnTo>
                  <a:lnTo>
                    <a:pt x="2599" y="349"/>
                  </a:lnTo>
                  <a:lnTo>
                    <a:pt x="2224" y="509"/>
                  </a:lnTo>
                  <a:lnTo>
                    <a:pt x="1876" y="724"/>
                  </a:lnTo>
                  <a:lnTo>
                    <a:pt x="1554" y="965"/>
                  </a:lnTo>
                  <a:lnTo>
                    <a:pt x="1260" y="1260"/>
                  </a:lnTo>
                  <a:lnTo>
                    <a:pt x="965" y="1554"/>
                  </a:lnTo>
                  <a:lnTo>
                    <a:pt x="724" y="1876"/>
                  </a:lnTo>
                  <a:lnTo>
                    <a:pt x="509" y="2251"/>
                  </a:lnTo>
                  <a:lnTo>
                    <a:pt x="322" y="2626"/>
                  </a:lnTo>
                  <a:lnTo>
                    <a:pt x="188" y="3001"/>
                  </a:lnTo>
                  <a:lnTo>
                    <a:pt x="81" y="3430"/>
                  </a:lnTo>
                  <a:lnTo>
                    <a:pt x="27" y="3832"/>
                  </a:lnTo>
                  <a:lnTo>
                    <a:pt x="0" y="4287"/>
                  </a:lnTo>
                  <a:lnTo>
                    <a:pt x="0" y="4662"/>
                  </a:lnTo>
                  <a:lnTo>
                    <a:pt x="54" y="5037"/>
                  </a:lnTo>
                  <a:lnTo>
                    <a:pt x="134" y="5413"/>
                  </a:lnTo>
                  <a:lnTo>
                    <a:pt x="268" y="5761"/>
                  </a:lnTo>
                  <a:lnTo>
                    <a:pt x="402" y="6109"/>
                  </a:lnTo>
                  <a:lnTo>
                    <a:pt x="563" y="6431"/>
                  </a:lnTo>
                  <a:lnTo>
                    <a:pt x="777" y="6725"/>
                  </a:lnTo>
                  <a:lnTo>
                    <a:pt x="992" y="7020"/>
                  </a:lnTo>
                  <a:lnTo>
                    <a:pt x="349" y="7663"/>
                  </a:lnTo>
                  <a:lnTo>
                    <a:pt x="884" y="8199"/>
                  </a:lnTo>
                  <a:lnTo>
                    <a:pt x="1528" y="7556"/>
                  </a:lnTo>
                  <a:lnTo>
                    <a:pt x="1822" y="7797"/>
                  </a:lnTo>
                  <a:lnTo>
                    <a:pt x="2117" y="7985"/>
                  </a:lnTo>
                  <a:lnTo>
                    <a:pt x="2465" y="8145"/>
                  </a:lnTo>
                  <a:lnTo>
                    <a:pt x="2787" y="8306"/>
                  </a:lnTo>
                  <a:lnTo>
                    <a:pt x="3135" y="8413"/>
                  </a:lnTo>
                  <a:lnTo>
                    <a:pt x="3510" y="8494"/>
                  </a:lnTo>
                  <a:lnTo>
                    <a:pt x="3885" y="8547"/>
                  </a:lnTo>
                  <a:lnTo>
                    <a:pt x="4716" y="8547"/>
                  </a:lnTo>
                  <a:lnTo>
                    <a:pt x="5145" y="8467"/>
                  </a:lnTo>
                  <a:lnTo>
                    <a:pt x="5547" y="8360"/>
                  </a:lnTo>
                  <a:lnTo>
                    <a:pt x="5948" y="8226"/>
                  </a:lnTo>
                  <a:lnTo>
                    <a:pt x="6324" y="8038"/>
                  </a:lnTo>
                  <a:lnTo>
                    <a:pt x="6672" y="7824"/>
                  </a:lnTo>
                  <a:lnTo>
                    <a:pt x="6993" y="7583"/>
                  </a:lnTo>
                  <a:lnTo>
                    <a:pt x="7288" y="7315"/>
                  </a:lnTo>
                  <a:lnTo>
                    <a:pt x="7583" y="6993"/>
                  </a:lnTo>
                  <a:lnTo>
                    <a:pt x="7824" y="6672"/>
                  </a:lnTo>
                  <a:lnTo>
                    <a:pt x="8038" y="6324"/>
                  </a:lnTo>
                  <a:lnTo>
                    <a:pt x="8226" y="5948"/>
                  </a:lnTo>
                  <a:lnTo>
                    <a:pt x="8360" y="5547"/>
                  </a:lnTo>
                  <a:lnTo>
                    <a:pt x="8467" y="5145"/>
                  </a:lnTo>
                  <a:lnTo>
                    <a:pt x="8521" y="4716"/>
                  </a:lnTo>
                  <a:lnTo>
                    <a:pt x="8547" y="4287"/>
                  </a:lnTo>
                  <a:lnTo>
                    <a:pt x="8521" y="3832"/>
                  </a:lnTo>
                  <a:lnTo>
                    <a:pt x="8467" y="3430"/>
                  </a:lnTo>
                  <a:lnTo>
                    <a:pt x="8360" y="3001"/>
                  </a:lnTo>
                  <a:lnTo>
                    <a:pt x="8226" y="2626"/>
                  </a:lnTo>
                  <a:lnTo>
                    <a:pt x="8038" y="2251"/>
                  </a:lnTo>
                  <a:lnTo>
                    <a:pt x="7824" y="1876"/>
                  </a:lnTo>
                  <a:lnTo>
                    <a:pt x="7583" y="1554"/>
                  </a:lnTo>
                  <a:lnTo>
                    <a:pt x="7288" y="1260"/>
                  </a:lnTo>
                  <a:lnTo>
                    <a:pt x="6993" y="965"/>
                  </a:lnTo>
                  <a:lnTo>
                    <a:pt x="6672" y="724"/>
                  </a:lnTo>
                  <a:lnTo>
                    <a:pt x="6324" y="509"/>
                  </a:lnTo>
                  <a:lnTo>
                    <a:pt x="5948" y="349"/>
                  </a:lnTo>
                  <a:lnTo>
                    <a:pt x="5547" y="188"/>
                  </a:lnTo>
                  <a:lnTo>
                    <a:pt x="5145" y="81"/>
                  </a:lnTo>
                  <a:lnTo>
                    <a:pt x="4716" y="27"/>
                  </a:lnTo>
                  <a:lnTo>
                    <a:pt x="4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2"/>
            <p:cNvSpPr/>
            <p:nvPr/>
          </p:nvSpPr>
          <p:spPr>
            <a:xfrm>
              <a:off x="3265750" y="2928150"/>
              <a:ext cx="111875" cy="111225"/>
            </a:xfrm>
            <a:custGeom>
              <a:avLst/>
              <a:gdLst/>
              <a:ahLst/>
              <a:cxnLst/>
              <a:rect l="l" t="t" r="r" b="b"/>
              <a:pathLst>
                <a:path w="4475" h="4449" extrusionOk="0">
                  <a:moveTo>
                    <a:pt x="2814" y="1"/>
                  </a:moveTo>
                  <a:lnTo>
                    <a:pt x="349" y="2466"/>
                  </a:lnTo>
                  <a:lnTo>
                    <a:pt x="188" y="2653"/>
                  </a:lnTo>
                  <a:lnTo>
                    <a:pt x="81" y="2868"/>
                  </a:lnTo>
                  <a:lnTo>
                    <a:pt x="27" y="3082"/>
                  </a:lnTo>
                  <a:lnTo>
                    <a:pt x="0" y="3296"/>
                  </a:lnTo>
                  <a:lnTo>
                    <a:pt x="27" y="3511"/>
                  </a:lnTo>
                  <a:lnTo>
                    <a:pt x="81" y="3725"/>
                  </a:lnTo>
                  <a:lnTo>
                    <a:pt x="188" y="3939"/>
                  </a:lnTo>
                  <a:lnTo>
                    <a:pt x="349" y="4127"/>
                  </a:lnTo>
                  <a:lnTo>
                    <a:pt x="536" y="4261"/>
                  </a:lnTo>
                  <a:lnTo>
                    <a:pt x="724" y="4368"/>
                  </a:lnTo>
                  <a:lnTo>
                    <a:pt x="938" y="4448"/>
                  </a:lnTo>
                  <a:lnTo>
                    <a:pt x="1394" y="4448"/>
                  </a:lnTo>
                  <a:lnTo>
                    <a:pt x="1608" y="4368"/>
                  </a:lnTo>
                  <a:lnTo>
                    <a:pt x="1822" y="4261"/>
                  </a:lnTo>
                  <a:lnTo>
                    <a:pt x="1983" y="4127"/>
                  </a:lnTo>
                  <a:lnTo>
                    <a:pt x="4475" y="1635"/>
                  </a:lnTo>
                  <a:lnTo>
                    <a:pt x="28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2"/>
            <p:cNvSpPr/>
            <p:nvPr/>
          </p:nvSpPr>
          <p:spPr>
            <a:xfrm>
              <a:off x="3350150" y="2904700"/>
              <a:ext cx="50925" cy="50950"/>
            </a:xfrm>
            <a:custGeom>
              <a:avLst/>
              <a:gdLst/>
              <a:ahLst/>
              <a:cxnLst/>
              <a:rect l="l" t="t" r="r" b="b"/>
              <a:pathLst>
                <a:path w="2037" h="2038" extrusionOk="0">
                  <a:moveTo>
                    <a:pt x="536" y="1"/>
                  </a:moveTo>
                  <a:lnTo>
                    <a:pt x="402" y="28"/>
                  </a:lnTo>
                  <a:lnTo>
                    <a:pt x="268" y="108"/>
                  </a:lnTo>
                  <a:lnTo>
                    <a:pt x="0" y="376"/>
                  </a:lnTo>
                  <a:lnTo>
                    <a:pt x="1635" y="2037"/>
                  </a:lnTo>
                  <a:lnTo>
                    <a:pt x="1930" y="1742"/>
                  </a:lnTo>
                  <a:lnTo>
                    <a:pt x="2010" y="1635"/>
                  </a:lnTo>
                  <a:lnTo>
                    <a:pt x="2037" y="1475"/>
                  </a:lnTo>
                  <a:lnTo>
                    <a:pt x="2010" y="1341"/>
                  </a:lnTo>
                  <a:lnTo>
                    <a:pt x="1930" y="1207"/>
                  </a:lnTo>
                  <a:lnTo>
                    <a:pt x="831" y="108"/>
                  </a:lnTo>
                  <a:lnTo>
                    <a:pt x="697" y="28"/>
                  </a:lnTo>
                  <a:lnTo>
                    <a:pt x="5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62"/>
          <p:cNvGrpSpPr/>
          <p:nvPr/>
        </p:nvGrpSpPr>
        <p:grpSpPr>
          <a:xfrm>
            <a:off x="4823500" y="2650251"/>
            <a:ext cx="253225" cy="330925"/>
            <a:chOff x="4061500" y="2709125"/>
            <a:chExt cx="253225" cy="330925"/>
          </a:xfrm>
        </p:grpSpPr>
        <p:sp>
          <p:nvSpPr>
            <p:cNvPr id="1348" name="Google Shape;1348;p62"/>
            <p:cNvSpPr/>
            <p:nvPr/>
          </p:nvSpPr>
          <p:spPr>
            <a:xfrm>
              <a:off x="4120450" y="2922800"/>
              <a:ext cx="19450" cy="19450"/>
            </a:xfrm>
            <a:custGeom>
              <a:avLst/>
              <a:gdLst/>
              <a:ahLst/>
              <a:cxnLst/>
              <a:rect l="l" t="t" r="r" b="b"/>
              <a:pathLst>
                <a:path w="778" h="778" extrusionOk="0">
                  <a:moveTo>
                    <a:pt x="1" y="0"/>
                  </a:moveTo>
                  <a:lnTo>
                    <a:pt x="1" y="777"/>
                  </a:lnTo>
                  <a:lnTo>
                    <a:pt x="778" y="777"/>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2"/>
            <p:cNvSpPr/>
            <p:nvPr/>
          </p:nvSpPr>
          <p:spPr>
            <a:xfrm>
              <a:off x="4237000" y="2922800"/>
              <a:ext cx="19450" cy="19450"/>
            </a:xfrm>
            <a:custGeom>
              <a:avLst/>
              <a:gdLst/>
              <a:ahLst/>
              <a:cxnLst/>
              <a:rect l="l" t="t" r="r" b="b"/>
              <a:pathLst>
                <a:path w="778" h="778" extrusionOk="0">
                  <a:moveTo>
                    <a:pt x="1" y="0"/>
                  </a:moveTo>
                  <a:lnTo>
                    <a:pt x="1" y="777"/>
                  </a:lnTo>
                  <a:lnTo>
                    <a:pt x="778" y="777"/>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2"/>
            <p:cNvSpPr/>
            <p:nvPr/>
          </p:nvSpPr>
          <p:spPr>
            <a:xfrm>
              <a:off x="4120450" y="2883950"/>
              <a:ext cx="19450" cy="19450"/>
            </a:xfrm>
            <a:custGeom>
              <a:avLst/>
              <a:gdLst/>
              <a:ahLst/>
              <a:cxnLst/>
              <a:rect l="l" t="t" r="r" b="b"/>
              <a:pathLst>
                <a:path w="778" h="778" extrusionOk="0">
                  <a:moveTo>
                    <a:pt x="1" y="0"/>
                  </a:moveTo>
                  <a:lnTo>
                    <a:pt x="1" y="777"/>
                  </a:lnTo>
                  <a:lnTo>
                    <a:pt x="778" y="777"/>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2"/>
            <p:cNvSpPr/>
            <p:nvPr/>
          </p:nvSpPr>
          <p:spPr>
            <a:xfrm>
              <a:off x="4159300" y="2922800"/>
              <a:ext cx="19450" cy="19450"/>
            </a:xfrm>
            <a:custGeom>
              <a:avLst/>
              <a:gdLst/>
              <a:ahLst/>
              <a:cxnLst/>
              <a:rect l="l" t="t" r="r" b="b"/>
              <a:pathLst>
                <a:path w="778" h="778" extrusionOk="0">
                  <a:moveTo>
                    <a:pt x="1" y="0"/>
                  </a:moveTo>
                  <a:lnTo>
                    <a:pt x="1" y="777"/>
                  </a:lnTo>
                  <a:lnTo>
                    <a:pt x="778" y="777"/>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2"/>
            <p:cNvSpPr/>
            <p:nvPr/>
          </p:nvSpPr>
          <p:spPr>
            <a:xfrm>
              <a:off x="4120450" y="2767400"/>
              <a:ext cx="136000" cy="19450"/>
            </a:xfrm>
            <a:custGeom>
              <a:avLst/>
              <a:gdLst/>
              <a:ahLst/>
              <a:cxnLst/>
              <a:rect l="l" t="t" r="r" b="b"/>
              <a:pathLst>
                <a:path w="5440" h="778" extrusionOk="0">
                  <a:moveTo>
                    <a:pt x="1" y="0"/>
                  </a:moveTo>
                  <a:lnTo>
                    <a:pt x="1" y="777"/>
                  </a:lnTo>
                  <a:lnTo>
                    <a:pt x="5440" y="777"/>
                  </a:lnTo>
                  <a:lnTo>
                    <a:pt x="54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2"/>
            <p:cNvSpPr/>
            <p:nvPr/>
          </p:nvSpPr>
          <p:spPr>
            <a:xfrm>
              <a:off x="4198150" y="2883950"/>
              <a:ext cx="19450" cy="19450"/>
            </a:xfrm>
            <a:custGeom>
              <a:avLst/>
              <a:gdLst/>
              <a:ahLst/>
              <a:cxnLst/>
              <a:rect l="l" t="t" r="r" b="b"/>
              <a:pathLst>
                <a:path w="778" h="778" extrusionOk="0">
                  <a:moveTo>
                    <a:pt x="1" y="0"/>
                  </a:moveTo>
                  <a:lnTo>
                    <a:pt x="1" y="777"/>
                  </a:lnTo>
                  <a:lnTo>
                    <a:pt x="778" y="777"/>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2"/>
            <p:cNvSpPr/>
            <p:nvPr/>
          </p:nvSpPr>
          <p:spPr>
            <a:xfrm>
              <a:off x="4198150" y="2922800"/>
              <a:ext cx="19450" cy="19450"/>
            </a:xfrm>
            <a:custGeom>
              <a:avLst/>
              <a:gdLst/>
              <a:ahLst/>
              <a:cxnLst/>
              <a:rect l="l" t="t" r="r" b="b"/>
              <a:pathLst>
                <a:path w="778" h="778" extrusionOk="0">
                  <a:moveTo>
                    <a:pt x="1" y="0"/>
                  </a:moveTo>
                  <a:lnTo>
                    <a:pt x="1" y="777"/>
                  </a:lnTo>
                  <a:lnTo>
                    <a:pt x="778" y="777"/>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2"/>
            <p:cNvSpPr/>
            <p:nvPr/>
          </p:nvSpPr>
          <p:spPr>
            <a:xfrm>
              <a:off x="4237000" y="2883950"/>
              <a:ext cx="19450" cy="19450"/>
            </a:xfrm>
            <a:custGeom>
              <a:avLst/>
              <a:gdLst/>
              <a:ahLst/>
              <a:cxnLst/>
              <a:rect l="l" t="t" r="r" b="b"/>
              <a:pathLst>
                <a:path w="778" h="778" extrusionOk="0">
                  <a:moveTo>
                    <a:pt x="1" y="0"/>
                  </a:moveTo>
                  <a:lnTo>
                    <a:pt x="1" y="777"/>
                  </a:lnTo>
                  <a:lnTo>
                    <a:pt x="778" y="777"/>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2"/>
            <p:cNvSpPr/>
            <p:nvPr/>
          </p:nvSpPr>
          <p:spPr>
            <a:xfrm>
              <a:off x="4159300" y="2883950"/>
              <a:ext cx="19450" cy="19450"/>
            </a:xfrm>
            <a:custGeom>
              <a:avLst/>
              <a:gdLst/>
              <a:ahLst/>
              <a:cxnLst/>
              <a:rect l="l" t="t" r="r" b="b"/>
              <a:pathLst>
                <a:path w="778" h="778" extrusionOk="0">
                  <a:moveTo>
                    <a:pt x="1" y="0"/>
                  </a:moveTo>
                  <a:lnTo>
                    <a:pt x="1" y="777"/>
                  </a:lnTo>
                  <a:lnTo>
                    <a:pt x="778" y="777"/>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2"/>
            <p:cNvSpPr/>
            <p:nvPr/>
          </p:nvSpPr>
          <p:spPr>
            <a:xfrm>
              <a:off x="4159300" y="2961650"/>
              <a:ext cx="19450" cy="20125"/>
            </a:xfrm>
            <a:custGeom>
              <a:avLst/>
              <a:gdLst/>
              <a:ahLst/>
              <a:cxnLst/>
              <a:rect l="l" t="t" r="r" b="b"/>
              <a:pathLst>
                <a:path w="778" h="805" extrusionOk="0">
                  <a:moveTo>
                    <a:pt x="1" y="0"/>
                  </a:moveTo>
                  <a:lnTo>
                    <a:pt x="1" y="804"/>
                  </a:lnTo>
                  <a:lnTo>
                    <a:pt x="778" y="804"/>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2"/>
            <p:cNvSpPr/>
            <p:nvPr/>
          </p:nvSpPr>
          <p:spPr>
            <a:xfrm>
              <a:off x="4120450" y="2961650"/>
              <a:ext cx="19450" cy="20125"/>
            </a:xfrm>
            <a:custGeom>
              <a:avLst/>
              <a:gdLst/>
              <a:ahLst/>
              <a:cxnLst/>
              <a:rect l="l" t="t" r="r" b="b"/>
              <a:pathLst>
                <a:path w="778" h="805" extrusionOk="0">
                  <a:moveTo>
                    <a:pt x="1" y="0"/>
                  </a:moveTo>
                  <a:lnTo>
                    <a:pt x="1" y="804"/>
                  </a:lnTo>
                  <a:lnTo>
                    <a:pt x="778" y="804"/>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2"/>
            <p:cNvSpPr/>
            <p:nvPr/>
          </p:nvSpPr>
          <p:spPr>
            <a:xfrm>
              <a:off x="4198150" y="2961650"/>
              <a:ext cx="58300" cy="20125"/>
            </a:xfrm>
            <a:custGeom>
              <a:avLst/>
              <a:gdLst/>
              <a:ahLst/>
              <a:cxnLst/>
              <a:rect l="l" t="t" r="r" b="b"/>
              <a:pathLst>
                <a:path w="2332" h="805" extrusionOk="0">
                  <a:moveTo>
                    <a:pt x="1" y="0"/>
                  </a:moveTo>
                  <a:lnTo>
                    <a:pt x="1" y="804"/>
                  </a:lnTo>
                  <a:lnTo>
                    <a:pt x="2332" y="804"/>
                  </a:lnTo>
                  <a:lnTo>
                    <a:pt x="2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2"/>
            <p:cNvSpPr/>
            <p:nvPr/>
          </p:nvSpPr>
          <p:spPr>
            <a:xfrm>
              <a:off x="4159300" y="2845100"/>
              <a:ext cx="19450" cy="19450"/>
            </a:xfrm>
            <a:custGeom>
              <a:avLst/>
              <a:gdLst/>
              <a:ahLst/>
              <a:cxnLst/>
              <a:rect l="l" t="t" r="r" b="b"/>
              <a:pathLst>
                <a:path w="778" h="778" extrusionOk="0">
                  <a:moveTo>
                    <a:pt x="1" y="0"/>
                  </a:moveTo>
                  <a:lnTo>
                    <a:pt x="1" y="777"/>
                  </a:lnTo>
                  <a:lnTo>
                    <a:pt x="778" y="777"/>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2"/>
            <p:cNvSpPr/>
            <p:nvPr/>
          </p:nvSpPr>
          <p:spPr>
            <a:xfrm>
              <a:off x="4198150" y="2845100"/>
              <a:ext cx="19450" cy="19450"/>
            </a:xfrm>
            <a:custGeom>
              <a:avLst/>
              <a:gdLst/>
              <a:ahLst/>
              <a:cxnLst/>
              <a:rect l="l" t="t" r="r" b="b"/>
              <a:pathLst>
                <a:path w="778" h="778" extrusionOk="0">
                  <a:moveTo>
                    <a:pt x="1" y="0"/>
                  </a:moveTo>
                  <a:lnTo>
                    <a:pt x="1" y="777"/>
                  </a:lnTo>
                  <a:lnTo>
                    <a:pt x="778" y="777"/>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2"/>
            <p:cNvSpPr/>
            <p:nvPr/>
          </p:nvSpPr>
          <p:spPr>
            <a:xfrm>
              <a:off x="4120450" y="2845100"/>
              <a:ext cx="19450" cy="19450"/>
            </a:xfrm>
            <a:custGeom>
              <a:avLst/>
              <a:gdLst/>
              <a:ahLst/>
              <a:cxnLst/>
              <a:rect l="l" t="t" r="r" b="b"/>
              <a:pathLst>
                <a:path w="778" h="778" extrusionOk="0">
                  <a:moveTo>
                    <a:pt x="1" y="0"/>
                  </a:moveTo>
                  <a:lnTo>
                    <a:pt x="1" y="777"/>
                  </a:lnTo>
                  <a:lnTo>
                    <a:pt x="778" y="777"/>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2"/>
            <p:cNvSpPr/>
            <p:nvPr/>
          </p:nvSpPr>
          <p:spPr>
            <a:xfrm>
              <a:off x="4237000" y="2845100"/>
              <a:ext cx="19450" cy="19450"/>
            </a:xfrm>
            <a:custGeom>
              <a:avLst/>
              <a:gdLst/>
              <a:ahLst/>
              <a:cxnLst/>
              <a:rect l="l" t="t" r="r" b="b"/>
              <a:pathLst>
                <a:path w="778" h="778" extrusionOk="0">
                  <a:moveTo>
                    <a:pt x="1" y="0"/>
                  </a:moveTo>
                  <a:lnTo>
                    <a:pt x="1" y="777"/>
                  </a:lnTo>
                  <a:lnTo>
                    <a:pt x="778" y="777"/>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2"/>
            <p:cNvSpPr/>
            <p:nvPr/>
          </p:nvSpPr>
          <p:spPr>
            <a:xfrm>
              <a:off x="4061500" y="2709125"/>
              <a:ext cx="253225" cy="330925"/>
            </a:xfrm>
            <a:custGeom>
              <a:avLst/>
              <a:gdLst/>
              <a:ahLst/>
              <a:cxnLst/>
              <a:rect l="l" t="t" r="r" b="b"/>
              <a:pathLst>
                <a:path w="10129" h="13237" extrusionOk="0">
                  <a:moveTo>
                    <a:pt x="8200" y="1554"/>
                  </a:moveTo>
                  <a:lnTo>
                    <a:pt x="8334" y="1581"/>
                  </a:lnTo>
                  <a:lnTo>
                    <a:pt x="8468" y="1661"/>
                  </a:lnTo>
                  <a:lnTo>
                    <a:pt x="8548" y="1795"/>
                  </a:lnTo>
                  <a:lnTo>
                    <a:pt x="8575" y="1929"/>
                  </a:lnTo>
                  <a:lnTo>
                    <a:pt x="8575" y="3483"/>
                  </a:lnTo>
                  <a:lnTo>
                    <a:pt x="8548" y="3644"/>
                  </a:lnTo>
                  <a:lnTo>
                    <a:pt x="8468" y="3778"/>
                  </a:lnTo>
                  <a:lnTo>
                    <a:pt x="8334" y="3859"/>
                  </a:lnTo>
                  <a:lnTo>
                    <a:pt x="8200" y="3885"/>
                  </a:lnTo>
                  <a:lnTo>
                    <a:pt x="1957" y="3885"/>
                  </a:lnTo>
                  <a:lnTo>
                    <a:pt x="1796" y="3859"/>
                  </a:lnTo>
                  <a:lnTo>
                    <a:pt x="1689" y="3778"/>
                  </a:lnTo>
                  <a:lnTo>
                    <a:pt x="1608" y="3644"/>
                  </a:lnTo>
                  <a:lnTo>
                    <a:pt x="1582" y="3483"/>
                  </a:lnTo>
                  <a:lnTo>
                    <a:pt x="1582" y="1929"/>
                  </a:lnTo>
                  <a:lnTo>
                    <a:pt x="1608" y="1795"/>
                  </a:lnTo>
                  <a:lnTo>
                    <a:pt x="1689" y="1661"/>
                  </a:lnTo>
                  <a:lnTo>
                    <a:pt x="1796" y="1581"/>
                  </a:lnTo>
                  <a:lnTo>
                    <a:pt x="1957" y="1554"/>
                  </a:lnTo>
                  <a:close/>
                  <a:moveTo>
                    <a:pt x="8200" y="4662"/>
                  </a:moveTo>
                  <a:lnTo>
                    <a:pt x="8334" y="4689"/>
                  </a:lnTo>
                  <a:lnTo>
                    <a:pt x="8468" y="4770"/>
                  </a:lnTo>
                  <a:lnTo>
                    <a:pt x="8548" y="4903"/>
                  </a:lnTo>
                  <a:lnTo>
                    <a:pt x="8575" y="5064"/>
                  </a:lnTo>
                  <a:lnTo>
                    <a:pt x="8575" y="11280"/>
                  </a:lnTo>
                  <a:lnTo>
                    <a:pt x="8548" y="11441"/>
                  </a:lnTo>
                  <a:lnTo>
                    <a:pt x="8468" y="11548"/>
                  </a:lnTo>
                  <a:lnTo>
                    <a:pt x="8334" y="11629"/>
                  </a:lnTo>
                  <a:lnTo>
                    <a:pt x="8200" y="11682"/>
                  </a:lnTo>
                  <a:lnTo>
                    <a:pt x="1957" y="11682"/>
                  </a:lnTo>
                  <a:lnTo>
                    <a:pt x="1796" y="11629"/>
                  </a:lnTo>
                  <a:lnTo>
                    <a:pt x="1689" y="11548"/>
                  </a:lnTo>
                  <a:lnTo>
                    <a:pt x="1608" y="11441"/>
                  </a:lnTo>
                  <a:lnTo>
                    <a:pt x="1582" y="11280"/>
                  </a:lnTo>
                  <a:lnTo>
                    <a:pt x="1582" y="5064"/>
                  </a:lnTo>
                  <a:lnTo>
                    <a:pt x="1608" y="4903"/>
                  </a:lnTo>
                  <a:lnTo>
                    <a:pt x="1689" y="4770"/>
                  </a:lnTo>
                  <a:lnTo>
                    <a:pt x="1796" y="4689"/>
                  </a:lnTo>
                  <a:lnTo>
                    <a:pt x="1957" y="4662"/>
                  </a:lnTo>
                  <a:close/>
                  <a:moveTo>
                    <a:pt x="1421" y="0"/>
                  </a:moveTo>
                  <a:lnTo>
                    <a:pt x="1126" y="27"/>
                  </a:lnTo>
                  <a:lnTo>
                    <a:pt x="858" y="107"/>
                  </a:lnTo>
                  <a:lnTo>
                    <a:pt x="617" y="241"/>
                  </a:lnTo>
                  <a:lnTo>
                    <a:pt x="430" y="402"/>
                  </a:lnTo>
                  <a:lnTo>
                    <a:pt x="242" y="617"/>
                  </a:lnTo>
                  <a:lnTo>
                    <a:pt x="135" y="831"/>
                  </a:lnTo>
                  <a:lnTo>
                    <a:pt x="28" y="1099"/>
                  </a:lnTo>
                  <a:lnTo>
                    <a:pt x="1" y="1394"/>
                  </a:lnTo>
                  <a:lnTo>
                    <a:pt x="1" y="11843"/>
                  </a:lnTo>
                  <a:lnTo>
                    <a:pt x="28" y="12111"/>
                  </a:lnTo>
                  <a:lnTo>
                    <a:pt x="135" y="12379"/>
                  </a:lnTo>
                  <a:lnTo>
                    <a:pt x="242" y="12620"/>
                  </a:lnTo>
                  <a:lnTo>
                    <a:pt x="430" y="12807"/>
                  </a:lnTo>
                  <a:lnTo>
                    <a:pt x="617" y="12995"/>
                  </a:lnTo>
                  <a:lnTo>
                    <a:pt x="858" y="13129"/>
                  </a:lnTo>
                  <a:lnTo>
                    <a:pt x="1126" y="13209"/>
                  </a:lnTo>
                  <a:lnTo>
                    <a:pt x="1421" y="13236"/>
                  </a:lnTo>
                  <a:lnTo>
                    <a:pt x="8735" y="13236"/>
                  </a:lnTo>
                  <a:lnTo>
                    <a:pt x="9030" y="13209"/>
                  </a:lnTo>
                  <a:lnTo>
                    <a:pt x="9271" y="13129"/>
                  </a:lnTo>
                  <a:lnTo>
                    <a:pt x="9512" y="12995"/>
                  </a:lnTo>
                  <a:lnTo>
                    <a:pt x="9727" y="12807"/>
                  </a:lnTo>
                  <a:lnTo>
                    <a:pt x="9888" y="12620"/>
                  </a:lnTo>
                  <a:lnTo>
                    <a:pt x="10022" y="12379"/>
                  </a:lnTo>
                  <a:lnTo>
                    <a:pt x="10102" y="12111"/>
                  </a:lnTo>
                  <a:lnTo>
                    <a:pt x="10129" y="11843"/>
                  </a:lnTo>
                  <a:lnTo>
                    <a:pt x="10129" y="1394"/>
                  </a:lnTo>
                  <a:lnTo>
                    <a:pt x="10102" y="1099"/>
                  </a:lnTo>
                  <a:lnTo>
                    <a:pt x="10022" y="831"/>
                  </a:lnTo>
                  <a:lnTo>
                    <a:pt x="9888" y="617"/>
                  </a:lnTo>
                  <a:lnTo>
                    <a:pt x="9727" y="402"/>
                  </a:lnTo>
                  <a:lnTo>
                    <a:pt x="9512" y="241"/>
                  </a:lnTo>
                  <a:lnTo>
                    <a:pt x="9271" y="107"/>
                  </a:lnTo>
                  <a:lnTo>
                    <a:pt x="9030" y="27"/>
                  </a:lnTo>
                  <a:lnTo>
                    <a:pt x="8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62"/>
          <p:cNvGrpSpPr/>
          <p:nvPr/>
        </p:nvGrpSpPr>
        <p:grpSpPr>
          <a:xfrm>
            <a:off x="5541575" y="2650251"/>
            <a:ext cx="331575" cy="330925"/>
            <a:chOff x="4779575" y="2709125"/>
            <a:chExt cx="331575" cy="330925"/>
          </a:xfrm>
        </p:grpSpPr>
        <p:sp>
          <p:nvSpPr>
            <p:cNvPr id="1366" name="Google Shape;1366;p62"/>
            <p:cNvSpPr/>
            <p:nvPr/>
          </p:nvSpPr>
          <p:spPr>
            <a:xfrm>
              <a:off x="4779575" y="2883950"/>
              <a:ext cx="275325" cy="156100"/>
            </a:xfrm>
            <a:custGeom>
              <a:avLst/>
              <a:gdLst/>
              <a:ahLst/>
              <a:cxnLst/>
              <a:rect l="l" t="t" r="r" b="b"/>
              <a:pathLst>
                <a:path w="11013" h="6244" extrusionOk="0">
                  <a:moveTo>
                    <a:pt x="0" y="0"/>
                  </a:moveTo>
                  <a:lnTo>
                    <a:pt x="81" y="643"/>
                  </a:lnTo>
                  <a:lnTo>
                    <a:pt x="215" y="1260"/>
                  </a:lnTo>
                  <a:lnTo>
                    <a:pt x="402" y="1876"/>
                  </a:lnTo>
                  <a:lnTo>
                    <a:pt x="643" y="2439"/>
                  </a:lnTo>
                  <a:lnTo>
                    <a:pt x="911" y="2974"/>
                  </a:lnTo>
                  <a:lnTo>
                    <a:pt x="1260" y="3510"/>
                  </a:lnTo>
                  <a:lnTo>
                    <a:pt x="1635" y="3966"/>
                  </a:lnTo>
                  <a:lnTo>
                    <a:pt x="2063" y="4421"/>
                  </a:lnTo>
                  <a:lnTo>
                    <a:pt x="2546" y="4823"/>
                  </a:lnTo>
                  <a:lnTo>
                    <a:pt x="3028" y="5171"/>
                  </a:lnTo>
                  <a:lnTo>
                    <a:pt x="3564" y="5493"/>
                  </a:lnTo>
                  <a:lnTo>
                    <a:pt x="4126" y="5761"/>
                  </a:lnTo>
                  <a:lnTo>
                    <a:pt x="4716" y="5948"/>
                  </a:lnTo>
                  <a:lnTo>
                    <a:pt x="5332" y="6109"/>
                  </a:lnTo>
                  <a:lnTo>
                    <a:pt x="5975" y="6216"/>
                  </a:lnTo>
                  <a:lnTo>
                    <a:pt x="6297" y="6216"/>
                  </a:lnTo>
                  <a:lnTo>
                    <a:pt x="6618" y="6243"/>
                  </a:lnTo>
                  <a:lnTo>
                    <a:pt x="7261" y="6216"/>
                  </a:lnTo>
                  <a:lnTo>
                    <a:pt x="7851" y="6109"/>
                  </a:lnTo>
                  <a:lnTo>
                    <a:pt x="8440" y="5975"/>
                  </a:lnTo>
                  <a:lnTo>
                    <a:pt x="9030" y="5788"/>
                  </a:lnTo>
                  <a:lnTo>
                    <a:pt x="9565" y="5547"/>
                  </a:lnTo>
                  <a:lnTo>
                    <a:pt x="10074" y="5252"/>
                  </a:lnTo>
                  <a:lnTo>
                    <a:pt x="10557" y="4930"/>
                  </a:lnTo>
                  <a:lnTo>
                    <a:pt x="11012" y="4555"/>
                  </a:lnTo>
                  <a:lnTo>
                    <a:pt x="10101" y="3644"/>
                  </a:lnTo>
                  <a:lnTo>
                    <a:pt x="9753" y="3939"/>
                  </a:lnTo>
                  <a:lnTo>
                    <a:pt x="9351" y="4180"/>
                  </a:lnTo>
                  <a:lnTo>
                    <a:pt x="8949" y="4421"/>
                  </a:lnTo>
                  <a:lnTo>
                    <a:pt x="8520" y="4609"/>
                  </a:lnTo>
                  <a:lnTo>
                    <a:pt x="8065" y="4743"/>
                  </a:lnTo>
                  <a:lnTo>
                    <a:pt x="7610" y="4850"/>
                  </a:lnTo>
                  <a:lnTo>
                    <a:pt x="7127" y="4930"/>
                  </a:lnTo>
                  <a:lnTo>
                    <a:pt x="6618" y="4930"/>
                  </a:lnTo>
                  <a:lnTo>
                    <a:pt x="6109" y="4903"/>
                  </a:lnTo>
                  <a:lnTo>
                    <a:pt x="5600" y="4850"/>
                  </a:lnTo>
                  <a:lnTo>
                    <a:pt x="5118" y="4716"/>
                  </a:lnTo>
                  <a:lnTo>
                    <a:pt x="4635" y="4555"/>
                  </a:lnTo>
                  <a:lnTo>
                    <a:pt x="4180" y="4341"/>
                  </a:lnTo>
                  <a:lnTo>
                    <a:pt x="3751" y="4100"/>
                  </a:lnTo>
                  <a:lnTo>
                    <a:pt x="3349" y="3832"/>
                  </a:lnTo>
                  <a:lnTo>
                    <a:pt x="3001" y="3510"/>
                  </a:lnTo>
                  <a:lnTo>
                    <a:pt x="2653" y="3162"/>
                  </a:lnTo>
                  <a:lnTo>
                    <a:pt x="2331" y="2787"/>
                  </a:lnTo>
                  <a:lnTo>
                    <a:pt x="2063" y="2358"/>
                  </a:lnTo>
                  <a:lnTo>
                    <a:pt x="1822" y="1929"/>
                  </a:lnTo>
                  <a:lnTo>
                    <a:pt x="1635" y="1474"/>
                  </a:lnTo>
                  <a:lnTo>
                    <a:pt x="1474" y="992"/>
                  </a:lnTo>
                  <a:lnTo>
                    <a:pt x="1367" y="509"/>
                  </a:lnTo>
                  <a:lnTo>
                    <a:pt x="13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2"/>
            <p:cNvSpPr/>
            <p:nvPr/>
          </p:nvSpPr>
          <p:spPr>
            <a:xfrm>
              <a:off x="5046150" y="2767400"/>
              <a:ext cx="65000" cy="217050"/>
            </a:xfrm>
            <a:custGeom>
              <a:avLst/>
              <a:gdLst/>
              <a:ahLst/>
              <a:cxnLst/>
              <a:rect l="l" t="t" r="r" b="b"/>
              <a:pathLst>
                <a:path w="2600" h="8682" extrusionOk="0">
                  <a:moveTo>
                    <a:pt x="1019" y="0"/>
                  </a:moveTo>
                  <a:lnTo>
                    <a:pt x="108" y="911"/>
                  </a:lnTo>
                  <a:lnTo>
                    <a:pt x="376" y="1286"/>
                  </a:lnTo>
                  <a:lnTo>
                    <a:pt x="590" y="1662"/>
                  </a:lnTo>
                  <a:lnTo>
                    <a:pt x="805" y="2037"/>
                  </a:lnTo>
                  <a:lnTo>
                    <a:pt x="966" y="2465"/>
                  </a:lnTo>
                  <a:lnTo>
                    <a:pt x="1099" y="2894"/>
                  </a:lnTo>
                  <a:lnTo>
                    <a:pt x="1207" y="3349"/>
                  </a:lnTo>
                  <a:lnTo>
                    <a:pt x="1260" y="3805"/>
                  </a:lnTo>
                  <a:lnTo>
                    <a:pt x="1287" y="4260"/>
                  </a:lnTo>
                  <a:lnTo>
                    <a:pt x="1260" y="4770"/>
                  </a:lnTo>
                  <a:lnTo>
                    <a:pt x="1207" y="5252"/>
                  </a:lnTo>
                  <a:lnTo>
                    <a:pt x="1099" y="5707"/>
                  </a:lnTo>
                  <a:lnTo>
                    <a:pt x="939" y="6163"/>
                  </a:lnTo>
                  <a:lnTo>
                    <a:pt x="751" y="6591"/>
                  </a:lnTo>
                  <a:lnTo>
                    <a:pt x="537" y="6993"/>
                  </a:lnTo>
                  <a:lnTo>
                    <a:pt x="296" y="7395"/>
                  </a:lnTo>
                  <a:lnTo>
                    <a:pt x="1" y="7744"/>
                  </a:lnTo>
                  <a:lnTo>
                    <a:pt x="912" y="8681"/>
                  </a:lnTo>
                  <a:lnTo>
                    <a:pt x="1287" y="8226"/>
                  </a:lnTo>
                  <a:lnTo>
                    <a:pt x="1609" y="7717"/>
                  </a:lnTo>
                  <a:lnTo>
                    <a:pt x="1903" y="7208"/>
                  </a:lnTo>
                  <a:lnTo>
                    <a:pt x="2144" y="6672"/>
                  </a:lnTo>
                  <a:lnTo>
                    <a:pt x="2332" y="6109"/>
                  </a:lnTo>
                  <a:lnTo>
                    <a:pt x="2466" y="5520"/>
                  </a:lnTo>
                  <a:lnTo>
                    <a:pt x="2546" y="4903"/>
                  </a:lnTo>
                  <a:lnTo>
                    <a:pt x="2600" y="4260"/>
                  </a:lnTo>
                  <a:lnTo>
                    <a:pt x="2573" y="3671"/>
                  </a:lnTo>
                  <a:lnTo>
                    <a:pt x="2493" y="3082"/>
                  </a:lnTo>
                  <a:lnTo>
                    <a:pt x="2359" y="2519"/>
                  </a:lnTo>
                  <a:lnTo>
                    <a:pt x="2171" y="1956"/>
                  </a:lnTo>
                  <a:lnTo>
                    <a:pt x="1957" y="1420"/>
                  </a:lnTo>
                  <a:lnTo>
                    <a:pt x="1689" y="938"/>
                  </a:lnTo>
                  <a:lnTo>
                    <a:pt x="1367" y="456"/>
                  </a:lnTo>
                  <a:lnTo>
                    <a:pt x="1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2"/>
            <p:cNvSpPr/>
            <p:nvPr/>
          </p:nvSpPr>
          <p:spPr>
            <a:xfrm>
              <a:off x="4955075" y="2709125"/>
              <a:ext cx="103175" cy="67000"/>
            </a:xfrm>
            <a:custGeom>
              <a:avLst/>
              <a:gdLst/>
              <a:ahLst/>
              <a:cxnLst/>
              <a:rect l="l" t="t" r="r" b="b"/>
              <a:pathLst>
                <a:path w="4127" h="2680" extrusionOk="0">
                  <a:moveTo>
                    <a:pt x="0" y="0"/>
                  </a:moveTo>
                  <a:lnTo>
                    <a:pt x="0" y="1286"/>
                  </a:lnTo>
                  <a:lnTo>
                    <a:pt x="456" y="1340"/>
                  </a:lnTo>
                  <a:lnTo>
                    <a:pt x="884" y="1420"/>
                  </a:lnTo>
                  <a:lnTo>
                    <a:pt x="1340" y="1554"/>
                  </a:lnTo>
                  <a:lnTo>
                    <a:pt x="1742" y="1715"/>
                  </a:lnTo>
                  <a:lnTo>
                    <a:pt x="2144" y="1929"/>
                  </a:lnTo>
                  <a:lnTo>
                    <a:pt x="2519" y="2144"/>
                  </a:lnTo>
                  <a:lnTo>
                    <a:pt x="2867" y="2412"/>
                  </a:lnTo>
                  <a:lnTo>
                    <a:pt x="3215" y="2680"/>
                  </a:lnTo>
                  <a:lnTo>
                    <a:pt x="4126" y="1769"/>
                  </a:lnTo>
                  <a:lnTo>
                    <a:pt x="3698" y="1394"/>
                  </a:lnTo>
                  <a:lnTo>
                    <a:pt x="3242" y="1072"/>
                  </a:lnTo>
                  <a:lnTo>
                    <a:pt x="2760" y="777"/>
                  </a:lnTo>
                  <a:lnTo>
                    <a:pt x="2251" y="536"/>
                  </a:lnTo>
                  <a:lnTo>
                    <a:pt x="1715" y="322"/>
                  </a:lnTo>
                  <a:lnTo>
                    <a:pt x="1152" y="161"/>
                  </a:lnTo>
                  <a:lnTo>
                    <a:pt x="590" y="5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2"/>
            <p:cNvSpPr/>
            <p:nvPr/>
          </p:nvSpPr>
          <p:spPr>
            <a:xfrm>
              <a:off x="4779575" y="2709125"/>
              <a:ext cx="156100" cy="155425"/>
            </a:xfrm>
            <a:custGeom>
              <a:avLst/>
              <a:gdLst/>
              <a:ahLst/>
              <a:cxnLst/>
              <a:rect l="l" t="t" r="r" b="b"/>
              <a:pathLst>
                <a:path w="6244" h="6217" extrusionOk="0">
                  <a:moveTo>
                    <a:pt x="6243" y="0"/>
                  </a:moveTo>
                  <a:lnTo>
                    <a:pt x="5627" y="54"/>
                  </a:lnTo>
                  <a:lnTo>
                    <a:pt x="5011" y="188"/>
                  </a:lnTo>
                  <a:lnTo>
                    <a:pt x="4448" y="349"/>
                  </a:lnTo>
                  <a:lnTo>
                    <a:pt x="3885" y="563"/>
                  </a:lnTo>
                  <a:lnTo>
                    <a:pt x="3349" y="858"/>
                  </a:lnTo>
                  <a:lnTo>
                    <a:pt x="2840" y="1152"/>
                  </a:lnTo>
                  <a:lnTo>
                    <a:pt x="2385" y="1528"/>
                  </a:lnTo>
                  <a:lnTo>
                    <a:pt x="1929" y="1929"/>
                  </a:lnTo>
                  <a:lnTo>
                    <a:pt x="1554" y="2358"/>
                  </a:lnTo>
                  <a:lnTo>
                    <a:pt x="1179" y="2814"/>
                  </a:lnTo>
                  <a:lnTo>
                    <a:pt x="858" y="3323"/>
                  </a:lnTo>
                  <a:lnTo>
                    <a:pt x="590" y="3859"/>
                  </a:lnTo>
                  <a:lnTo>
                    <a:pt x="375" y="4421"/>
                  </a:lnTo>
                  <a:lnTo>
                    <a:pt x="188" y="4984"/>
                  </a:lnTo>
                  <a:lnTo>
                    <a:pt x="81" y="5600"/>
                  </a:lnTo>
                  <a:lnTo>
                    <a:pt x="0" y="6216"/>
                  </a:lnTo>
                  <a:lnTo>
                    <a:pt x="1313" y="6216"/>
                  </a:lnTo>
                  <a:lnTo>
                    <a:pt x="1367" y="5734"/>
                  </a:lnTo>
                  <a:lnTo>
                    <a:pt x="1474" y="5252"/>
                  </a:lnTo>
                  <a:lnTo>
                    <a:pt x="1608" y="4796"/>
                  </a:lnTo>
                  <a:lnTo>
                    <a:pt x="1795" y="4368"/>
                  </a:lnTo>
                  <a:lnTo>
                    <a:pt x="2010" y="3939"/>
                  </a:lnTo>
                  <a:lnTo>
                    <a:pt x="2251" y="3537"/>
                  </a:lnTo>
                  <a:lnTo>
                    <a:pt x="2546" y="3189"/>
                  </a:lnTo>
                  <a:lnTo>
                    <a:pt x="2867" y="2840"/>
                  </a:lnTo>
                  <a:lnTo>
                    <a:pt x="3189" y="2519"/>
                  </a:lnTo>
                  <a:lnTo>
                    <a:pt x="3564" y="2224"/>
                  </a:lnTo>
                  <a:lnTo>
                    <a:pt x="3966" y="1983"/>
                  </a:lnTo>
                  <a:lnTo>
                    <a:pt x="4394" y="1769"/>
                  </a:lnTo>
                  <a:lnTo>
                    <a:pt x="4823" y="1581"/>
                  </a:lnTo>
                  <a:lnTo>
                    <a:pt x="5279" y="1447"/>
                  </a:lnTo>
                  <a:lnTo>
                    <a:pt x="5761" y="1340"/>
                  </a:lnTo>
                  <a:lnTo>
                    <a:pt x="6243" y="1286"/>
                  </a:lnTo>
                  <a:lnTo>
                    <a:pt x="62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2"/>
            <p:cNvSpPr/>
            <p:nvPr/>
          </p:nvSpPr>
          <p:spPr>
            <a:xfrm>
              <a:off x="4831150" y="2760025"/>
              <a:ext cx="227775" cy="227775"/>
            </a:xfrm>
            <a:custGeom>
              <a:avLst/>
              <a:gdLst/>
              <a:ahLst/>
              <a:cxnLst/>
              <a:rect l="l" t="t" r="r" b="b"/>
              <a:pathLst>
                <a:path w="9111" h="9111" extrusionOk="0">
                  <a:moveTo>
                    <a:pt x="5386" y="2064"/>
                  </a:moveTo>
                  <a:lnTo>
                    <a:pt x="5520" y="2090"/>
                  </a:lnTo>
                  <a:lnTo>
                    <a:pt x="5654" y="2171"/>
                  </a:lnTo>
                  <a:lnTo>
                    <a:pt x="5734" y="2305"/>
                  </a:lnTo>
                  <a:lnTo>
                    <a:pt x="5761" y="2466"/>
                  </a:lnTo>
                  <a:lnTo>
                    <a:pt x="5761" y="2626"/>
                  </a:lnTo>
                  <a:lnTo>
                    <a:pt x="5895" y="2707"/>
                  </a:lnTo>
                  <a:lnTo>
                    <a:pt x="6029" y="2814"/>
                  </a:lnTo>
                  <a:lnTo>
                    <a:pt x="6136" y="2948"/>
                  </a:lnTo>
                  <a:lnTo>
                    <a:pt x="6243" y="3082"/>
                  </a:lnTo>
                  <a:lnTo>
                    <a:pt x="6324" y="3216"/>
                  </a:lnTo>
                  <a:lnTo>
                    <a:pt x="6377" y="3377"/>
                  </a:lnTo>
                  <a:lnTo>
                    <a:pt x="6431" y="3537"/>
                  </a:lnTo>
                  <a:lnTo>
                    <a:pt x="6431" y="3725"/>
                  </a:lnTo>
                  <a:lnTo>
                    <a:pt x="6404" y="3966"/>
                  </a:lnTo>
                  <a:lnTo>
                    <a:pt x="6350" y="4180"/>
                  </a:lnTo>
                  <a:lnTo>
                    <a:pt x="6243" y="4395"/>
                  </a:lnTo>
                  <a:lnTo>
                    <a:pt x="6082" y="4555"/>
                  </a:lnTo>
                  <a:lnTo>
                    <a:pt x="6243" y="4743"/>
                  </a:lnTo>
                  <a:lnTo>
                    <a:pt x="6350" y="4957"/>
                  </a:lnTo>
                  <a:lnTo>
                    <a:pt x="6404" y="5172"/>
                  </a:lnTo>
                  <a:lnTo>
                    <a:pt x="6431" y="5413"/>
                  </a:lnTo>
                  <a:lnTo>
                    <a:pt x="6431" y="5600"/>
                  </a:lnTo>
                  <a:lnTo>
                    <a:pt x="6377" y="5761"/>
                  </a:lnTo>
                  <a:lnTo>
                    <a:pt x="6324" y="5922"/>
                  </a:lnTo>
                  <a:lnTo>
                    <a:pt x="6243" y="6056"/>
                  </a:lnTo>
                  <a:lnTo>
                    <a:pt x="6136" y="6190"/>
                  </a:lnTo>
                  <a:lnTo>
                    <a:pt x="6029" y="6324"/>
                  </a:lnTo>
                  <a:lnTo>
                    <a:pt x="5895" y="6431"/>
                  </a:lnTo>
                  <a:lnTo>
                    <a:pt x="5761" y="6511"/>
                  </a:lnTo>
                  <a:lnTo>
                    <a:pt x="5761" y="6672"/>
                  </a:lnTo>
                  <a:lnTo>
                    <a:pt x="5734" y="6833"/>
                  </a:lnTo>
                  <a:lnTo>
                    <a:pt x="5654" y="6967"/>
                  </a:lnTo>
                  <a:lnTo>
                    <a:pt x="5520" y="7047"/>
                  </a:lnTo>
                  <a:lnTo>
                    <a:pt x="5386" y="7074"/>
                  </a:lnTo>
                  <a:lnTo>
                    <a:pt x="5225" y="7047"/>
                  </a:lnTo>
                  <a:lnTo>
                    <a:pt x="5091" y="6967"/>
                  </a:lnTo>
                  <a:lnTo>
                    <a:pt x="5011" y="6833"/>
                  </a:lnTo>
                  <a:lnTo>
                    <a:pt x="4984" y="6672"/>
                  </a:lnTo>
                  <a:lnTo>
                    <a:pt x="4984" y="6645"/>
                  </a:lnTo>
                  <a:lnTo>
                    <a:pt x="4126" y="6645"/>
                  </a:lnTo>
                  <a:lnTo>
                    <a:pt x="4126" y="6672"/>
                  </a:lnTo>
                  <a:lnTo>
                    <a:pt x="4073" y="6833"/>
                  </a:lnTo>
                  <a:lnTo>
                    <a:pt x="3993" y="6967"/>
                  </a:lnTo>
                  <a:lnTo>
                    <a:pt x="3885" y="7047"/>
                  </a:lnTo>
                  <a:lnTo>
                    <a:pt x="3725" y="7074"/>
                  </a:lnTo>
                  <a:lnTo>
                    <a:pt x="3564" y="7047"/>
                  </a:lnTo>
                  <a:lnTo>
                    <a:pt x="3457" y="6967"/>
                  </a:lnTo>
                  <a:lnTo>
                    <a:pt x="3376" y="6833"/>
                  </a:lnTo>
                  <a:lnTo>
                    <a:pt x="3349" y="6672"/>
                  </a:lnTo>
                  <a:lnTo>
                    <a:pt x="3349" y="6645"/>
                  </a:lnTo>
                  <a:lnTo>
                    <a:pt x="3082" y="6645"/>
                  </a:lnTo>
                  <a:lnTo>
                    <a:pt x="2921" y="6619"/>
                  </a:lnTo>
                  <a:lnTo>
                    <a:pt x="2814" y="6538"/>
                  </a:lnTo>
                  <a:lnTo>
                    <a:pt x="2733" y="6404"/>
                  </a:lnTo>
                  <a:lnTo>
                    <a:pt x="2706" y="6270"/>
                  </a:lnTo>
                  <a:lnTo>
                    <a:pt x="2733" y="6109"/>
                  </a:lnTo>
                  <a:lnTo>
                    <a:pt x="2814" y="5975"/>
                  </a:lnTo>
                  <a:lnTo>
                    <a:pt x="2921" y="5895"/>
                  </a:lnTo>
                  <a:lnTo>
                    <a:pt x="3082" y="5868"/>
                  </a:lnTo>
                  <a:lnTo>
                    <a:pt x="3108" y="5868"/>
                  </a:lnTo>
                  <a:lnTo>
                    <a:pt x="3108" y="3269"/>
                  </a:lnTo>
                  <a:lnTo>
                    <a:pt x="3082" y="3269"/>
                  </a:lnTo>
                  <a:lnTo>
                    <a:pt x="2921" y="3243"/>
                  </a:lnTo>
                  <a:lnTo>
                    <a:pt x="2814" y="3162"/>
                  </a:lnTo>
                  <a:lnTo>
                    <a:pt x="2733" y="3028"/>
                  </a:lnTo>
                  <a:lnTo>
                    <a:pt x="2706" y="2867"/>
                  </a:lnTo>
                  <a:lnTo>
                    <a:pt x="2733" y="2734"/>
                  </a:lnTo>
                  <a:lnTo>
                    <a:pt x="2814" y="2600"/>
                  </a:lnTo>
                  <a:lnTo>
                    <a:pt x="2921" y="2519"/>
                  </a:lnTo>
                  <a:lnTo>
                    <a:pt x="3082" y="2492"/>
                  </a:lnTo>
                  <a:lnTo>
                    <a:pt x="3349" y="2492"/>
                  </a:lnTo>
                  <a:lnTo>
                    <a:pt x="3349" y="2466"/>
                  </a:lnTo>
                  <a:lnTo>
                    <a:pt x="3376" y="2305"/>
                  </a:lnTo>
                  <a:lnTo>
                    <a:pt x="3457" y="2171"/>
                  </a:lnTo>
                  <a:lnTo>
                    <a:pt x="3564" y="2090"/>
                  </a:lnTo>
                  <a:lnTo>
                    <a:pt x="3725" y="2064"/>
                  </a:lnTo>
                  <a:lnTo>
                    <a:pt x="3885" y="2090"/>
                  </a:lnTo>
                  <a:lnTo>
                    <a:pt x="3993" y="2171"/>
                  </a:lnTo>
                  <a:lnTo>
                    <a:pt x="4073" y="2305"/>
                  </a:lnTo>
                  <a:lnTo>
                    <a:pt x="4126" y="2466"/>
                  </a:lnTo>
                  <a:lnTo>
                    <a:pt x="4126" y="2492"/>
                  </a:lnTo>
                  <a:lnTo>
                    <a:pt x="4984" y="2492"/>
                  </a:lnTo>
                  <a:lnTo>
                    <a:pt x="4984" y="2466"/>
                  </a:lnTo>
                  <a:lnTo>
                    <a:pt x="5011" y="2305"/>
                  </a:lnTo>
                  <a:lnTo>
                    <a:pt x="5091" y="2171"/>
                  </a:lnTo>
                  <a:lnTo>
                    <a:pt x="5225" y="2090"/>
                  </a:lnTo>
                  <a:lnTo>
                    <a:pt x="5386" y="2064"/>
                  </a:lnTo>
                  <a:close/>
                  <a:moveTo>
                    <a:pt x="4555" y="1"/>
                  </a:moveTo>
                  <a:lnTo>
                    <a:pt x="4100" y="27"/>
                  </a:lnTo>
                  <a:lnTo>
                    <a:pt x="3644" y="108"/>
                  </a:lnTo>
                  <a:lnTo>
                    <a:pt x="3216" y="215"/>
                  </a:lnTo>
                  <a:lnTo>
                    <a:pt x="2787" y="376"/>
                  </a:lnTo>
                  <a:lnTo>
                    <a:pt x="2385" y="563"/>
                  </a:lnTo>
                  <a:lnTo>
                    <a:pt x="2010" y="804"/>
                  </a:lnTo>
                  <a:lnTo>
                    <a:pt x="1661" y="1046"/>
                  </a:lnTo>
                  <a:lnTo>
                    <a:pt x="1340" y="1340"/>
                  </a:lnTo>
                  <a:lnTo>
                    <a:pt x="1045" y="1662"/>
                  </a:lnTo>
                  <a:lnTo>
                    <a:pt x="777" y="2010"/>
                  </a:lnTo>
                  <a:lnTo>
                    <a:pt x="563" y="2385"/>
                  </a:lnTo>
                  <a:lnTo>
                    <a:pt x="375" y="2787"/>
                  </a:lnTo>
                  <a:lnTo>
                    <a:pt x="215" y="3216"/>
                  </a:lnTo>
                  <a:lnTo>
                    <a:pt x="107" y="3644"/>
                  </a:lnTo>
                  <a:lnTo>
                    <a:pt x="27" y="4100"/>
                  </a:lnTo>
                  <a:lnTo>
                    <a:pt x="0" y="4555"/>
                  </a:lnTo>
                  <a:lnTo>
                    <a:pt x="27" y="5038"/>
                  </a:lnTo>
                  <a:lnTo>
                    <a:pt x="107" y="5493"/>
                  </a:lnTo>
                  <a:lnTo>
                    <a:pt x="215" y="5922"/>
                  </a:lnTo>
                  <a:lnTo>
                    <a:pt x="375" y="6351"/>
                  </a:lnTo>
                  <a:lnTo>
                    <a:pt x="563" y="6726"/>
                  </a:lnTo>
                  <a:lnTo>
                    <a:pt x="777" y="7101"/>
                  </a:lnTo>
                  <a:lnTo>
                    <a:pt x="1045" y="7476"/>
                  </a:lnTo>
                  <a:lnTo>
                    <a:pt x="1340" y="7797"/>
                  </a:lnTo>
                  <a:lnTo>
                    <a:pt x="1661" y="8092"/>
                  </a:lnTo>
                  <a:lnTo>
                    <a:pt x="2010" y="8333"/>
                  </a:lnTo>
                  <a:lnTo>
                    <a:pt x="2385" y="8574"/>
                  </a:lnTo>
                  <a:lnTo>
                    <a:pt x="2787" y="8762"/>
                  </a:lnTo>
                  <a:lnTo>
                    <a:pt x="3216" y="8923"/>
                  </a:lnTo>
                  <a:lnTo>
                    <a:pt x="3644" y="9030"/>
                  </a:lnTo>
                  <a:lnTo>
                    <a:pt x="4100" y="9110"/>
                  </a:lnTo>
                  <a:lnTo>
                    <a:pt x="5037" y="9110"/>
                  </a:lnTo>
                  <a:lnTo>
                    <a:pt x="5466" y="9030"/>
                  </a:lnTo>
                  <a:lnTo>
                    <a:pt x="5922" y="8923"/>
                  </a:lnTo>
                  <a:lnTo>
                    <a:pt x="6324" y="8762"/>
                  </a:lnTo>
                  <a:lnTo>
                    <a:pt x="6725" y="8574"/>
                  </a:lnTo>
                  <a:lnTo>
                    <a:pt x="7101" y="8333"/>
                  </a:lnTo>
                  <a:lnTo>
                    <a:pt x="7449" y="8092"/>
                  </a:lnTo>
                  <a:lnTo>
                    <a:pt x="7770" y="7797"/>
                  </a:lnTo>
                  <a:lnTo>
                    <a:pt x="8065" y="7476"/>
                  </a:lnTo>
                  <a:lnTo>
                    <a:pt x="8333" y="7101"/>
                  </a:lnTo>
                  <a:lnTo>
                    <a:pt x="8574" y="6726"/>
                  </a:lnTo>
                  <a:lnTo>
                    <a:pt x="8762" y="6351"/>
                  </a:lnTo>
                  <a:lnTo>
                    <a:pt x="8922" y="5922"/>
                  </a:lnTo>
                  <a:lnTo>
                    <a:pt x="9030" y="5493"/>
                  </a:lnTo>
                  <a:lnTo>
                    <a:pt x="9083" y="5038"/>
                  </a:lnTo>
                  <a:lnTo>
                    <a:pt x="9110" y="4555"/>
                  </a:lnTo>
                  <a:lnTo>
                    <a:pt x="9083" y="4100"/>
                  </a:lnTo>
                  <a:lnTo>
                    <a:pt x="9030" y="3644"/>
                  </a:lnTo>
                  <a:lnTo>
                    <a:pt x="8922" y="3216"/>
                  </a:lnTo>
                  <a:lnTo>
                    <a:pt x="8762" y="2787"/>
                  </a:lnTo>
                  <a:lnTo>
                    <a:pt x="8574" y="2385"/>
                  </a:lnTo>
                  <a:lnTo>
                    <a:pt x="8333" y="2010"/>
                  </a:lnTo>
                  <a:lnTo>
                    <a:pt x="8065" y="1662"/>
                  </a:lnTo>
                  <a:lnTo>
                    <a:pt x="7770" y="1340"/>
                  </a:lnTo>
                  <a:lnTo>
                    <a:pt x="7449" y="1046"/>
                  </a:lnTo>
                  <a:lnTo>
                    <a:pt x="7101" y="804"/>
                  </a:lnTo>
                  <a:lnTo>
                    <a:pt x="6725" y="563"/>
                  </a:lnTo>
                  <a:lnTo>
                    <a:pt x="6324" y="376"/>
                  </a:lnTo>
                  <a:lnTo>
                    <a:pt x="5922" y="215"/>
                  </a:lnTo>
                  <a:lnTo>
                    <a:pt x="5466" y="108"/>
                  </a:lnTo>
                  <a:lnTo>
                    <a:pt x="5037" y="27"/>
                  </a:lnTo>
                  <a:lnTo>
                    <a:pt x="45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2"/>
            <p:cNvSpPr/>
            <p:nvPr/>
          </p:nvSpPr>
          <p:spPr>
            <a:xfrm>
              <a:off x="4928275" y="2841750"/>
              <a:ext cx="44225" cy="22800"/>
            </a:xfrm>
            <a:custGeom>
              <a:avLst/>
              <a:gdLst/>
              <a:ahLst/>
              <a:cxnLst/>
              <a:rect l="l" t="t" r="r" b="b"/>
              <a:pathLst>
                <a:path w="1769" h="912" extrusionOk="0">
                  <a:moveTo>
                    <a:pt x="0" y="0"/>
                  </a:moveTo>
                  <a:lnTo>
                    <a:pt x="0" y="911"/>
                  </a:lnTo>
                  <a:lnTo>
                    <a:pt x="1394" y="911"/>
                  </a:lnTo>
                  <a:lnTo>
                    <a:pt x="1501" y="885"/>
                  </a:lnTo>
                  <a:lnTo>
                    <a:pt x="1554" y="831"/>
                  </a:lnTo>
                  <a:lnTo>
                    <a:pt x="1635" y="777"/>
                  </a:lnTo>
                  <a:lnTo>
                    <a:pt x="1688" y="697"/>
                  </a:lnTo>
                  <a:lnTo>
                    <a:pt x="1742" y="643"/>
                  </a:lnTo>
                  <a:lnTo>
                    <a:pt x="1769" y="536"/>
                  </a:lnTo>
                  <a:lnTo>
                    <a:pt x="1769" y="456"/>
                  </a:lnTo>
                  <a:lnTo>
                    <a:pt x="1769" y="349"/>
                  </a:lnTo>
                  <a:lnTo>
                    <a:pt x="1742" y="268"/>
                  </a:lnTo>
                  <a:lnTo>
                    <a:pt x="1688" y="188"/>
                  </a:lnTo>
                  <a:lnTo>
                    <a:pt x="1635" y="134"/>
                  </a:lnTo>
                  <a:lnTo>
                    <a:pt x="1554" y="81"/>
                  </a:lnTo>
                  <a:lnTo>
                    <a:pt x="1501" y="27"/>
                  </a:lnTo>
                  <a:lnTo>
                    <a:pt x="13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2"/>
            <p:cNvSpPr/>
            <p:nvPr/>
          </p:nvSpPr>
          <p:spPr>
            <a:xfrm>
              <a:off x="4928275" y="2883950"/>
              <a:ext cx="44225" cy="22800"/>
            </a:xfrm>
            <a:custGeom>
              <a:avLst/>
              <a:gdLst/>
              <a:ahLst/>
              <a:cxnLst/>
              <a:rect l="l" t="t" r="r" b="b"/>
              <a:pathLst>
                <a:path w="1769" h="912" extrusionOk="0">
                  <a:moveTo>
                    <a:pt x="0" y="0"/>
                  </a:moveTo>
                  <a:lnTo>
                    <a:pt x="0" y="911"/>
                  </a:lnTo>
                  <a:lnTo>
                    <a:pt x="1394" y="911"/>
                  </a:lnTo>
                  <a:lnTo>
                    <a:pt x="1501" y="885"/>
                  </a:lnTo>
                  <a:lnTo>
                    <a:pt x="1554" y="831"/>
                  </a:lnTo>
                  <a:lnTo>
                    <a:pt x="1635" y="777"/>
                  </a:lnTo>
                  <a:lnTo>
                    <a:pt x="1688" y="724"/>
                  </a:lnTo>
                  <a:lnTo>
                    <a:pt x="1742" y="643"/>
                  </a:lnTo>
                  <a:lnTo>
                    <a:pt x="1769" y="536"/>
                  </a:lnTo>
                  <a:lnTo>
                    <a:pt x="1769" y="456"/>
                  </a:lnTo>
                  <a:lnTo>
                    <a:pt x="1769" y="375"/>
                  </a:lnTo>
                  <a:lnTo>
                    <a:pt x="1742" y="268"/>
                  </a:lnTo>
                  <a:lnTo>
                    <a:pt x="1688" y="188"/>
                  </a:lnTo>
                  <a:lnTo>
                    <a:pt x="1635" y="134"/>
                  </a:lnTo>
                  <a:lnTo>
                    <a:pt x="1554" y="81"/>
                  </a:lnTo>
                  <a:lnTo>
                    <a:pt x="1501" y="27"/>
                  </a:lnTo>
                  <a:lnTo>
                    <a:pt x="13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3" name="Google Shape;1373;p62"/>
          <p:cNvGrpSpPr/>
          <p:nvPr/>
        </p:nvGrpSpPr>
        <p:grpSpPr>
          <a:xfrm>
            <a:off x="6299150" y="2650251"/>
            <a:ext cx="330250" cy="330925"/>
            <a:chOff x="5537150" y="2709125"/>
            <a:chExt cx="330250" cy="330925"/>
          </a:xfrm>
        </p:grpSpPr>
        <p:sp>
          <p:nvSpPr>
            <p:cNvPr id="1374" name="Google Shape;1374;p62"/>
            <p:cNvSpPr/>
            <p:nvPr/>
          </p:nvSpPr>
          <p:spPr>
            <a:xfrm>
              <a:off x="5614175" y="2709125"/>
              <a:ext cx="175525" cy="40875"/>
            </a:xfrm>
            <a:custGeom>
              <a:avLst/>
              <a:gdLst/>
              <a:ahLst/>
              <a:cxnLst/>
              <a:rect l="l" t="t" r="r" b="b"/>
              <a:pathLst>
                <a:path w="7021" h="1635" extrusionOk="0">
                  <a:moveTo>
                    <a:pt x="376" y="0"/>
                  </a:moveTo>
                  <a:lnTo>
                    <a:pt x="242" y="27"/>
                  </a:lnTo>
                  <a:lnTo>
                    <a:pt x="108" y="107"/>
                  </a:lnTo>
                  <a:lnTo>
                    <a:pt x="27" y="215"/>
                  </a:lnTo>
                  <a:lnTo>
                    <a:pt x="1" y="375"/>
                  </a:lnTo>
                  <a:lnTo>
                    <a:pt x="27" y="724"/>
                  </a:lnTo>
                  <a:lnTo>
                    <a:pt x="135" y="1045"/>
                  </a:lnTo>
                  <a:lnTo>
                    <a:pt x="269" y="1367"/>
                  </a:lnTo>
                  <a:lnTo>
                    <a:pt x="456" y="1635"/>
                  </a:lnTo>
                  <a:lnTo>
                    <a:pt x="804" y="1420"/>
                  </a:lnTo>
                  <a:lnTo>
                    <a:pt x="1153" y="1260"/>
                  </a:lnTo>
                  <a:lnTo>
                    <a:pt x="1501" y="1126"/>
                  </a:lnTo>
                  <a:lnTo>
                    <a:pt x="1903" y="992"/>
                  </a:lnTo>
                  <a:lnTo>
                    <a:pt x="2278" y="911"/>
                  </a:lnTo>
                  <a:lnTo>
                    <a:pt x="2680" y="831"/>
                  </a:lnTo>
                  <a:lnTo>
                    <a:pt x="3082" y="777"/>
                  </a:lnTo>
                  <a:lnTo>
                    <a:pt x="3912" y="777"/>
                  </a:lnTo>
                  <a:lnTo>
                    <a:pt x="4314" y="831"/>
                  </a:lnTo>
                  <a:lnTo>
                    <a:pt x="4716" y="911"/>
                  </a:lnTo>
                  <a:lnTo>
                    <a:pt x="5118" y="992"/>
                  </a:lnTo>
                  <a:lnTo>
                    <a:pt x="5493" y="1126"/>
                  </a:lnTo>
                  <a:lnTo>
                    <a:pt x="5868" y="1260"/>
                  </a:lnTo>
                  <a:lnTo>
                    <a:pt x="6217" y="1447"/>
                  </a:lnTo>
                  <a:lnTo>
                    <a:pt x="6538" y="1635"/>
                  </a:lnTo>
                  <a:lnTo>
                    <a:pt x="6753" y="1367"/>
                  </a:lnTo>
                  <a:lnTo>
                    <a:pt x="6886" y="1045"/>
                  </a:lnTo>
                  <a:lnTo>
                    <a:pt x="6994" y="724"/>
                  </a:lnTo>
                  <a:lnTo>
                    <a:pt x="6994" y="563"/>
                  </a:lnTo>
                  <a:lnTo>
                    <a:pt x="7020" y="375"/>
                  </a:lnTo>
                  <a:lnTo>
                    <a:pt x="6994" y="215"/>
                  </a:lnTo>
                  <a:lnTo>
                    <a:pt x="6886" y="107"/>
                  </a:lnTo>
                  <a:lnTo>
                    <a:pt x="6779" y="27"/>
                  </a:lnTo>
                  <a:lnTo>
                    <a:pt x="6619" y="0"/>
                  </a:lnTo>
                  <a:lnTo>
                    <a:pt x="4823" y="0"/>
                  </a:lnTo>
                  <a:lnTo>
                    <a:pt x="4582" y="54"/>
                  </a:lnTo>
                  <a:lnTo>
                    <a:pt x="4368" y="107"/>
                  </a:lnTo>
                  <a:lnTo>
                    <a:pt x="4180" y="188"/>
                  </a:lnTo>
                  <a:lnTo>
                    <a:pt x="3993" y="295"/>
                  </a:lnTo>
                  <a:lnTo>
                    <a:pt x="3805" y="429"/>
                  </a:lnTo>
                  <a:lnTo>
                    <a:pt x="3645" y="590"/>
                  </a:lnTo>
                  <a:lnTo>
                    <a:pt x="3511" y="751"/>
                  </a:lnTo>
                  <a:lnTo>
                    <a:pt x="3377" y="590"/>
                  </a:lnTo>
                  <a:lnTo>
                    <a:pt x="3216" y="429"/>
                  </a:lnTo>
                  <a:lnTo>
                    <a:pt x="3028" y="295"/>
                  </a:lnTo>
                  <a:lnTo>
                    <a:pt x="2841" y="188"/>
                  </a:lnTo>
                  <a:lnTo>
                    <a:pt x="2626" y="107"/>
                  </a:lnTo>
                  <a:lnTo>
                    <a:pt x="2412" y="54"/>
                  </a:lnTo>
                  <a:lnTo>
                    <a:pt x="21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2"/>
            <p:cNvSpPr/>
            <p:nvPr/>
          </p:nvSpPr>
          <p:spPr>
            <a:xfrm>
              <a:off x="5681825" y="2855825"/>
              <a:ext cx="52275" cy="28150"/>
            </a:xfrm>
            <a:custGeom>
              <a:avLst/>
              <a:gdLst/>
              <a:ahLst/>
              <a:cxnLst/>
              <a:rect l="l" t="t" r="r" b="b"/>
              <a:pathLst>
                <a:path w="2091" h="1126" extrusionOk="0">
                  <a:moveTo>
                    <a:pt x="1" y="0"/>
                  </a:moveTo>
                  <a:lnTo>
                    <a:pt x="1" y="1125"/>
                  </a:lnTo>
                  <a:lnTo>
                    <a:pt x="1635" y="1125"/>
                  </a:lnTo>
                  <a:lnTo>
                    <a:pt x="1742" y="1099"/>
                  </a:lnTo>
                  <a:lnTo>
                    <a:pt x="1849" y="1045"/>
                  </a:lnTo>
                  <a:lnTo>
                    <a:pt x="1930" y="965"/>
                  </a:lnTo>
                  <a:lnTo>
                    <a:pt x="1983" y="884"/>
                  </a:lnTo>
                  <a:lnTo>
                    <a:pt x="2037" y="804"/>
                  </a:lnTo>
                  <a:lnTo>
                    <a:pt x="2064" y="697"/>
                  </a:lnTo>
                  <a:lnTo>
                    <a:pt x="2091" y="563"/>
                  </a:lnTo>
                  <a:lnTo>
                    <a:pt x="2064" y="456"/>
                  </a:lnTo>
                  <a:lnTo>
                    <a:pt x="2037" y="348"/>
                  </a:lnTo>
                  <a:lnTo>
                    <a:pt x="1983" y="241"/>
                  </a:lnTo>
                  <a:lnTo>
                    <a:pt x="1930" y="161"/>
                  </a:lnTo>
                  <a:lnTo>
                    <a:pt x="1849" y="107"/>
                  </a:lnTo>
                  <a:lnTo>
                    <a:pt x="1742" y="54"/>
                  </a:lnTo>
                  <a:lnTo>
                    <a:pt x="1635" y="27"/>
                  </a:lnTo>
                  <a:lnTo>
                    <a:pt x="15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2"/>
            <p:cNvSpPr/>
            <p:nvPr/>
          </p:nvSpPr>
          <p:spPr>
            <a:xfrm>
              <a:off x="5681825" y="2903375"/>
              <a:ext cx="52275" cy="28825"/>
            </a:xfrm>
            <a:custGeom>
              <a:avLst/>
              <a:gdLst/>
              <a:ahLst/>
              <a:cxnLst/>
              <a:rect l="l" t="t" r="r" b="b"/>
              <a:pathLst>
                <a:path w="2091" h="1153" extrusionOk="0">
                  <a:moveTo>
                    <a:pt x="1" y="0"/>
                  </a:moveTo>
                  <a:lnTo>
                    <a:pt x="1" y="1152"/>
                  </a:lnTo>
                  <a:lnTo>
                    <a:pt x="1528" y="1152"/>
                  </a:lnTo>
                  <a:lnTo>
                    <a:pt x="1635" y="1126"/>
                  </a:lnTo>
                  <a:lnTo>
                    <a:pt x="1742" y="1099"/>
                  </a:lnTo>
                  <a:lnTo>
                    <a:pt x="1849" y="1045"/>
                  </a:lnTo>
                  <a:lnTo>
                    <a:pt x="1930" y="965"/>
                  </a:lnTo>
                  <a:lnTo>
                    <a:pt x="1983" y="885"/>
                  </a:lnTo>
                  <a:lnTo>
                    <a:pt x="2037" y="804"/>
                  </a:lnTo>
                  <a:lnTo>
                    <a:pt x="2064" y="697"/>
                  </a:lnTo>
                  <a:lnTo>
                    <a:pt x="2091" y="563"/>
                  </a:lnTo>
                  <a:lnTo>
                    <a:pt x="2064" y="456"/>
                  </a:lnTo>
                  <a:lnTo>
                    <a:pt x="2037" y="349"/>
                  </a:lnTo>
                  <a:lnTo>
                    <a:pt x="1983" y="268"/>
                  </a:lnTo>
                  <a:lnTo>
                    <a:pt x="1930" y="188"/>
                  </a:lnTo>
                  <a:lnTo>
                    <a:pt x="1849" y="108"/>
                  </a:lnTo>
                  <a:lnTo>
                    <a:pt x="1742" y="54"/>
                  </a:lnTo>
                  <a:lnTo>
                    <a:pt x="1635" y="27"/>
                  </a:lnTo>
                  <a:lnTo>
                    <a:pt x="15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2"/>
            <p:cNvSpPr/>
            <p:nvPr/>
          </p:nvSpPr>
          <p:spPr>
            <a:xfrm>
              <a:off x="5537150" y="2747975"/>
              <a:ext cx="330250" cy="292075"/>
            </a:xfrm>
            <a:custGeom>
              <a:avLst/>
              <a:gdLst/>
              <a:ahLst/>
              <a:cxnLst/>
              <a:rect l="l" t="t" r="r" b="b"/>
              <a:pathLst>
                <a:path w="13210" h="11683" extrusionOk="0">
                  <a:moveTo>
                    <a:pt x="7503" y="3055"/>
                  </a:moveTo>
                  <a:lnTo>
                    <a:pt x="7663" y="3108"/>
                  </a:lnTo>
                  <a:lnTo>
                    <a:pt x="7770" y="3189"/>
                  </a:lnTo>
                  <a:lnTo>
                    <a:pt x="7878" y="3296"/>
                  </a:lnTo>
                  <a:lnTo>
                    <a:pt x="7904" y="3457"/>
                  </a:lnTo>
                  <a:lnTo>
                    <a:pt x="7904" y="3671"/>
                  </a:lnTo>
                  <a:lnTo>
                    <a:pt x="8065" y="3778"/>
                  </a:lnTo>
                  <a:lnTo>
                    <a:pt x="8199" y="3885"/>
                  </a:lnTo>
                  <a:lnTo>
                    <a:pt x="8333" y="4019"/>
                  </a:lnTo>
                  <a:lnTo>
                    <a:pt x="8440" y="4153"/>
                  </a:lnTo>
                  <a:lnTo>
                    <a:pt x="8521" y="4341"/>
                  </a:lnTo>
                  <a:lnTo>
                    <a:pt x="8601" y="4502"/>
                  </a:lnTo>
                  <a:lnTo>
                    <a:pt x="8628" y="4689"/>
                  </a:lnTo>
                  <a:lnTo>
                    <a:pt x="8655" y="4877"/>
                  </a:lnTo>
                  <a:lnTo>
                    <a:pt x="8628" y="5145"/>
                  </a:lnTo>
                  <a:lnTo>
                    <a:pt x="8547" y="5413"/>
                  </a:lnTo>
                  <a:lnTo>
                    <a:pt x="8413" y="5627"/>
                  </a:lnTo>
                  <a:lnTo>
                    <a:pt x="8253" y="5841"/>
                  </a:lnTo>
                  <a:lnTo>
                    <a:pt x="8413" y="6029"/>
                  </a:lnTo>
                  <a:lnTo>
                    <a:pt x="8547" y="6270"/>
                  </a:lnTo>
                  <a:lnTo>
                    <a:pt x="8628" y="6511"/>
                  </a:lnTo>
                  <a:lnTo>
                    <a:pt x="8655" y="6779"/>
                  </a:lnTo>
                  <a:lnTo>
                    <a:pt x="8628" y="6993"/>
                  </a:lnTo>
                  <a:lnTo>
                    <a:pt x="8601" y="7181"/>
                  </a:lnTo>
                  <a:lnTo>
                    <a:pt x="8521" y="7342"/>
                  </a:lnTo>
                  <a:lnTo>
                    <a:pt x="8440" y="7502"/>
                  </a:lnTo>
                  <a:lnTo>
                    <a:pt x="8333" y="7663"/>
                  </a:lnTo>
                  <a:lnTo>
                    <a:pt x="8199" y="7797"/>
                  </a:lnTo>
                  <a:lnTo>
                    <a:pt x="8065" y="7904"/>
                  </a:lnTo>
                  <a:lnTo>
                    <a:pt x="7904" y="7985"/>
                  </a:lnTo>
                  <a:lnTo>
                    <a:pt x="7904" y="8226"/>
                  </a:lnTo>
                  <a:lnTo>
                    <a:pt x="7878" y="8360"/>
                  </a:lnTo>
                  <a:lnTo>
                    <a:pt x="7770" y="8494"/>
                  </a:lnTo>
                  <a:lnTo>
                    <a:pt x="7663" y="8574"/>
                  </a:lnTo>
                  <a:lnTo>
                    <a:pt x="7503" y="8601"/>
                  </a:lnTo>
                  <a:lnTo>
                    <a:pt x="7369" y="8574"/>
                  </a:lnTo>
                  <a:lnTo>
                    <a:pt x="7235" y="8494"/>
                  </a:lnTo>
                  <a:lnTo>
                    <a:pt x="7154" y="8360"/>
                  </a:lnTo>
                  <a:lnTo>
                    <a:pt x="7127" y="8226"/>
                  </a:lnTo>
                  <a:lnTo>
                    <a:pt x="7127" y="8145"/>
                  </a:lnTo>
                  <a:lnTo>
                    <a:pt x="6029" y="8145"/>
                  </a:lnTo>
                  <a:lnTo>
                    <a:pt x="6029" y="8226"/>
                  </a:lnTo>
                  <a:lnTo>
                    <a:pt x="6002" y="8360"/>
                  </a:lnTo>
                  <a:lnTo>
                    <a:pt x="5922" y="8494"/>
                  </a:lnTo>
                  <a:lnTo>
                    <a:pt x="5788" y="8574"/>
                  </a:lnTo>
                  <a:lnTo>
                    <a:pt x="5654" y="8601"/>
                  </a:lnTo>
                  <a:lnTo>
                    <a:pt x="5493" y="8574"/>
                  </a:lnTo>
                  <a:lnTo>
                    <a:pt x="5386" y="8494"/>
                  </a:lnTo>
                  <a:lnTo>
                    <a:pt x="5305" y="8360"/>
                  </a:lnTo>
                  <a:lnTo>
                    <a:pt x="5252" y="8226"/>
                  </a:lnTo>
                  <a:lnTo>
                    <a:pt x="5252" y="8145"/>
                  </a:lnTo>
                  <a:lnTo>
                    <a:pt x="4930" y="8145"/>
                  </a:lnTo>
                  <a:lnTo>
                    <a:pt x="4770" y="8092"/>
                  </a:lnTo>
                  <a:lnTo>
                    <a:pt x="4636" y="8011"/>
                  </a:lnTo>
                  <a:lnTo>
                    <a:pt x="4555" y="7904"/>
                  </a:lnTo>
                  <a:lnTo>
                    <a:pt x="4528" y="7744"/>
                  </a:lnTo>
                  <a:lnTo>
                    <a:pt x="4555" y="7583"/>
                  </a:lnTo>
                  <a:lnTo>
                    <a:pt x="4636" y="7476"/>
                  </a:lnTo>
                  <a:lnTo>
                    <a:pt x="4770" y="7395"/>
                  </a:lnTo>
                  <a:lnTo>
                    <a:pt x="4930" y="7368"/>
                  </a:lnTo>
                  <a:lnTo>
                    <a:pt x="5011" y="7368"/>
                  </a:lnTo>
                  <a:lnTo>
                    <a:pt x="5011" y="4314"/>
                  </a:lnTo>
                  <a:lnTo>
                    <a:pt x="4930" y="4314"/>
                  </a:lnTo>
                  <a:lnTo>
                    <a:pt x="4770" y="4287"/>
                  </a:lnTo>
                  <a:lnTo>
                    <a:pt x="4636" y="4207"/>
                  </a:lnTo>
                  <a:lnTo>
                    <a:pt x="4555" y="4073"/>
                  </a:lnTo>
                  <a:lnTo>
                    <a:pt x="4528" y="3939"/>
                  </a:lnTo>
                  <a:lnTo>
                    <a:pt x="4555" y="3778"/>
                  </a:lnTo>
                  <a:lnTo>
                    <a:pt x="4636" y="3644"/>
                  </a:lnTo>
                  <a:lnTo>
                    <a:pt x="4770" y="3564"/>
                  </a:lnTo>
                  <a:lnTo>
                    <a:pt x="4930" y="3537"/>
                  </a:lnTo>
                  <a:lnTo>
                    <a:pt x="5252" y="3537"/>
                  </a:lnTo>
                  <a:lnTo>
                    <a:pt x="5252" y="3457"/>
                  </a:lnTo>
                  <a:lnTo>
                    <a:pt x="5305" y="3296"/>
                  </a:lnTo>
                  <a:lnTo>
                    <a:pt x="5386" y="3189"/>
                  </a:lnTo>
                  <a:lnTo>
                    <a:pt x="5493" y="3108"/>
                  </a:lnTo>
                  <a:lnTo>
                    <a:pt x="5654" y="3055"/>
                  </a:lnTo>
                  <a:lnTo>
                    <a:pt x="5788" y="3108"/>
                  </a:lnTo>
                  <a:lnTo>
                    <a:pt x="5922" y="3189"/>
                  </a:lnTo>
                  <a:lnTo>
                    <a:pt x="6002" y="3296"/>
                  </a:lnTo>
                  <a:lnTo>
                    <a:pt x="6029" y="3457"/>
                  </a:lnTo>
                  <a:lnTo>
                    <a:pt x="6029" y="3537"/>
                  </a:lnTo>
                  <a:lnTo>
                    <a:pt x="7127" y="3537"/>
                  </a:lnTo>
                  <a:lnTo>
                    <a:pt x="7127" y="3457"/>
                  </a:lnTo>
                  <a:lnTo>
                    <a:pt x="7154" y="3296"/>
                  </a:lnTo>
                  <a:lnTo>
                    <a:pt x="7235" y="3189"/>
                  </a:lnTo>
                  <a:lnTo>
                    <a:pt x="7369" y="3108"/>
                  </a:lnTo>
                  <a:lnTo>
                    <a:pt x="7503" y="3055"/>
                  </a:lnTo>
                  <a:close/>
                  <a:moveTo>
                    <a:pt x="6565" y="0"/>
                  </a:moveTo>
                  <a:lnTo>
                    <a:pt x="6056" y="27"/>
                  </a:lnTo>
                  <a:lnTo>
                    <a:pt x="5547" y="107"/>
                  </a:lnTo>
                  <a:lnTo>
                    <a:pt x="5064" y="215"/>
                  </a:lnTo>
                  <a:lnTo>
                    <a:pt x="4609" y="402"/>
                  </a:lnTo>
                  <a:lnTo>
                    <a:pt x="4153" y="617"/>
                  </a:lnTo>
                  <a:lnTo>
                    <a:pt x="3751" y="858"/>
                  </a:lnTo>
                  <a:lnTo>
                    <a:pt x="3350" y="1152"/>
                  </a:lnTo>
                  <a:lnTo>
                    <a:pt x="3001" y="1474"/>
                  </a:lnTo>
                  <a:lnTo>
                    <a:pt x="2653" y="1849"/>
                  </a:lnTo>
                  <a:lnTo>
                    <a:pt x="2358" y="2224"/>
                  </a:lnTo>
                  <a:lnTo>
                    <a:pt x="2117" y="2653"/>
                  </a:lnTo>
                  <a:lnTo>
                    <a:pt x="1903" y="3082"/>
                  </a:lnTo>
                  <a:lnTo>
                    <a:pt x="1742" y="3564"/>
                  </a:lnTo>
                  <a:lnTo>
                    <a:pt x="1608" y="4046"/>
                  </a:lnTo>
                  <a:lnTo>
                    <a:pt x="1528" y="4555"/>
                  </a:lnTo>
                  <a:lnTo>
                    <a:pt x="1501" y="5064"/>
                  </a:lnTo>
                  <a:lnTo>
                    <a:pt x="1501" y="8708"/>
                  </a:lnTo>
                  <a:lnTo>
                    <a:pt x="1233" y="8815"/>
                  </a:lnTo>
                  <a:lnTo>
                    <a:pt x="965" y="8976"/>
                  </a:lnTo>
                  <a:lnTo>
                    <a:pt x="724" y="9164"/>
                  </a:lnTo>
                  <a:lnTo>
                    <a:pt x="509" y="9405"/>
                  </a:lnTo>
                  <a:lnTo>
                    <a:pt x="402" y="9565"/>
                  </a:lnTo>
                  <a:lnTo>
                    <a:pt x="295" y="9726"/>
                  </a:lnTo>
                  <a:lnTo>
                    <a:pt x="215" y="9887"/>
                  </a:lnTo>
                  <a:lnTo>
                    <a:pt x="134" y="10075"/>
                  </a:lnTo>
                  <a:lnTo>
                    <a:pt x="81" y="10262"/>
                  </a:lnTo>
                  <a:lnTo>
                    <a:pt x="54" y="10450"/>
                  </a:lnTo>
                  <a:lnTo>
                    <a:pt x="27" y="10637"/>
                  </a:lnTo>
                  <a:lnTo>
                    <a:pt x="0" y="10852"/>
                  </a:lnTo>
                  <a:lnTo>
                    <a:pt x="27" y="11012"/>
                  </a:lnTo>
                  <a:lnTo>
                    <a:pt x="81" y="11173"/>
                  </a:lnTo>
                  <a:lnTo>
                    <a:pt x="161" y="11307"/>
                  </a:lnTo>
                  <a:lnTo>
                    <a:pt x="242" y="11441"/>
                  </a:lnTo>
                  <a:lnTo>
                    <a:pt x="376" y="11521"/>
                  </a:lnTo>
                  <a:lnTo>
                    <a:pt x="509" y="11602"/>
                  </a:lnTo>
                  <a:lnTo>
                    <a:pt x="670" y="11655"/>
                  </a:lnTo>
                  <a:lnTo>
                    <a:pt x="858" y="11682"/>
                  </a:lnTo>
                  <a:lnTo>
                    <a:pt x="12379" y="11682"/>
                  </a:lnTo>
                  <a:lnTo>
                    <a:pt x="12540" y="11655"/>
                  </a:lnTo>
                  <a:lnTo>
                    <a:pt x="12700" y="11602"/>
                  </a:lnTo>
                  <a:lnTo>
                    <a:pt x="12834" y="11521"/>
                  </a:lnTo>
                  <a:lnTo>
                    <a:pt x="12968" y="11441"/>
                  </a:lnTo>
                  <a:lnTo>
                    <a:pt x="13076" y="11307"/>
                  </a:lnTo>
                  <a:lnTo>
                    <a:pt x="13129" y="11173"/>
                  </a:lnTo>
                  <a:lnTo>
                    <a:pt x="13183" y="11012"/>
                  </a:lnTo>
                  <a:lnTo>
                    <a:pt x="13209" y="10852"/>
                  </a:lnTo>
                  <a:lnTo>
                    <a:pt x="13183" y="10476"/>
                  </a:lnTo>
                  <a:lnTo>
                    <a:pt x="13102" y="10128"/>
                  </a:lnTo>
                  <a:lnTo>
                    <a:pt x="12968" y="9807"/>
                  </a:lnTo>
                  <a:lnTo>
                    <a:pt x="12781" y="9512"/>
                  </a:lnTo>
                  <a:lnTo>
                    <a:pt x="12540" y="9244"/>
                  </a:lnTo>
                  <a:lnTo>
                    <a:pt x="12272" y="9003"/>
                  </a:lnTo>
                  <a:lnTo>
                    <a:pt x="11977" y="8815"/>
                  </a:lnTo>
                  <a:lnTo>
                    <a:pt x="11655" y="8681"/>
                  </a:lnTo>
                  <a:lnTo>
                    <a:pt x="11655" y="5064"/>
                  </a:lnTo>
                  <a:lnTo>
                    <a:pt x="11629" y="4555"/>
                  </a:lnTo>
                  <a:lnTo>
                    <a:pt x="11548" y="4046"/>
                  </a:lnTo>
                  <a:lnTo>
                    <a:pt x="11414" y="3564"/>
                  </a:lnTo>
                  <a:lnTo>
                    <a:pt x="11254" y="3082"/>
                  </a:lnTo>
                  <a:lnTo>
                    <a:pt x="11039" y="2653"/>
                  </a:lnTo>
                  <a:lnTo>
                    <a:pt x="10771" y="2224"/>
                  </a:lnTo>
                  <a:lnTo>
                    <a:pt x="10503" y="1849"/>
                  </a:lnTo>
                  <a:lnTo>
                    <a:pt x="10155" y="1474"/>
                  </a:lnTo>
                  <a:lnTo>
                    <a:pt x="9807" y="1152"/>
                  </a:lnTo>
                  <a:lnTo>
                    <a:pt x="9405" y="858"/>
                  </a:lnTo>
                  <a:lnTo>
                    <a:pt x="9003" y="617"/>
                  </a:lnTo>
                  <a:lnTo>
                    <a:pt x="8547" y="402"/>
                  </a:lnTo>
                  <a:lnTo>
                    <a:pt x="8092" y="215"/>
                  </a:lnTo>
                  <a:lnTo>
                    <a:pt x="7610" y="107"/>
                  </a:lnTo>
                  <a:lnTo>
                    <a:pt x="7101" y="27"/>
                  </a:lnTo>
                  <a:lnTo>
                    <a:pt x="65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8" name="Google Shape;1378;p62"/>
          <p:cNvGrpSpPr/>
          <p:nvPr/>
        </p:nvGrpSpPr>
        <p:grpSpPr>
          <a:xfrm>
            <a:off x="7056050" y="2650251"/>
            <a:ext cx="330925" cy="330925"/>
            <a:chOff x="6294050" y="2709125"/>
            <a:chExt cx="330925" cy="330925"/>
          </a:xfrm>
        </p:grpSpPr>
        <p:sp>
          <p:nvSpPr>
            <p:cNvPr id="1379" name="Google Shape;1379;p62"/>
            <p:cNvSpPr/>
            <p:nvPr/>
          </p:nvSpPr>
          <p:spPr>
            <a:xfrm>
              <a:off x="6430025" y="2709125"/>
              <a:ext cx="58300" cy="73700"/>
            </a:xfrm>
            <a:custGeom>
              <a:avLst/>
              <a:gdLst/>
              <a:ahLst/>
              <a:cxnLst/>
              <a:rect l="l" t="t" r="r" b="b"/>
              <a:pathLst>
                <a:path w="2332" h="2948" extrusionOk="0">
                  <a:moveTo>
                    <a:pt x="939" y="0"/>
                  </a:moveTo>
                  <a:lnTo>
                    <a:pt x="724" y="81"/>
                  </a:lnTo>
                  <a:lnTo>
                    <a:pt x="510" y="188"/>
                  </a:lnTo>
                  <a:lnTo>
                    <a:pt x="349" y="322"/>
                  </a:lnTo>
                  <a:lnTo>
                    <a:pt x="215" y="509"/>
                  </a:lnTo>
                  <a:lnTo>
                    <a:pt x="108" y="697"/>
                  </a:lnTo>
                  <a:lnTo>
                    <a:pt x="28" y="911"/>
                  </a:lnTo>
                  <a:lnTo>
                    <a:pt x="1" y="1152"/>
                  </a:lnTo>
                  <a:lnTo>
                    <a:pt x="28" y="1340"/>
                  </a:lnTo>
                  <a:lnTo>
                    <a:pt x="54" y="1528"/>
                  </a:lnTo>
                  <a:lnTo>
                    <a:pt x="135" y="1688"/>
                  </a:lnTo>
                  <a:lnTo>
                    <a:pt x="215" y="1849"/>
                  </a:lnTo>
                  <a:lnTo>
                    <a:pt x="349" y="1983"/>
                  </a:lnTo>
                  <a:lnTo>
                    <a:pt x="483" y="2090"/>
                  </a:lnTo>
                  <a:lnTo>
                    <a:pt x="617" y="2197"/>
                  </a:lnTo>
                  <a:lnTo>
                    <a:pt x="778" y="2251"/>
                  </a:lnTo>
                  <a:lnTo>
                    <a:pt x="778" y="2948"/>
                  </a:lnTo>
                  <a:lnTo>
                    <a:pt x="1180" y="2921"/>
                  </a:lnTo>
                  <a:lnTo>
                    <a:pt x="1555" y="2948"/>
                  </a:lnTo>
                  <a:lnTo>
                    <a:pt x="1555" y="2251"/>
                  </a:lnTo>
                  <a:lnTo>
                    <a:pt x="1716" y="2197"/>
                  </a:lnTo>
                  <a:lnTo>
                    <a:pt x="1876" y="2090"/>
                  </a:lnTo>
                  <a:lnTo>
                    <a:pt x="2010" y="1983"/>
                  </a:lnTo>
                  <a:lnTo>
                    <a:pt x="2117" y="1849"/>
                  </a:lnTo>
                  <a:lnTo>
                    <a:pt x="2225" y="1688"/>
                  </a:lnTo>
                  <a:lnTo>
                    <a:pt x="2278" y="1528"/>
                  </a:lnTo>
                  <a:lnTo>
                    <a:pt x="2332" y="1340"/>
                  </a:lnTo>
                  <a:lnTo>
                    <a:pt x="2332" y="1152"/>
                  </a:lnTo>
                  <a:lnTo>
                    <a:pt x="2332" y="911"/>
                  </a:lnTo>
                  <a:lnTo>
                    <a:pt x="2251" y="697"/>
                  </a:lnTo>
                  <a:lnTo>
                    <a:pt x="2144" y="509"/>
                  </a:lnTo>
                  <a:lnTo>
                    <a:pt x="2010" y="322"/>
                  </a:lnTo>
                  <a:lnTo>
                    <a:pt x="1823" y="188"/>
                  </a:lnTo>
                  <a:lnTo>
                    <a:pt x="1635" y="81"/>
                  </a:lnTo>
                  <a:lnTo>
                    <a:pt x="14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2"/>
            <p:cNvSpPr/>
            <p:nvPr/>
          </p:nvSpPr>
          <p:spPr>
            <a:xfrm>
              <a:off x="6294050" y="2747975"/>
              <a:ext cx="87100" cy="97150"/>
            </a:xfrm>
            <a:custGeom>
              <a:avLst/>
              <a:gdLst/>
              <a:ahLst/>
              <a:cxnLst/>
              <a:rect l="l" t="t" r="r" b="b"/>
              <a:pathLst>
                <a:path w="3484" h="3886" extrusionOk="0">
                  <a:moveTo>
                    <a:pt x="1153" y="0"/>
                  </a:moveTo>
                  <a:lnTo>
                    <a:pt x="939" y="27"/>
                  </a:lnTo>
                  <a:lnTo>
                    <a:pt x="697" y="81"/>
                  </a:lnTo>
                  <a:lnTo>
                    <a:pt x="510" y="188"/>
                  </a:lnTo>
                  <a:lnTo>
                    <a:pt x="349" y="349"/>
                  </a:lnTo>
                  <a:lnTo>
                    <a:pt x="188" y="509"/>
                  </a:lnTo>
                  <a:lnTo>
                    <a:pt x="81" y="697"/>
                  </a:lnTo>
                  <a:lnTo>
                    <a:pt x="28" y="938"/>
                  </a:lnTo>
                  <a:lnTo>
                    <a:pt x="1" y="1152"/>
                  </a:lnTo>
                  <a:lnTo>
                    <a:pt x="1" y="1340"/>
                  </a:lnTo>
                  <a:lnTo>
                    <a:pt x="54" y="1528"/>
                  </a:lnTo>
                  <a:lnTo>
                    <a:pt x="135" y="1688"/>
                  </a:lnTo>
                  <a:lnTo>
                    <a:pt x="215" y="1849"/>
                  </a:lnTo>
                  <a:lnTo>
                    <a:pt x="322" y="1983"/>
                  </a:lnTo>
                  <a:lnTo>
                    <a:pt x="456" y="2090"/>
                  </a:lnTo>
                  <a:lnTo>
                    <a:pt x="617" y="2197"/>
                  </a:lnTo>
                  <a:lnTo>
                    <a:pt x="778" y="2278"/>
                  </a:lnTo>
                  <a:lnTo>
                    <a:pt x="778" y="3510"/>
                  </a:lnTo>
                  <a:lnTo>
                    <a:pt x="805" y="3644"/>
                  </a:lnTo>
                  <a:lnTo>
                    <a:pt x="885" y="3778"/>
                  </a:lnTo>
                  <a:lnTo>
                    <a:pt x="1019" y="3859"/>
                  </a:lnTo>
                  <a:lnTo>
                    <a:pt x="1153" y="3885"/>
                  </a:lnTo>
                  <a:lnTo>
                    <a:pt x="3136" y="3885"/>
                  </a:lnTo>
                  <a:lnTo>
                    <a:pt x="3296" y="3483"/>
                  </a:lnTo>
                  <a:lnTo>
                    <a:pt x="3484" y="3108"/>
                  </a:lnTo>
                  <a:lnTo>
                    <a:pt x="1555" y="3108"/>
                  </a:lnTo>
                  <a:lnTo>
                    <a:pt x="1555" y="2278"/>
                  </a:lnTo>
                  <a:lnTo>
                    <a:pt x="1716" y="2197"/>
                  </a:lnTo>
                  <a:lnTo>
                    <a:pt x="1876" y="2090"/>
                  </a:lnTo>
                  <a:lnTo>
                    <a:pt x="1983" y="1983"/>
                  </a:lnTo>
                  <a:lnTo>
                    <a:pt x="2117" y="1849"/>
                  </a:lnTo>
                  <a:lnTo>
                    <a:pt x="2198" y="1688"/>
                  </a:lnTo>
                  <a:lnTo>
                    <a:pt x="2278" y="1528"/>
                  </a:lnTo>
                  <a:lnTo>
                    <a:pt x="2305" y="1340"/>
                  </a:lnTo>
                  <a:lnTo>
                    <a:pt x="2332" y="1152"/>
                  </a:lnTo>
                  <a:lnTo>
                    <a:pt x="2305" y="938"/>
                  </a:lnTo>
                  <a:lnTo>
                    <a:pt x="2251" y="697"/>
                  </a:lnTo>
                  <a:lnTo>
                    <a:pt x="2117" y="509"/>
                  </a:lnTo>
                  <a:lnTo>
                    <a:pt x="1983" y="349"/>
                  </a:lnTo>
                  <a:lnTo>
                    <a:pt x="1823" y="188"/>
                  </a:lnTo>
                  <a:lnTo>
                    <a:pt x="1608" y="81"/>
                  </a:lnTo>
                  <a:lnTo>
                    <a:pt x="1394" y="27"/>
                  </a:lnTo>
                  <a:lnTo>
                    <a:pt x="11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2"/>
            <p:cNvSpPr/>
            <p:nvPr/>
          </p:nvSpPr>
          <p:spPr>
            <a:xfrm>
              <a:off x="6487650" y="2942225"/>
              <a:ext cx="123250" cy="97825"/>
            </a:xfrm>
            <a:custGeom>
              <a:avLst/>
              <a:gdLst/>
              <a:ahLst/>
              <a:cxnLst/>
              <a:rect l="l" t="t" r="r" b="b"/>
              <a:pathLst>
                <a:path w="4930" h="3913" extrusionOk="0">
                  <a:moveTo>
                    <a:pt x="1340" y="0"/>
                  </a:moveTo>
                  <a:lnTo>
                    <a:pt x="1045" y="268"/>
                  </a:lnTo>
                  <a:lnTo>
                    <a:pt x="723" y="483"/>
                  </a:lnTo>
                  <a:lnTo>
                    <a:pt x="375" y="643"/>
                  </a:lnTo>
                  <a:lnTo>
                    <a:pt x="0" y="777"/>
                  </a:lnTo>
                  <a:lnTo>
                    <a:pt x="3376" y="777"/>
                  </a:lnTo>
                  <a:lnTo>
                    <a:pt x="3376" y="1635"/>
                  </a:lnTo>
                  <a:lnTo>
                    <a:pt x="3215" y="1715"/>
                  </a:lnTo>
                  <a:lnTo>
                    <a:pt x="3054" y="1795"/>
                  </a:lnTo>
                  <a:lnTo>
                    <a:pt x="2920" y="1929"/>
                  </a:lnTo>
                  <a:lnTo>
                    <a:pt x="2813" y="2063"/>
                  </a:lnTo>
                  <a:lnTo>
                    <a:pt x="2706" y="2197"/>
                  </a:lnTo>
                  <a:lnTo>
                    <a:pt x="2653" y="2385"/>
                  </a:lnTo>
                  <a:lnTo>
                    <a:pt x="2599" y="2546"/>
                  </a:lnTo>
                  <a:lnTo>
                    <a:pt x="2599" y="2733"/>
                  </a:lnTo>
                  <a:lnTo>
                    <a:pt x="2626" y="2974"/>
                  </a:lnTo>
                  <a:lnTo>
                    <a:pt x="2679" y="3189"/>
                  </a:lnTo>
                  <a:lnTo>
                    <a:pt x="2787" y="3376"/>
                  </a:lnTo>
                  <a:lnTo>
                    <a:pt x="2920" y="3564"/>
                  </a:lnTo>
                  <a:lnTo>
                    <a:pt x="3108" y="3698"/>
                  </a:lnTo>
                  <a:lnTo>
                    <a:pt x="3296" y="3805"/>
                  </a:lnTo>
                  <a:lnTo>
                    <a:pt x="3510" y="3885"/>
                  </a:lnTo>
                  <a:lnTo>
                    <a:pt x="3751" y="3912"/>
                  </a:lnTo>
                  <a:lnTo>
                    <a:pt x="3992" y="3885"/>
                  </a:lnTo>
                  <a:lnTo>
                    <a:pt x="4207" y="3805"/>
                  </a:lnTo>
                  <a:lnTo>
                    <a:pt x="4421" y="3698"/>
                  </a:lnTo>
                  <a:lnTo>
                    <a:pt x="4582" y="3564"/>
                  </a:lnTo>
                  <a:lnTo>
                    <a:pt x="4716" y="3376"/>
                  </a:lnTo>
                  <a:lnTo>
                    <a:pt x="4823" y="3189"/>
                  </a:lnTo>
                  <a:lnTo>
                    <a:pt x="4903" y="2974"/>
                  </a:lnTo>
                  <a:lnTo>
                    <a:pt x="4930" y="2733"/>
                  </a:lnTo>
                  <a:lnTo>
                    <a:pt x="4903" y="2546"/>
                  </a:lnTo>
                  <a:lnTo>
                    <a:pt x="4876" y="2385"/>
                  </a:lnTo>
                  <a:lnTo>
                    <a:pt x="4796" y="2197"/>
                  </a:lnTo>
                  <a:lnTo>
                    <a:pt x="4716" y="2063"/>
                  </a:lnTo>
                  <a:lnTo>
                    <a:pt x="4582" y="1929"/>
                  </a:lnTo>
                  <a:lnTo>
                    <a:pt x="4448" y="1795"/>
                  </a:lnTo>
                  <a:lnTo>
                    <a:pt x="4314" y="1715"/>
                  </a:lnTo>
                  <a:lnTo>
                    <a:pt x="4153" y="1635"/>
                  </a:lnTo>
                  <a:lnTo>
                    <a:pt x="4153" y="402"/>
                  </a:lnTo>
                  <a:lnTo>
                    <a:pt x="4126" y="241"/>
                  </a:lnTo>
                  <a:lnTo>
                    <a:pt x="4046" y="134"/>
                  </a:lnTo>
                  <a:lnTo>
                    <a:pt x="3912" y="54"/>
                  </a:lnTo>
                  <a:lnTo>
                    <a:pt x="37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2"/>
            <p:cNvSpPr/>
            <p:nvPr/>
          </p:nvSpPr>
          <p:spPr>
            <a:xfrm>
              <a:off x="6294050" y="2883950"/>
              <a:ext cx="78400" cy="97150"/>
            </a:xfrm>
            <a:custGeom>
              <a:avLst/>
              <a:gdLst/>
              <a:ahLst/>
              <a:cxnLst/>
              <a:rect l="l" t="t" r="r" b="b"/>
              <a:pathLst>
                <a:path w="3136" h="3886" extrusionOk="0">
                  <a:moveTo>
                    <a:pt x="1153" y="0"/>
                  </a:moveTo>
                  <a:lnTo>
                    <a:pt x="1019" y="27"/>
                  </a:lnTo>
                  <a:lnTo>
                    <a:pt x="885" y="108"/>
                  </a:lnTo>
                  <a:lnTo>
                    <a:pt x="805" y="241"/>
                  </a:lnTo>
                  <a:lnTo>
                    <a:pt x="778" y="402"/>
                  </a:lnTo>
                  <a:lnTo>
                    <a:pt x="778" y="1635"/>
                  </a:lnTo>
                  <a:lnTo>
                    <a:pt x="617" y="1688"/>
                  </a:lnTo>
                  <a:lnTo>
                    <a:pt x="456" y="1795"/>
                  </a:lnTo>
                  <a:lnTo>
                    <a:pt x="322" y="1903"/>
                  </a:lnTo>
                  <a:lnTo>
                    <a:pt x="215" y="2037"/>
                  </a:lnTo>
                  <a:lnTo>
                    <a:pt x="108" y="2197"/>
                  </a:lnTo>
                  <a:lnTo>
                    <a:pt x="54" y="2358"/>
                  </a:lnTo>
                  <a:lnTo>
                    <a:pt x="1" y="2546"/>
                  </a:lnTo>
                  <a:lnTo>
                    <a:pt x="1" y="2733"/>
                  </a:lnTo>
                  <a:lnTo>
                    <a:pt x="28" y="2974"/>
                  </a:lnTo>
                  <a:lnTo>
                    <a:pt x="81" y="3189"/>
                  </a:lnTo>
                  <a:lnTo>
                    <a:pt x="188" y="3376"/>
                  </a:lnTo>
                  <a:lnTo>
                    <a:pt x="322" y="3564"/>
                  </a:lnTo>
                  <a:lnTo>
                    <a:pt x="510" y="3698"/>
                  </a:lnTo>
                  <a:lnTo>
                    <a:pt x="697" y="3805"/>
                  </a:lnTo>
                  <a:lnTo>
                    <a:pt x="939" y="3885"/>
                  </a:lnTo>
                  <a:lnTo>
                    <a:pt x="1394" y="3885"/>
                  </a:lnTo>
                  <a:lnTo>
                    <a:pt x="1608" y="3805"/>
                  </a:lnTo>
                  <a:lnTo>
                    <a:pt x="1823" y="3698"/>
                  </a:lnTo>
                  <a:lnTo>
                    <a:pt x="1983" y="3564"/>
                  </a:lnTo>
                  <a:lnTo>
                    <a:pt x="2117" y="3376"/>
                  </a:lnTo>
                  <a:lnTo>
                    <a:pt x="2225" y="3189"/>
                  </a:lnTo>
                  <a:lnTo>
                    <a:pt x="2305" y="2974"/>
                  </a:lnTo>
                  <a:lnTo>
                    <a:pt x="2332" y="2733"/>
                  </a:lnTo>
                  <a:lnTo>
                    <a:pt x="2305" y="2546"/>
                  </a:lnTo>
                  <a:lnTo>
                    <a:pt x="2278" y="2358"/>
                  </a:lnTo>
                  <a:lnTo>
                    <a:pt x="2198" y="2197"/>
                  </a:lnTo>
                  <a:lnTo>
                    <a:pt x="2117" y="2037"/>
                  </a:lnTo>
                  <a:lnTo>
                    <a:pt x="1983" y="1903"/>
                  </a:lnTo>
                  <a:lnTo>
                    <a:pt x="1876" y="1795"/>
                  </a:lnTo>
                  <a:lnTo>
                    <a:pt x="1716" y="1715"/>
                  </a:lnTo>
                  <a:lnTo>
                    <a:pt x="1555" y="1635"/>
                  </a:lnTo>
                  <a:lnTo>
                    <a:pt x="1555" y="777"/>
                  </a:lnTo>
                  <a:lnTo>
                    <a:pt x="3136" y="777"/>
                  </a:lnTo>
                  <a:lnTo>
                    <a:pt x="3028" y="402"/>
                  </a:lnTo>
                  <a:lnTo>
                    <a:pt x="29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2"/>
            <p:cNvSpPr/>
            <p:nvPr/>
          </p:nvSpPr>
          <p:spPr>
            <a:xfrm>
              <a:off x="6550600" y="2845100"/>
              <a:ext cx="74375" cy="58300"/>
            </a:xfrm>
            <a:custGeom>
              <a:avLst/>
              <a:gdLst/>
              <a:ahLst/>
              <a:cxnLst/>
              <a:rect l="l" t="t" r="r" b="b"/>
              <a:pathLst>
                <a:path w="2975" h="2332" extrusionOk="0">
                  <a:moveTo>
                    <a:pt x="1796" y="0"/>
                  </a:moveTo>
                  <a:lnTo>
                    <a:pt x="1608" y="27"/>
                  </a:lnTo>
                  <a:lnTo>
                    <a:pt x="1447" y="54"/>
                  </a:lnTo>
                  <a:lnTo>
                    <a:pt x="1260" y="134"/>
                  </a:lnTo>
                  <a:lnTo>
                    <a:pt x="1126" y="215"/>
                  </a:lnTo>
                  <a:lnTo>
                    <a:pt x="992" y="349"/>
                  </a:lnTo>
                  <a:lnTo>
                    <a:pt x="858" y="456"/>
                  </a:lnTo>
                  <a:lnTo>
                    <a:pt x="778" y="617"/>
                  </a:lnTo>
                  <a:lnTo>
                    <a:pt x="697" y="777"/>
                  </a:lnTo>
                  <a:lnTo>
                    <a:pt x="1" y="777"/>
                  </a:lnTo>
                  <a:lnTo>
                    <a:pt x="27" y="1179"/>
                  </a:lnTo>
                  <a:lnTo>
                    <a:pt x="1" y="1554"/>
                  </a:lnTo>
                  <a:lnTo>
                    <a:pt x="697" y="1554"/>
                  </a:lnTo>
                  <a:lnTo>
                    <a:pt x="778" y="1715"/>
                  </a:lnTo>
                  <a:lnTo>
                    <a:pt x="858" y="1876"/>
                  </a:lnTo>
                  <a:lnTo>
                    <a:pt x="992" y="2010"/>
                  </a:lnTo>
                  <a:lnTo>
                    <a:pt x="1126" y="2117"/>
                  </a:lnTo>
                  <a:lnTo>
                    <a:pt x="1260" y="2224"/>
                  </a:lnTo>
                  <a:lnTo>
                    <a:pt x="1447" y="2278"/>
                  </a:lnTo>
                  <a:lnTo>
                    <a:pt x="1608" y="2331"/>
                  </a:lnTo>
                  <a:lnTo>
                    <a:pt x="1796" y="2331"/>
                  </a:lnTo>
                  <a:lnTo>
                    <a:pt x="2037" y="2305"/>
                  </a:lnTo>
                  <a:lnTo>
                    <a:pt x="2251" y="2251"/>
                  </a:lnTo>
                  <a:lnTo>
                    <a:pt x="2466" y="2144"/>
                  </a:lnTo>
                  <a:lnTo>
                    <a:pt x="2626" y="1983"/>
                  </a:lnTo>
                  <a:lnTo>
                    <a:pt x="2760" y="1822"/>
                  </a:lnTo>
                  <a:lnTo>
                    <a:pt x="2867" y="1635"/>
                  </a:lnTo>
                  <a:lnTo>
                    <a:pt x="2948" y="1394"/>
                  </a:lnTo>
                  <a:lnTo>
                    <a:pt x="2975" y="1179"/>
                  </a:lnTo>
                  <a:lnTo>
                    <a:pt x="2948" y="938"/>
                  </a:lnTo>
                  <a:lnTo>
                    <a:pt x="2867" y="724"/>
                  </a:lnTo>
                  <a:lnTo>
                    <a:pt x="2760" y="509"/>
                  </a:lnTo>
                  <a:lnTo>
                    <a:pt x="2626" y="349"/>
                  </a:lnTo>
                  <a:lnTo>
                    <a:pt x="2466" y="215"/>
                  </a:lnTo>
                  <a:lnTo>
                    <a:pt x="2251" y="108"/>
                  </a:lnTo>
                  <a:lnTo>
                    <a:pt x="2037" y="27"/>
                  </a:lnTo>
                  <a:lnTo>
                    <a:pt x="1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2"/>
            <p:cNvSpPr/>
            <p:nvPr/>
          </p:nvSpPr>
          <p:spPr>
            <a:xfrm>
              <a:off x="6391175" y="2952275"/>
              <a:ext cx="58300" cy="87775"/>
            </a:xfrm>
            <a:custGeom>
              <a:avLst/>
              <a:gdLst/>
              <a:ahLst/>
              <a:cxnLst/>
              <a:rect l="l" t="t" r="r" b="b"/>
              <a:pathLst>
                <a:path w="2332" h="3511" extrusionOk="0">
                  <a:moveTo>
                    <a:pt x="778" y="0"/>
                  </a:moveTo>
                  <a:lnTo>
                    <a:pt x="778" y="1233"/>
                  </a:lnTo>
                  <a:lnTo>
                    <a:pt x="617" y="1313"/>
                  </a:lnTo>
                  <a:lnTo>
                    <a:pt x="483" y="1393"/>
                  </a:lnTo>
                  <a:lnTo>
                    <a:pt x="349" y="1527"/>
                  </a:lnTo>
                  <a:lnTo>
                    <a:pt x="215" y="1661"/>
                  </a:lnTo>
                  <a:lnTo>
                    <a:pt x="135" y="1795"/>
                  </a:lnTo>
                  <a:lnTo>
                    <a:pt x="54" y="1983"/>
                  </a:lnTo>
                  <a:lnTo>
                    <a:pt x="28" y="2144"/>
                  </a:lnTo>
                  <a:lnTo>
                    <a:pt x="1" y="2331"/>
                  </a:lnTo>
                  <a:lnTo>
                    <a:pt x="28" y="2572"/>
                  </a:lnTo>
                  <a:lnTo>
                    <a:pt x="108" y="2787"/>
                  </a:lnTo>
                  <a:lnTo>
                    <a:pt x="215" y="3001"/>
                  </a:lnTo>
                  <a:lnTo>
                    <a:pt x="349" y="3162"/>
                  </a:lnTo>
                  <a:lnTo>
                    <a:pt x="510" y="3296"/>
                  </a:lnTo>
                  <a:lnTo>
                    <a:pt x="724" y="3403"/>
                  </a:lnTo>
                  <a:lnTo>
                    <a:pt x="939" y="3483"/>
                  </a:lnTo>
                  <a:lnTo>
                    <a:pt x="1180" y="3510"/>
                  </a:lnTo>
                  <a:lnTo>
                    <a:pt x="1394" y="3483"/>
                  </a:lnTo>
                  <a:lnTo>
                    <a:pt x="1635" y="3403"/>
                  </a:lnTo>
                  <a:lnTo>
                    <a:pt x="1823" y="3296"/>
                  </a:lnTo>
                  <a:lnTo>
                    <a:pt x="2010" y="3162"/>
                  </a:lnTo>
                  <a:lnTo>
                    <a:pt x="2144" y="3001"/>
                  </a:lnTo>
                  <a:lnTo>
                    <a:pt x="2251" y="2787"/>
                  </a:lnTo>
                  <a:lnTo>
                    <a:pt x="2305" y="2572"/>
                  </a:lnTo>
                  <a:lnTo>
                    <a:pt x="2332" y="2331"/>
                  </a:lnTo>
                  <a:lnTo>
                    <a:pt x="2332" y="2144"/>
                  </a:lnTo>
                  <a:lnTo>
                    <a:pt x="2278" y="1983"/>
                  </a:lnTo>
                  <a:lnTo>
                    <a:pt x="2225" y="1795"/>
                  </a:lnTo>
                  <a:lnTo>
                    <a:pt x="2117" y="1661"/>
                  </a:lnTo>
                  <a:lnTo>
                    <a:pt x="2010" y="1527"/>
                  </a:lnTo>
                  <a:lnTo>
                    <a:pt x="1876" y="1393"/>
                  </a:lnTo>
                  <a:lnTo>
                    <a:pt x="1716" y="1313"/>
                  </a:lnTo>
                  <a:lnTo>
                    <a:pt x="1555" y="1233"/>
                  </a:lnTo>
                  <a:lnTo>
                    <a:pt x="1555" y="375"/>
                  </a:lnTo>
                  <a:lnTo>
                    <a:pt x="1153" y="215"/>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2"/>
            <p:cNvSpPr/>
            <p:nvPr/>
          </p:nvSpPr>
          <p:spPr>
            <a:xfrm>
              <a:off x="6487650" y="2709125"/>
              <a:ext cx="117900" cy="97150"/>
            </a:xfrm>
            <a:custGeom>
              <a:avLst/>
              <a:gdLst/>
              <a:ahLst/>
              <a:cxnLst/>
              <a:rect l="l" t="t" r="r" b="b"/>
              <a:pathLst>
                <a:path w="4716" h="3886" extrusionOk="0">
                  <a:moveTo>
                    <a:pt x="3537" y="0"/>
                  </a:moveTo>
                  <a:lnTo>
                    <a:pt x="3296" y="27"/>
                  </a:lnTo>
                  <a:lnTo>
                    <a:pt x="3081" y="81"/>
                  </a:lnTo>
                  <a:lnTo>
                    <a:pt x="2894" y="188"/>
                  </a:lnTo>
                  <a:lnTo>
                    <a:pt x="2706" y="322"/>
                  </a:lnTo>
                  <a:lnTo>
                    <a:pt x="2572" y="509"/>
                  </a:lnTo>
                  <a:lnTo>
                    <a:pt x="2465" y="697"/>
                  </a:lnTo>
                  <a:lnTo>
                    <a:pt x="2385" y="911"/>
                  </a:lnTo>
                  <a:lnTo>
                    <a:pt x="2385" y="1152"/>
                  </a:lnTo>
                  <a:lnTo>
                    <a:pt x="2385" y="1340"/>
                  </a:lnTo>
                  <a:lnTo>
                    <a:pt x="2438" y="1528"/>
                  </a:lnTo>
                  <a:lnTo>
                    <a:pt x="2492" y="1688"/>
                  </a:lnTo>
                  <a:lnTo>
                    <a:pt x="2599" y="1849"/>
                  </a:lnTo>
                  <a:lnTo>
                    <a:pt x="2706" y="1983"/>
                  </a:lnTo>
                  <a:lnTo>
                    <a:pt x="2840" y="2090"/>
                  </a:lnTo>
                  <a:lnTo>
                    <a:pt x="3001" y="2197"/>
                  </a:lnTo>
                  <a:lnTo>
                    <a:pt x="3162" y="2251"/>
                  </a:lnTo>
                  <a:lnTo>
                    <a:pt x="3162" y="3108"/>
                  </a:lnTo>
                  <a:lnTo>
                    <a:pt x="0" y="3108"/>
                  </a:lnTo>
                  <a:lnTo>
                    <a:pt x="375" y="3242"/>
                  </a:lnTo>
                  <a:lnTo>
                    <a:pt x="723" y="3430"/>
                  </a:lnTo>
                  <a:lnTo>
                    <a:pt x="1045" y="3644"/>
                  </a:lnTo>
                  <a:lnTo>
                    <a:pt x="1340" y="3885"/>
                  </a:lnTo>
                  <a:lnTo>
                    <a:pt x="3537" y="3885"/>
                  </a:lnTo>
                  <a:lnTo>
                    <a:pt x="3697" y="3859"/>
                  </a:lnTo>
                  <a:lnTo>
                    <a:pt x="3805" y="3778"/>
                  </a:lnTo>
                  <a:lnTo>
                    <a:pt x="3885" y="3644"/>
                  </a:lnTo>
                  <a:lnTo>
                    <a:pt x="3939" y="3483"/>
                  </a:lnTo>
                  <a:lnTo>
                    <a:pt x="3939" y="2251"/>
                  </a:lnTo>
                  <a:lnTo>
                    <a:pt x="4099" y="2197"/>
                  </a:lnTo>
                  <a:lnTo>
                    <a:pt x="4233" y="2090"/>
                  </a:lnTo>
                  <a:lnTo>
                    <a:pt x="4367" y="1983"/>
                  </a:lnTo>
                  <a:lnTo>
                    <a:pt x="4501" y="1849"/>
                  </a:lnTo>
                  <a:lnTo>
                    <a:pt x="4582" y="1688"/>
                  </a:lnTo>
                  <a:lnTo>
                    <a:pt x="4662" y="1528"/>
                  </a:lnTo>
                  <a:lnTo>
                    <a:pt x="4689" y="1340"/>
                  </a:lnTo>
                  <a:lnTo>
                    <a:pt x="4716" y="1152"/>
                  </a:lnTo>
                  <a:lnTo>
                    <a:pt x="4689" y="911"/>
                  </a:lnTo>
                  <a:lnTo>
                    <a:pt x="4608" y="697"/>
                  </a:lnTo>
                  <a:lnTo>
                    <a:pt x="4501" y="509"/>
                  </a:lnTo>
                  <a:lnTo>
                    <a:pt x="4367" y="322"/>
                  </a:lnTo>
                  <a:lnTo>
                    <a:pt x="4180" y="188"/>
                  </a:lnTo>
                  <a:lnTo>
                    <a:pt x="3992" y="81"/>
                  </a:lnTo>
                  <a:lnTo>
                    <a:pt x="3778" y="27"/>
                  </a:lnTo>
                  <a:lnTo>
                    <a:pt x="3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2"/>
            <p:cNvSpPr/>
            <p:nvPr/>
          </p:nvSpPr>
          <p:spPr>
            <a:xfrm>
              <a:off x="6446775" y="2848450"/>
              <a:ext cx="34200" cy="16100"/>
            </a:xfrm>
            <a:custGeom>
              <a:avLst/>
              <a:gdLst/>
              <a:ahLst/>
              <a:cxnLst/>
              <a:rect l="l" t="t" r="r" b="b"/>
              <a:pathLst>
                <a:path w="1368" h="644" extrusionOk="0">
                  <a:moveTo>
                    <a:pt x="1" y="0"/>
                  </a:moveTo>
                  <a:lnTo>
                    <a:pt x="1" y="643"/>
                  </a:lnTo>
                  <a:lnTo>
                    <a:pt x="1046" y="643"/>
                  </a:lnTo>
                  <a:lnTo>
                    <a:pt x="1180" y="617"/>
                  </a:lnTo>
                  <a:lnTo>
                    <a:pt x="1287" y="563"/>
                  </a:lnTo>
                  <a:lnTo>
                    <a:pt x="1340" y="456"/>
                  </a:lnTo>
                  <a:lnTo>
                    <a:pt x="1367" y="322"/>
                  </a:lnTo>
                  <a:lnTo>
                    <a:pt x="1340" y="188"/>
                  </a:lnTo>
                  <a:lnTo>
                    <a:pt x="1287" y="81"/>
                  </a:lnTo>
                  <a:lnTo>
                    <a:pt x="1180" y="27"/>
                  </a:lnTo>
                  <a:lnTo>
                    <a:pt x="1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2"/>
            <p:cNvSpPr/>
            <p:nvPr/>
          </p:nvSpPr>
          <p:spPr>
            <a:xfrm>
              <a:off x="6386500" y="2801550"/>
              <a:ext cx="145375" cy="145375"/>
            </a:xfrm>
            <a:custGeom>
              <a:avLst/>
              <a:gdLst/>
              <a:ahLst/>
              <a:cxnLst/>
              <a:rect l="l" t="t" r="r" b="b"/>
              <a:pathLst>
                <a:path w="5815" h="5815" extrusionOk="0">
                  <a:moveTo>
                    <a:pt x="3617" y="724"/>
                  </a:moveTo>
                  <a:lnTo>
                    <a:pt x="3751" y="778"/>
                  </a:lnTo>
                  <a:lnTo>
                    <a:pt x="3885" y="858"/>
                  </a:lnTo>
                  <a:lnTo>
                    <a:pt x="3966" y="965"/>
                  </a:lnTo>
                  <a:lnTo>
                    <a:pt x="3992" y="1126"/>
                  </a:lnTo>
                  <a:lnTo>
                    <a:pt x="3992" y="1233"/>
                  </a:lnTo>
                  <a:lnTo>
                    <a:pt x="4126" y="1314"/>
                  </a:lnTo>
                  <a:lnTo>
                    <a:pt x="4234" y="1394"/>
                  </a:lnTo>
                  <a:lnTo>
                    <a:pt x="4314" y="1501"/>
                  </a:lnTo>
                  <a:lnTo>
                    <a:pt x="4394" y="1635"/>
                  </a:lnTo>
                  <a:lnTo>
                    <a:pt x="4475" y="1769"/>
                  </a:lnTo>
                  <a:lnTo>
                    <a:pt x="4528" y="1903"/>
                  </a:lnTo>
                  <a:lnTo>
                    <a:pt x="4555" y="2037"/>
                  </a:lnTo>
                  <a:lnTo>
                    <a:pt x="4555" y="2198"/>
                  </a:lnTo>
                  <a:lnTo>
                    <a:pt x="4528" y="2385"/>
                  </a:lnTo>
                  <a:lnTo>
                    <a:pt x="4475" y="2573"/>
                  </a:lnTo>
                  <a:lnTo>
                    <a:pt x="4394" y="2760"/>
                  </a:lnTo>
                  <a:lnTo>
                    <a:pt x="4287" y="2921"/>
                  </a:lnTo>
                  <a:lnTo>
                    <a:pt x="4394" y="3055"/>
                  </a:lnTo>
                  <a:lnTo>
                    <a:pt x="4475" y="3243"/>
                  </a:lnTo>
                  <a:lnTo>
                    <a:pt x="4528" y="3430"/>
                  </a:lnTo>
                  <a:lnTo>
                    <a:pt x="4555" y="3618"/>
                  </a:lnTo>
                  <a:lnTo>
                    <a:pt x="4555" y="3779"/>
                  </a:lnTo>
                  <a:lnTo>
                    <a:pt x="4528" y="3913"/>
                  </a:lnTo>
                  <a:lnTo>
                    <a:pt x="4475" y="4073"/>
                  </a:lnTo>
                  <a:lnTo>
                    <a:pt x="4394" y="4181"/>
                  </a:lnTo>
                  <a:lnTo>
                    <a:pt x="4314" y="4314"/>
                  </a:lnTo>
                  <a:lnTo>
                    <a:pt x="4234" y="4422"/>
                  </a:lnTo>
                  <a:lnTo>
                    <a:pt x="4126" y="4502"/>
                  </a:lnTo>
                  <a:lnTo>
                    <a:pt x="3992" y="4582"/>
                  </a:lnTo>
                  <a:lnTo>
                    <a:pt x="3992" y="4690"/>
                  </a:lnTo>
                  <a:lnTo>
                    <a:pt x="3966" y="4850"/>
                  </a:lnTo>
                  <a:lnTo>
                    <a:pt x="3885" y="4984"/>
                  </a:lnTo>
                  <a:lnTo>
                    <a:pt x="3751" y="5065"/>
                  </a:lnTo>
                  <a:lnTo>
                    <a:pt x="3617" y="5091"/>
                  </a:lnTo>
                  <a:lnTo>
                    <a:pt x="3457" y="5065"/>
                  </a:lnTo>
                  <a:lnTo>
                    <a:pt x="3349" y="4984"/>
                  </a:lnTo>
                  <a:lnTo>
                    <a:pt x="3269" y="4877"/>
                  </a:lnTo>
                  <a:lnTo>
                    <a:pt x="3215" y="4743"/>
                  </a:lnTo>
                  <a:lnTo>
                    <a:pt x="2599" y="4743"/>
                  </a:lnTo>
                  <a:lnTo>
                    <a:pt x="2546" y="4877"/>
                  </a:lnTo>
                  <a:lnTo>
                    <a:pt x="2465" y="4984"/>
                  </a:lnTo>
                  <a:lnTo>
                    <a:pt x="2358" y="5065"/>
                  </a:lnTo>
                  <a:lnTo>
                    <a:pt x="2197" y="5091"/>
                  </a:lnTo>
                  <a:lnTo>
                    <a:pt x="2063" y="5065"/>
                  </a:lnTo>
                  <a:lnTo>
                    <a:pt x="1956" y="4984"/>
                  </a:lnTo>
                  <a:lnTo>
                    <a:pt x="1849" y="4877"/>
                  </a:lnTo>
                  <a:lnTo>
                    <a:pt x="1822" y="4743"/>
                  </a:lnTo>
                  <a:lnTo>
                    <a:pt x="1661" y="4743"/>
                  </a:lnTo>
                  <a:lnTo>
                    <a:pt x="1501" y="4690"/>
                  </a:lnTo>
                  <a:lnTo>
                    <a:pt x="1393" y="4609"/>
                  </a:lnTo>
                  <a:lnTo>
                    <a:pt x="1313" y="4502"/>
                  </a:lnTo>
                  <a:lnTo>
                    <a:pt x="1286" y="4341"/>
                  </a:lnTo>
                  <a:lnTo>
                    <a:pt x="1313" y="4207"/>
                  </a:lnTo>
                  <a:lnTo>
                    <a:pt x="1393" y="4073"/>
                  </a:lnTo>
                  <a:lnTo>
                    <a:pt x="1501" y="3993"/>
                  </a:lnTo>
                  <a:lnTo>
                    <a:pt x="1635" y="3966"/>
                  </a:lnTo>
                  <a:lnTo>
                    <a:pt x="1635" y="1876"/>
                  </a:lnTo>
                  <a:lnTo>
                    <a:pt x="1501" y="1823"/>
                  </a:lnTo>
                  <a:lnTo>
                    <a:pt x="1393" y="1742"/>
                  </a:lnTo>
                  <a:lnTo>
                    <a:pt x="1313" y="1635"/>
                  </a:lnTo>
                  <a:lnTo>
                    <a:pt x="1286" y="1474"/>
                  </a:lnTo>
                  <a:lnTo>
                    <a:pt x="1313" y="1340"/>
                  </a:lnTo>
                  <a:lnTo>
                    <a:pt x="1393" y="1206"/>
                  </a:lnTo>
                  <a:lnTo>
                    <a:pt x="1501" y="1126"/>
                  </a:lnTo>
                  <a:lnTo>
                    <a:pt x="1661" y="1099"/>
                  </a:lnTo>
                  <a:lnTo>
                    <a:pt x="1822" y="1099"/>
                  </a:lnTo>
                  <a:lnTo>
                    <a:pt x="1849" y="965"/>
                  </a:lnTo>
                  <a:lnTo>
                    <a:pt x="1956" y="831"/>
                  </a:lnTo>
                  <a:lnTo>
                    <a:pt x="2063" y="751"/>
                  </a:lnTo>
                  <a:lnTo>
                    <a:pt x="2197" y="724"/>
                  </a:lnTo>
                  <a:lnTo>
                    <a:pt x="2358" y="751"/>
                  </a:lnTo>
                  <a:lnTo>
                    <a:pt x="2465" y="831"/>
                  </a:lnTo>
                  <a:lnTo>
                    <a:pt x="2546" y="965"/>
                  </a:lnTo>
                  <a:lnTo>
                    <a:pt x="2599" y="1099"/>
                  </a:lnTo>
                  <a:lnTo>
                    <a:pt x="3215" y="1099"/>
                  </a:lnTo>
                  <a:lnTo>
                    <a:pt x="3269" y="965"/>
                  </a:lnTo>
                  <a:lnTo>
                    <a:pt x="3349" y="831"/>
                  </a:lnTo>
                  <a:lnTo>
                    <a:pt x="3457" y="751"/>
                  </a:lnTo>
                  <a:lnTo>
                    <a:pt x="3617" y="724"/>
                  </a:lnTo>
                  <a:close/>
                  <a:moveTo>
                    <a:pt x="2921" y="1"/>
                  </a:moveTo>
                  <a:lnTo>
                    <a:pt x="2626" y="28"/>
                  </a:lnTo>
                  <a:lnTo>
                    <a:pt x="2331" y="54"/>
                  </a:lnTo>
                  <a:lnTo>
                    <a:pt x="2063" y="135"/>
                  </a:lnTo>
                  <a:lnTo>
                    <a:pt x="1795" y="242"/>
                  </a:lnTo>
                  <a:lnTo>
                    <a:pt x="1527" y="349"/>
                  </a:lnTo>
                  <a:lnTo>
                    <a:pt x="1286" y="510"/>
                  </a:lnTo>
                  <a:lnTo>
                    <a:pt x="1072" y="671"/>
                  </a:lnTo>
                  <a:lnTo>
                    <a:pt x="858" y="858"/>
                  </a:lnTo>
                  <a:lnTo>
                    <a:pt x="670" y="1073"/>
                  </a:lnTo>
                  <a:lnTo>
                    <a:pt x="509" y="1287"/>
                  </a:lnTo>
                  <a:lnTo>
                    <a:pt x="375" y="1528"/>
                  </a:lnTo>
                  <a:lnTo>
                    <a:pt x="241" y="1796"/>
                  </a:lnTo>
                  <a:lnTo>
                    <a:pt x="134" y="2037"/>
                  </a:lnTo>
                  <a:lnTo>
                    <a:pt x="81" y="2332"/>
                  </a:lnTo>
                  <a:lnTo>
                    <a:pt x="27" y="2627"/>
                  </a:lnTo>
                  <a:lnTo>
                    <a:pt x="0" y="2921"/>
                  </a:lnTo>
                  <a:lnTo>
                    <a:pt x="27" y="3216"/>
                  </a:lnTo>
                  <a:lnTo>
                    <a:pt x="81" y="3484"/>
                  </a:lnTo>
                  <a:lnTo>
                    <a:pt x="134" y="3779"/>
                  </a:lnTo>
                  <a:lnTo>
                    <a:pt x="241" y="4047"/>
                  </a:lnTo>
                  <a:lnTo>
                    <a:pt x="375" y="4288"/>
                  </a:lnTo>
                  <a:lnTo>
                    <a:pt x="509" y="4529"/>
                  </a:lnTo>
                  <a:lnTo>
                    <a:pt x="670" y="4770"/>
                  </a:lnTo>
                  <a:lnTo>
                    <a:pt x="858" y="4958"/>
                  </a:lnTo>
                  <a:lnTo>
                    <a:pt x="1072" y="5145"/>
                  </a:lnTo>
                  <a:lnTo>
                    <a:pt x="1286" y="5333"/>
                  </a:lnTo>
                  <a:lnTo>
                    <a:pt x="1527" y="5467"/>
                  </a:lnTo>
                  <a:lnTo>
                    <a:pt x="1795" y="5601"/>
                  </a:lnTo>
                  <a:lnTo>
                    <a:pt x="2063" y="5681"/>
                  </a:lnTo>
                  <a:lnTo>
                    <a:pt x="2331" y="5761"/>
                  </a:lnTo>
                  <a:lnTo>
                    <a:pt x="2626" y="5815"/>
                  </a:lnTo>
                  <a:lnTo>
                    <a:pt x="3215" y="5815"/>
                  </a:lnTo>
                  <a:lnTo>
                    <a:pt x="3510" y="5761"/>
                  </a:lnTo>
                  <a:lnTo>
                    <a:pt x="3778" y="5681"/>
                  </a:lnTo>
                  <a:lnTo>
                    <a:pt x="4046" y="5601"/>
                  </a:lnTo>
                  <a:lnTo>
                    <a:pt x="4287" y="5467"/>
                  </a:lnTo>
                  <a:lnTo>
                    <a:pt x="4528" y="5333"/>
                  </a:lnTo>
                  <a:lnTo>
                    <a:pt x="4769" y="5145"/>
                  </a:lnTo>
                  <a:lnTo>
                    <a:pt x="4957" y="4958"/>
                  </a:lnTo>
                  <a:lnTo>
                    <a:pt x="5145" y="4770"/>
                  </a:lnTo>
                  <a:lnTo>
                    <a:pt x="5332" y="4529"/>
                  </a:lnTo>
                  <a:lnTo>
                    <a:pt x="5466" y="4288"/>
                  </a:lnTo>
                  <a:lnTo>
                    <a:pt x="5600" y="4047"/>
                  </a:lnTo>
                  <a:lnTo>
                    <a:pt x="5680" y="3779"/>
                  </a:lnTo>
                  <a:lnTo>
                    <a:pt x="5761" y="3484"/>
                  </a:lnTo>
                  <a:lnTo>
                    <a:pt x="5814" y="3216"/>
                  </a:lnTo>
                  <a:lnTo>
                    <a:pt x="5814" y="2921"/>
                  </a:lnTo>
                  <a:lnTo>
                    <a:pt x="5814" y="2627"/>
                  </a:lnTo>
                  <a:lnTo>
                    <a:pt x="5761" y="2332"/>
                  </a:lnTo>
                  <a:lnTo>
                    <a:pt x="5680" y="2037"/>
                  </a:lnTo>
                  <a:lnTo>
                    <a:pt x="5600" y="1796"/>
                  </a:lnTo>
                  <a:lnTo>
                    <a:pt x="5466" y="1528"/>
                  </a:lnTo>
                  <a:lnTo>
                    <a:pt x="5332" y="1287"/>
                  </a:lnTo>
                  <a:lnTo>
                    <a:pt x="5145" y="1073"/>
                  </a:lnTo>
                  <a:lnTo>
                    <a:pt x="4957" y="858"/>
                  </a:lnTo>
                  <a:lnTo>
                    <a:pt x="4769" y="671"/>
                  </a:lnTo>
                  <a:lnTo>
                    <a:pt x="4528" y="510"/>
                  </a:lnTo>
                  <a:lnTo>
                    <a:pt x="4287" y="349"/>
                  </a:lnTo>
                  <a:lnTo>
                    <a:pt x="4046" y="242"/>
                  </a:lnTo>
                  <a:lnTo>
                    <a:pt x="3778" y="135"/>
                  </a:lnTo>
                  <a:lnTo>
                    <a:pt x="3510" y="54"/>
                  </a:lnTo>
                  <a:lnTo>
                    <a:pt x="3215" y="28"/>
                  </a:lnTo>
                  <a:lnTo>
                    <a:pt x="29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2"/>
            <p:cNvSpPr/>
            <p:nvPr/>
          </p:nvSpPr>
          <p:spPr>
            <a:xfrm>
              <a:off x="6446775" y="2883950"/>
              <a:ext cx="34200" cy="16775"/>
            </a:xfrm>
            <a:custGeom>
              <a:avLst/>
              <a:gdLst/>
              <a:ahLst/>
              <a:cxnLst/>
              <a:rect l="l" t="t" r="r" b="b"/>
              <a:pathLst>
                <a:path w="1368" h="671" extrusionOk="0">
                  <a:moveTo>
                    <a:pt x="1" y="0"/>
                  </a:moveTo>
                  <a:lnTo>
                    <a:pt x="1" y="670"/>
                  </a:lnTo>
                  <a:lnTo>
                    <a:pt x="1046" y="670"/>
                  </a:lnTo>
                  <a:lnTo>
                    <a:pt x="1180" y="643"/>
                  </a:lnTo>
                  <a:lnTo>
                    <a:pt x="1287" y="563"/>
                  </a:lnTo>
                  <a:lnTo>
                    <a:pt x="1340" y="456"/>
                  </a:lnTo>
                  <a:lnTo>
                    <a:pt x="1367" y="322"/>
                  </a:lnTo>
                  <a:lnTo>
                    <a:pt x="1340" y="215"/>
                  </a:lnTo>
                  <a:lnTo>
                    <a:pt x="1287" y="108"/>
                  </a:lnTo>
                  <a:lnTo>
                    <a:pt x="1180" y="27"/>
                  </a:lnTo>
                  <a:lnTo>
                    <a:pt x="1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62"/>
          <p:cNvGrpSpPr/>
          <p:nvPr/>
        </p:nvGrpSpPr>
        <p:grpSpPr>
          <a:xfrm>
            <a:off x="7812975" y="2650251"/>
            <a:ext cx="330900" cy="330925"/>
            <a:chOff x="7050975" y="2709125"/>
            <a:chExt cx="330900" cy="330925"/>
          </a:xfrm>
        </p:grpSpPr>
        <p:sp>
          <p:nvSpPr>
            <p:cNvPr id="1390" name="Google Shape;1390;p62"/>
            <p:cNvSpPr/>
            <p:nvPr/>
          </p:nvSpPr>
          <p:spPr>
            <a:xfrm>
              <a:off x="7117950" y="2709125"/>
              <a:ext cx="196950" cy="44225"/>
            </a:xfrm>
            <a:custGeom>
              <a:avLst/>
              <a:gdLst/>
              <a:ahLst/>
              <a:cxnLst/>
              <a:rect l="l" t="t" r="r" b="b"/>
              <a:pathLst>
                <a:path w="7878" h="1769" extrusionOk="0">
                  <a:moveTo>
                    <a:pt x="376" y="0"/>
                  </a:moveTo>
                  <a:lnTo>
                    <a:pt x="215" y="27"/>
                  </a:lnTo>
                  <a:lnTo>
                    <a:pt x="108" y="107"/>
                  </a:lnTo>
                  <a:lnTo>
                    <a:pt x="27" y="215"/>
                  </a:lnTo>
                  <a:lnTo>
                    <a:pt x="0" y="375"/>
                  </a:lnTo>
                  <a:lnTo>
                    <a:pt x="0" y="590"/>
                  </a:lnTo>
                  <a:lnTo>
                    <a:pt x="27" y="911"/>
                  </a:lnTo>
                  <a:lnTo>
                    <a:pt x="81" y="1233"/>
                  </a:lnTo>
                  <a:lnTo>
                    <a:pt x="215" y="1501"/>
                  </a:lnTo>
                  <a:lnTo>
                    <a:pt x="376" y="1769"/>
                  </a:lnTo>
                  <a:lnTo>
                    <a:pt x="7503" y="1769"/>
                  </a:lnTo>
                  <a:lnTo>
                    <a:pt x="7663" y="1501"/>
                  </a:lnTo>
                  <a:lnTo>
                    <a:pt x="7771" y="1233"/>
                  </a:lnTo>
                  <a:lnTo>
                    <a:pt x="7851" y="911"/>
                  </a:lnTo>
                  <a:lnTo>
                    <a:pt x="7878" y="590"/>
                  </a:lnTo>
                  <a:lnTo>
                    <a:pt x="7878" y="375"/>
                  </a:lnTo>
                  <a:lnTo>
                    <a:pt x="7851" y="215"/>
                  </a:lnTo>
                  <a:lnTo>
                    <a:pt x="7771" y="107"/>
                  </a:lnTo>
                  <a:lnTo>
                    <a:pt x="7637" y="27"/>
                  </a:lnTo>
                  <a:lnTo>
                    <a:pt x="7503" y="0"/>
                  </a:lnTo>
                  <a:lnTo>
                    <a:pt x="5252" y="0"/>
                  </a:lnTo>
                  <a:lnTo>
                    <a:pt x="5038" y="54"/>
                  </a:lnTo>
                  <a:lnTo>
                    <a:pt x="4823" y="107"/>
                  </a:lnTo>
                  <a:lnTo>
                    <a:pt x="4609" y="215"/>
                  </a:lnTo>
                  <a:lnTo>
                    <a:pt x="4421" y="322"/>
                  </a:lnTo>
                  <a:lnTo>
                    <a:pt x="4234" y="456"/>
                  </a:lnTo>
                  <a:lnTo>
                    <a:pt x="4073" y="590"/>
                  </a:lnTo>
                  <a:lnTo>
                    <a:pt x="3939" y="777"/>
                  </a:lnTo>
                  <a:lnTo>
                    <a:pt x="3805" y="590"/>
                  </a:lnTo>
                  <a:lnTo>
                    <a:pt x="3644" y="456"/>
                  </a:lnTo>
                  <a:lnTo>
                    <a:pt x="3457" y="322"/>
                  </a:lnTo>
                  <a:lnTo>
                    <a:pt x="3269" y="215"/>
                  </a:lnTo>
                  <a:lnTo>
                    <a:pt x="3055" y="107"/>
                  </a:lnTo>
                  <a:lnTo>
                    <a:pt x="2841" y="54"/>
                  </a:lnTo>
                  <a:lnTo>
                    <a:pt x="26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2"/>
            <p:cNvSpPr/>
            <p:nvPr/>
          </p:nvSpPr>
          <p:spPr>
            <a:xfrm>
              <a:off x="7192975" y="2928825"/>
              <a:ext cx="60300" cy="33525"/>
            </a:xfrm>
            <a:custGeom>
              <a:avLst/>
              <a:gdLst/>
              <a:ahLst/>
              <a:cxnLst/>
              <a:rect l="l" t="t" r="r" b="b"/>
              <a:pathLst>
                <a:path w="2412" h="1341" extrusionOk="0">
                  <a:moveTo>
                    <a:pt x="0" y="0"/>
                  </a:moveTo>
                  <a:lnTo>
                    <a:pt x="0" y="1340"/>
                  </a:lnTo>
                  <a:lnTo>
                    <a:pt x="1876" y="1340"/>
                  </a:lnTo>
                  <a:lnTo>
                    <a:pt x="2010" y="1287"/>
                  </a:lnTo>
                  <a:lnTo>
                    <a:pt x="2117" y="1233"/>
                  </a:lnTo>
                  <a:lnTo>
                    <a:pt x="2224" y="1153"/>
                  </a:lnTo>
                  <a:lnTo>
                    <a:pt x="2305" y="1045"/>
                  </a:lnTo>
                  <a:lnTo>
                    <a:pt x="2358" y="938"/>
                  </a:lnTo>
                  <a:lnTo>
                    <a:pt x="2412" y="804"/>
                  </a:lnTo>
                  <a:lnTo>
                    <a:pt x="2412" y="670"/>
                  </a:lnTo>
                  <a:lnTo>
                    <a:pt x="2412" y="536"/>
                  </a:lnTo>
                  <a:lnTo>
                    <a:pt x="2358" y="402"/>
                  </a:lnTo>
                  <a:lnTo>
                    <a:pt x="2305" y="295"/>
                  </a:lnTo>
                  <a:lnTo>
                    <a:pt x="2224" y="188"/>
                  </a:lnTo>
                  <a:lnTo>
                    <a:pt x="2117" y="108"/>
                  </a:lnTo>
                  <a:lnTo>
                    <a:pt x="2010" y="54"/>
                  </a:lnTo>
                  <a:lnTo>
                    <a:pt x="18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2"/>
            <p:cNvSpPr/>
            <p:nvPr/>
          </p:nvSpPr>
          <p:spPr>
            <a:xfrm>
              <a:off x="7192975" y="2875250"/>
              <a:ext cx="60300" cy="34175"/>
            </a:xfrm>
            <a:custGeom>
              <a:avLst/>
              <a:gdLst/>
              <a:ahLst/>
              <a:cxnLst/>
              <a:rect l="l" t="t" r="r" b="b"/>
              <a:pathLst>
                <a:path w="2412" h="1367" extrusionOk="0">
                  <a:moveTo>
                    <a:pt x="0" y="0"/>
                  </a:moveTo>
                  <a:lnTo>
                    <a:pt x="0" y="1366"/>
                  </a:lnTo>
                  <a:lnTo>
                    <a:pt x="1742" y="1366"/>
                  </a:lnTo>
                  <a:lnTo>
                    <a:pt x="1876" y="1340"/>
                  </a:lnTo>
                  <a:lnTo>
                    <a:pt x="2010" y="1313"/>
                  </a:lnTo>
                  <a:lnTo>
                    <a:pt x="2117" y="1233"/>
                  </a:lnTo>
                  <a:lnTo>
                    <a:pt x="2224" y="1152"/>
                  </a:lnTo>
                  <a:lnTo>
                    <a:pt x="2305" y="1045"/>
                  </a:lnTo>
                  <a:lnTo>
                    <a:pt x="2358" y="938"/>
                  </a:lnTo>
                  <a:lnTo>
                    <a:pt x="2412" y="804"/>
                  </a:lnTo>
                  <a:lnTo>
                    <a:pt x="2412" y="670"/>
                  </a:lnTo>
                  <a:lnTo>
                    <a:pt x="2412" y="536"/>
                  </a:lnTo>
                  <a:lnTo>
                    <a:pt x="2358" y="402"/>
                  </a:lnTo>
                  <a:lnTo>
                    <a:pt x="2305" y="295"/>
                  </a:lnTo>
                  <a:lnTo>
                    <a:pt x="2224" y="188"/>
                  </a:lnTo>
                  <a:lnTo>
                    <a:pt x="2117" y="107"/>
                  </a:lnTo>
                  <a:lnTo>
                    <a:pt x="2010" y="54"/>
                  </a:lnTo>
                  <a:lnTo>
                    <a:pt x="18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2"/>
            <p:cNvSpPr/>
            <p:nvPr/>
          </p:nvSpPr>
          <p:spPr>
            <a:xfrm>
              <a:off x="7050975" y="2772750"/>
              <a:ext cx="330900" cy="267300"/>
            </a:xfrm>
            <a:custGeom>
              <a:avLst/>
              <a:gdLst/>
              <a:ahLst/>
              <a:cxnLst/>
              <a:rect l="l" t="t" r="r" b="b"/>
              <a:pathLst>
                <a:path w="13236" h="10692" extrusionOk="0">
                  <a:moveTo>
                    <a:pt x="7636" y="2787"/>
                  </a:moveTo>
                  <a:lnTo>
                    <a:pt x="7797" y="2814"/>
                  </a:lnTo>
                  <a:lnTo>
                    <a:pt x="7904" y="2894"/>
                  </a:lnTo>
                  <a:lnTo>
                    <a:pt x="8011" y="3028"/>
                  </a:lnTo>
                  <a:lnTo>
                    <a:pt x="8038" y="3162"/>
                  </a:lnTo>
                  <a:lnTo>
                    <a:pt x="8038" y="3457"/>
                  </a:lnTo>
                  <a:lnTo>
                    <a:pt x="8199" y="3564"/>
                  </a:lnTo>
                  <a:lnTo>
                    <a:pt x="8360" y="3671"/>
                  </a:lnTo>
                  <a:lnTo>
                    <a:pt x="8520" y="3832"/>
                  </a:lnTo>
                  <a:lnTo>
                    <a:pt x="8628" y="3993"/>
                  </a:lnTo>
                  <a:lnTo>
                    <a:pt x="8735" y="4154"/>
                  </a:lnTo>
                  <a:lnTo>
                    <a:pt x="8815" y="4368"/>
                  </a:lnTo>
                  <a:lnTo>
                    <a:pt x="8869" y="4556"/>
                  </a:lnTo>
                  <a:lnTo>
                    <a:pt x="8869" y="4770"/>
                  </a:lnTo>
                  <a:lnTo>
                    <a:pt x="8869" y="4931"/>
                  </a:lnTo>
                  <a:lnTo>
                    <a:pt x="8842" y="5091"/>
                  </a:lnTo>
                  <a:lnTo>
                    <a:pt x="8735" y="5359"/>
                  </a:lnTo>
                  <a:lnTo>
                    <a:pt x="8601" y="5627"/>
                  </a:lnTo>
                  <a:lnTo>
                    <a:pt x="8413" y="5842"/>
                  </a:lnTo>
                  <a:lnTo>
                    <a:pt x="8601" y="6056"/>
                  </a:lnTo>
                  <a:lnTo>
                    <a:pt x="8735" y="6324"/>
                  </a:lnTo>
                  <a:lnTo>
                    <a:pt x="8842" y="6592"/>
                  </a:lnTo>
                  <a:lnTo>
                    <a:pt x="8869" y="6753"/>
                  </a:lnTo>
                  <a:lnTo>
                    <a:pt x="8869" y="6913"/>
                  </a:lnTo>
                  <a:lnTo>
                    <a:pt x="8869" y="7128"/>
                  </a:lnTo>
                  <a:lnTo>
                    <a:pt x="8815" y="7342"/>
                  </a:lnTo>
                  <a:lnTo>
                    <a:pt x="8735" y="7530"/>
                  </a:lnTo>
                  <a:lnTo>
                    <a:pt x="8628" y="7690"/>
                  </a:lnTo>
                  <a:lnTo>
                    <a:pt x="8520" y="7851"/>
                  </a:lnTo>
                  <a:lnTo>
                    <a:pt x="8360" y="8012"/>
                  </a:lnTo>
                  <a:lnTo>
                    <a:pt x="8199" y="8119"/>
                  </a:lnTo>
                  <a:lnTo>
                    <a:pt x="8038" y="8226"/>
                  </a:lnTo>
                  <a:lnTo>
                    <a:pt x="8038" y="8521"/>
                  </a:lnTo>
                  <a:lnTo>
                    <a:pt x="8011" y="8655"/>
                  </a:lnTo>
                  <a:lnTo>
                    <a:pt x="7904" y="8789"/>
                  </a:lnTo>
                  <a:lnTo>
                    <a:pt x="7797" y="8869"/>
                  </a:lnTo>
                  <a:lnTo>
                    <a:pt x="7636" y="8896"/>
                  </a:lnTo>
                  <a:lnTo>
                    <a:pt x="7502" y="8869"/>
                  </a:lnTo>
                  <a:lnTo>
                    <a:pt x="7368" y="8789"/>
                  </a:lnTo>
                  <a:lnTo>
                    <a:pt x="7288" y="8655"/>
                  </a:lnTo>
                  <a:lnTo>
                    <a:pt x="7261" y="8521"/>
                  </a:lnTo>
                  <a:lnTo>
                    <a:pt x="7261" y="8360"/>
                  </a:lnTo>
                  <a:lnTo>
                    <a:pt x="5948" y="8360"/>
                  </a:lnTo>
                  <a:lnTo>
                    <a:pt x="5948" y="8521"/>
                  </a:lnTo>
                  <a:lnTo>
                    <a:pt x="5921" y="8655"/>
                  </a:lnTo>
                  <a:lnTo>
                    <a:pt x="5841" y="8789"/>
                  </a:lnTo>
                  <a:lnTo>
                    <a:pt x="5707" y="8869"/>
                  </a:lnTo>
                  <a:lnTo>
                    <a:pt x="5573" y="8896"/>
                  </a:lnTo>
                  <a:lnTo>
                    <a:pt x="5412" y="8869"/>
                  </a:lnTo>
                  <a:lnTo>
                    <a:pt x="5278" y="8789"/>
                  </a:lnTo>
                  <a:lnTo>
                    <a:pt x="5198" y="8655"/>
                  </a:lnTo>
                  <a:lnTo>
                    <a:pt x="5171" y="8521"/>
                  </a:lnTo>
                  <a:lnTo>
                    <a:pt x="5171" y="8360"/>
                  </a:lnTo>
                  <a:lnTo>
                    <a:pt x="4743" y="8360"/>
                  </a:lnTo>
                  <a:lnTo>
                    <a:pt x="4609" y="8333"/>
                  </a:lnTo>
                  <a:lnTo>
                    <a:pt x="4475" y="8253"/>
                  </a:lnTo>
                  <a:lnTo>
                    <a:pt x="4394" y="8119"/>
                  </a:lnTo>
                  <a:lnTo>
                    <a:pt x="4367" y="7985"/>
                  </a:lnTo>
                  <a:lnTo>
                    <a:pt x="4394" y="7824"/>
                  </a:lnTo>
                  <a:lnTo>
                    <a:pt x="4475" y="7717"/>
                  </a:lnTo>
                  <a:lnTo>
                    <a:pt x="4609" y="7610"/>
                  </a:lnTo>
                  <a:lnTo>
                    <a:pt x="4743" y="7583"/>
                  </a:lnTo>
                  <a:lnTo>
                    <a:pt x="4903" y="7583"/>
                  </a:lnTo>
                  <a:lnTo>
                    <a:pt x="4903" y="4100"/>
                  </a:lnTo>
                  <a:lnTo>
                    <a:pt x="4743" y="4100"/>
                  </a:lnTo>
                  <a:lnTo>
                    <a:pt x="4609" y="4073"/>
                  </a:lnTo>
                  <a:lnTo>
                    <a:pt x="4475" y="3993"/>
                  </a:lnTo>
                  <a:lnTo>
                    <a:pt x="4394" y="3859"/>
                  </a:lnTo>
                  <a:lnTo>
                    <a:pt x="4367" y="3698"/>
                  </a:lnTo>
                  <a:lnTo>
                    <a:pt x="4394" y="3564"/>
                  </a:lnTo>
                  <a:lnTo>
                    <a:pt x="4475" y="3430"/>
                  </a:lnTo>
                  <a:lnTo>
                    <a:pt x="4609" y="3350"/>
                  </a:lnTo>
                  <a:lnTo>
                    <a:pt x="4743" y="3323"/>
                  </a:lnTo>
                  <a:lnTo>
                    <a:pt x="5171" y="3323"/>
                  </a:lnTo>
                  <a:lnTo>
                    <a:pt x="5171" y="3162"/>
                  </a:lnTo>
                  <a:lnTo>
                    <a:pt x="5198" y="3028"/>
                  </a:lnTo>
                  <a:lnTo>
                    <a:pt x="5278" y="2894"/>
                  </a:lnTo>
                  <a:lnTo>
                    <a:pt x="5412" y="2814"/>
                  </a:lnTo>
                  <a:lnTo>
                    <a:pt x="5573" y="2787"/>
                  </a:lnTo>
                  <a:lnTo>
                    <a:pt x="5707" y="2814"/>
                  </a:lnTo>
                  <a:lnTo>
                    <a:pt x="5841" y="2894"/>
                  </a:lnTo>
                  <a:lnTo>
                    <a:pt x="5921" y="3028"/>
                  </a:lnTo>
                  <a:lnTo>
                    <a:pt x="5948" y="3162"/>
                  </a:lnTo>
                  <a:lnTo>
                    <a:pt x="5948" y="3323"/>
                  </a:lnTo>
                  <a:lnTo>
                    <a:pt x="7261" y="3323"/>
                  </a:lnTo>
                  <a:lnTo>
                    <a:pt x="7261" y="3162"/>
                  </a:lnTo>
                  <a:lnTo>
                    <a:pt x="7288" y="3028"/>
                  </a:lnTo>
                  <a:lnTo>
                    <a:pt x="7368" y="2894"/>
                  </a:lnTo>
                  <a:lnTo>
                    <a:pt x="7502" y="2814"/>
                  </a:lnTo>
                  <a:lnTo>
                    <a:pt x="7636" y="2787"/>
                  </a:lnTo>
                  <a:close/>
                  <a:moveTo>
                    <a:pt x="375" y="1"/>
                  </a:moveTo>
                  <a:lnTo>
                    <a:pt x="241" y="27"/>
                  </a:lnTo>
                  <a:lnTo>
                    <a:pt x="107" y="108"/>
                  </a:lnTo>
                  <a:lnTo>
                    <a:pt x="27" y="242"/>
                  </a:lnTo>
                  <a:lnTo>
                    <a:pt x="0" y="376"/>
                  </a:lnTo>
                  <a:lnTo>
                    <a:pt x="0" y="1394"/>
                  </a:lnTo>
                  <a:lnTo>
                    <a:pt x="27" y="1555"/>
                  </a:lnTo>
                  <a:lnTo>
                    <a:pt x="107" y="1662"/>
                  </a:lnTo>
                  <a:lnTo>
                    <a:pt x="241" y="1742"/>
                  </a:lnTo>
                  <a:lnTo>
                    <a:pt x="375" y="1769"/>
                  </a:lnTo>
                  <a:lnTo>
                    <a:pt x="884" y="1769"/>
                  </a:lnTo>
                  <a:lnTo>
                    <a:pt x="884" y="10289"/>
                  </a:lnTo>
                  <a:lnTo>
                    <a:pt x="911" y="10450"/>
                  </a:lnTo>
                  <a:lnTo>
                    <a:pt x="992" y="10584"/>
                  </a:lnTo>
                  <a:lnTo>
                    <a:pt x="1125" y="10664"/>
                  </a:lnTo>
                  <a:lnTo>
                    <a:pt x="1286" y="10691"/>
                  </a:lnTo>
                  <a:lnTo>
                    <a:pt x="11950" y="10691"/>
                  </a:lnTo>
                  <a:lnTo>
                    <a:pt x="12111" y="10664"/>
                  </a:lnTo>
                  <a:lnTo>
                    <a:pt x="12245" y="10584"/>
                  </a:lnTo>
                  <a:lnTo>
                    <a:pt x="12325" y="10450"/>
                  </a:lnTo>
                  <a:lnTo>
                    <a:pt x="12352" y="10289"/>
                  </a:lnTo>
                  <a:lnTo>
                    <a:pt x="12352" y="1769"/>
                  </a:lnTo>
                  <a:lnTo>
                    <a:pt x="12861" y="1769"/>
                  </a:lnTo>
                  <a:lnTo>
                    <a:pt x="12995" y="1742"/>
                  </a:lnTo>
                  <a:lnTo>
                    <a:pt x="13129" y="1662"/>
                  </a:lnTo>
                  <a:lnTo>
                    <a:pt x="13209" y="1555"/>
                  </a:lnTo>
                  <a:lnTo>
                    <a:pt x="13236" y="1394"/>
                  </a:lnTo>
                  <a:lnTo>
                    <a:pt x="13236" y="376"/>
                  </a:lnTo>
                  <a:lnTo>
                    <a:pt x="13209" y="242"/>
                  </a:lnTo>
                  <a:lnTo>
                    <a:pt x="13129" y="108"/>
                  </a:lnTo>
                  <a:lnTo>
                    <a:pt x="12995" y="27"/>
                  </a:lnTo>
                  <a:lnTo>
                    <a:pt x="128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4" name="Google Shape;1394;p62"/>
          <p:cNvGrpSpPr/>
          <p:nvPr/>
        </p:nvGrpSpPr>
        <p:grpSpPr>
          <a:xfrm>
            <a:off x="1000125" y="3377676"/>
            <a:ext cx="330900" cy="296100"/>
            <a:chOff x="238125" y="3436550"/>
            <a:chExt cx="330900" cy="296100"/>
          </a:xfrm>
        </p:grpSpPr>
        <p:sp>
          <p:nvSpPr>
            <p:cNvPr id="1395" name="Google Shape;1395;p62"/>
            <p:cNvSpPr/>
            <p:nvPr/>
          </p:nvSpPr>
          <p:spPr>
            <a:xfrm>
              <a:off x="240800" y="3436550"/>
              <a:ext cx="325550" cy="296100"/>
            </a:xfrm>
            <a:custGeom>
              <a:avLst/>
              <a:gdLst/>
              <a:ahLst/>
              <a:cxnLst/>
              <a:rect l="l" t="t" r="r" b="b"/>
              <a:pathLst>
                <a:path w="13022" h="11844" extrusionOk="0">
                  <a:moveTo>
                    <a:pt x="4153" y="1"/>
                  </a:moveTo>
                  <a:lnTo>
                    <a:pt x="3832" y="27"/>
                  </a:lnTo>
                  <a:lnTo>
                    <a:pt x="3510" y="135"/>
                  </a:lnTo>
                  <a:lnTo>
                    <a:pt x="3242" y="269"/>
                  </a:lnTo>
                  <a:lnTo>
                    <a:pt x="3001" y="456"/>
                  </a:lnTo>
                  <a:lnTo>
                    <a:pt x="2760" y="644"/>
                  </a:lnTo>
                  <a:lnTo>
                    <a:pt x="2572" y="831"/>
                  </a:lnTo>
                  <a:lnTo>
                    <a:pt x="2197" y="1233"/>
                  </a:lnTo>
                  <a:lnTo>
                    <a:pt x="1983" y="1474"/>
                  </a:lnTo>
                  <a:lnTo>
                    <a:pt x="1876" y="1608"/>
                  </a:lnTo>
                  <a:lnTo>
                    <a:pt x="1795" y="1662"/>
                  </a:lnTo>
                  <a:lnTo>
                    <a:pt x="1661" y="1635"/>
                  </a:lnTo>
                  <a:lnTo>
                    <a:pt x="1554" y="1608"/>
                  </a:lnTo>
                  <a:lnTo>
                    <a:pt x="1501" y="1555"/>
                  </a:lnTo>
                  <a:lnTo>
                    <a:pt x="1474" y="1501"/>
                  </a:lnTo>
                  <a:lnTo>
                    <a:pt x="1420" y="1367"/>
                  </a:lnTo>
                  <a:lnTo>
                    <a:pt x="1393" y="1260"/>
                  </a:lnTo>
                  <a:lnTo>
                    <a:pt x="1367" y="1099"/>
                  </a:lnTo>
                  <a:lnTo>
                    <a:pt x="1286" y="992"/>
                  </a:lnTo>
                  <a:lnTo>
                    <a:pt x="1152" y="912"/>
                  </a:lnTo>
                  <a:lnTo>
                    <a:pt x="1018" y="885"/>
                  </a:lnTo>
                  <a:lnTo>
                    <a:pt x="858" y="912"/>
                  </a:lnTo>
                  <a:lnTo>
                    <a:pt x="750" y="992"/>
                  </a:lnTo>
                  <a:lnTo>
                    <a:pt x="643" y="1099"/>
                  </a:lnTo>
                  <a:lnTo>
                    <a:pt x="616" y="1260"/>
                  </a:lnTo>
                  <a:lnTo>
                    <a:pt x="616" y="1367"/>
                  </a:lnTo>
                  <a:lnTo>
                    <a:pt x="670" y="1581"/>
                  </a:lnTo>
                  <a:lnTo>
                    <a:pt x="697" y="1715"/>
                  </a:lnTo>
                  <a:lnTo>
                    <a:pt x="750" y="1849"/>
                  </a:lnTo>
                  <a:lnTo>
                    <a:pt x="831" y="1983"/>
                  </a:lnTo>
                  <a:lnTo>
                    <a:pt x="965" y="2117"/>
                  </a:lnTo>
                  <a:lnTo>
                    <a:pt x="1072" y="2225"/>
                  </a:lnTo>
                  <a:lnTo>
                    <a:pt x="1233" y="2305"/>
                  </a:lnTo>
                  <a:lnTo>
                    <a:pt x="0" y="4797"/>
                  </a:lnTo>
                  <a:lnTo>
                    <a:pt x="858" y="4797"/>
                  </a:lnTo>
                  <a:lnTo>
                    <a:pt x="1795" y="2921"/>
                  </a:lnTo>
                  <a:lnTo>
                    <a:pt x="2733" y="4797"/>
                  </a:lnTo>
                  <a:lnTo>
                    <a:pt x="3617" y="4797"/>
                  </a:lnTo>
                  <a:lnTo>
                    <a:pt x="2331" y="2225"/>
                  </a:lnTo>
                  <a:lnTo>
                    <a:pt x="2572" y="2010"/>
                  </a:lnTo>
                  <a:lnTo>
                    <a:pt x="2787" y="1742"/>
                  </a:lnTo>
                  <a:lnTo>
                    <a:pt x="3081" y="1421"/>
                  </a:lnTo>
                  <a:lnTo>
                    <a:pt x="3242" y="1260"/>
                  </a:lnTo>
                  <a:lnTo>
                    <a:pt x="3403" y="1099"/>
                  </a:lnTo>
                  <a:lnTo>
                    <a:pt x="3590" y="992"/>
                  </a:lnTo>
                  <a:lnTo>
                    <a:pt x="3778" y="885"/>
                  </a:lnTo>
                  <a:lnTo>
                    <a:pt x="3992" y="804"/>
                  </a:lnTo>
                  <a:lnTo>
                    <a:pt x="4207" y="778"/>
                  </a:lnTo>
                  <a:lnTo>
                    <a:pt x="4475" y="778"/>
                  </a:lnTo>
                  <a:lnTo>
                    <a:pt x="4743" y="831"/>
                  </a:lnTo>
                  <a:lnTo>
                    <a:pt x="5037" y="938"/>
                  </a:lnTo>
                  <a:lnTo>
                    <a:pt x="5332" y="1072"/>
                  </a:lnTo>
                  <a:lnTo>
                    <a:pt x="5332" y="1260"/>
                  </a:lnTo>
                  <a:lnTo>
                    <a:pt x="5332" y="1448"/>
                  </a:lnTo>
                  <a:lnTo>
                    <a:pt x="5386" y="1635"/>
                  </a:lnTo>
                  <a:lnTo>
                    <a:pt x="5466" y="1796"/>
                  </a:lnTo>
                  <a:lnTo>
                    <a:pt x="5546" y="1957"/>
                  </a:lnTo>
                  <a:lnTo>
                    <a:pt x="5654" y="2091"/>
                  </a:lnTo>
                  <a:lnTo>
                    <a:pt x="5788" y="2198"/>
                  </a:lnTo>
                  <a:lnTo>
                    <a:pt x="5948" y="2305"/>
                  </a:lnTo>
                  <a:lnTo>
                    <a:pt x="6109" y="2358"/>
                  </a:lnTo>
                  <a:lnTo>
                    <a:pt x="6109" y="9485"/>
                  </a:lnTo>
                  <a:lnTo>
                    <a:pt x="5921" y="9485"/>
                  </a:lnTo>
                  <a:lnTo>
                    <a:pt x="5654" y="9512"/>
                  </a:lnTo>
                  <a:lnTo>
                    <a:pt x="5386" y="9593"/>
                  </a:lnTo>
                  <a:lnTo>
                    <a:pt x="5144" y="9727"/>
                  </a:lnTo>
                  <a:lnTo>
                    <a:pt x="4957" y="9914"/>
                  </a:lnTo>
                  <a:lnTo>
                    <a:pt x="4769" y="10102"/>
                  </a:lnTo>
                  <a:lnTo>
                    <a:pt x="4662" y="10343"/>
                  </a:lnTo>
                  <a:lnTo>
                    <a:pt x="4582" y="10611"/>
                  </a:lnTo>
                  <a:lnTo>
                    <a:pt x="4528" y="10879"/>
                  </a:lnTo>
                  <a:lnTo>
                    <a:pt x="4528" y="11066"/>
                  </a:lnTo>
                  <a:lnTo>
                    <a:pt x="4153" y="11066"/>
                  </a:lnTo>
                  <a:lnTo>
                    <a:pt x="3992" y="11093"/>
                  </a:lnTo>
                  <a:lnTo>
                    <a:pt x="3885" y="11173"/>
                  </a:lnTo>
                  <a:lnTo>
                    <a:pt x="3778" y="11307"/>
                  </a:lnTo>
                  <a:lnTo>
                    <a:pt x="3751" y="11441"/>
                  </a:lnTo>
                  <a:lnTo>
                    <a:pt x="3778" y="11602"/>
                  </a:lnTo>
                  <a:lnTo>
                    <a:pt x="3885" y="11736"/>
                  </a:lnTo>
                  <a:lnTo>
                    <a:pt x="3992" y="11816"/>
                  </a:lnTo>
                  <a:lnTo>
                    <a:pt x="4153" y="11843"/>
                  </a:lnTo>
                  <a:lnTo>
                    <a:pt x="8842" y="11843"/>
                  </a:lnTo>
                  <a:lnTo>
                    <a:pt x="9003" y="11816"/>
                  </a:lnTo>
                  <a:lnTo>
                    <a:pt x="9137" y="11736"/>
                  </a:lnTo>
                  <a:lnTo>
                    <a:pt x="9217" y="11602"/>
                  </a:lnTo>
                  <a:lnTo>
                    <a:pt x="9244" y="11441"/>
                  </a:lnTo>
                  <a:lnTo>
                    <a:pt x="9217" y="11307"/>
                  </a:lnTo>
                  <a:lnTo>
                    <a:pt x="9137" y="11173"/>
                  </a:lnTo>
                  <a:lnTo>
                    <a:pt x="9003" y="11093"/>
                  </a:lnTo>
                  <a:lnTo>
                    <a:pt x="8842" y="11066"/>
                  </a:lnTo>
                  <a:lnTo>
                    <a:pt x="8467" y="11066"/>
                  </a:lnTo>
                  <a:lnTo>
                    <a:pt x="8467" y="10879"/>
                  </a:lnTo>
                  <a:lnTo>
                    <a:pt x="8440" y="10611"/>
                  </a:lnTo>
                  <a:lnTo>
                    <a:pt x="8360" y="10343"/>
                  </a:lnTo>
                  <a:lnTo>
                    <a:pt x="8226" y="10102"/>
                  </a:lnTo>
                  <a:lnTo>
                    <a:pt x="8038" y="9914"/>
                  </a:lnTo>
                  <a:lnTo>
                    <a:pt x="7851" y="9727"/>
                  </a:lnTo>
                  <a:lnTo>
                    <a:pt x="7609" y="9593"/>
                  </a:lnTo>
                  <a:lnTo>
                    <a:pt x="7342" y="9512"/>
                  </a:lnTo>
                  <a:lnTo>
                    <a:pt x="7074" y="9485"/>
                  </a:lnTo>
                  <a:lnTo>
                    <a:pt x="6886" y="9485"/>
                  </a:lnTo>
                  <a:lnTo>
                    <a:pt x="6886" y="2358"/>
                  </a:lnTo>
                  <a:lnTo>
                    <a:pt x="7047" y="2305"/>
                  </a:lnTo>
                  <a:lnTo>
                    <a:pt x="7208" y="2198"/>
                  </a:lnTo>
                  <a:lnTo>
                    <a:pt x="7342" y="2091"/>
                  </a:lnTo>
                  <a:lnTo>
                    <a:pt x="7449" y="1957"/>
                  </a:lnTo>
                  <a:lnTo>
                    <a:pt x="7556" y="1796"/>
                  </a:lnTo>
                  <a:lnTo>
                    <a:pt x="7609" y="1635"/>
                  </a:lnTo>
                  <a:lnTo>
                    <a:pt x="7663" y="1448"/>
                  </a:lnTo>
                  <a:lnTo>
                    <a:pt x="7663" y="1260"/>
                  </a:lnTo>
                  <a:lnTo>
                    <a:pt x="7663" y="1072"/>
                  </a:lnTo>
                  <a:lnTo>
                    <a:pt x="7958" y="938"/>
                  </a:lnTo>
                  <a:lnTo>
                    <a:pt x="8252" y="831"/>
                  </a:lnTo>
                  <a:lnTo>
                    <a:pt x="8520" y="778"/>
                  </a:lnTo>
                  <a:lnTo>
                    <a:pt x="8788" y="778"/>
                  </a:lnTo>
                  <a:lnTo>
                    <a:pt x="9003" y="804"/>
                  </a:lnTo>
                  <a:lnTo>
                    <a:pt x="9217" y="885"/>
                  </a:lnTo>
                  <a:lnTo>
                    <a:pt x="9405" y="992"/>
                  </a:lnTo>
                  <a:lnTo>
                    <a:pt x="9592" y="1099"/>
                  </a:lnTo>
                  <a:lnTo>
                    <a:pt x="9753" y="1260"/>
                  </a:lnTo>
                  <a:lnTo>
                    <a:pt x="9914" y="1421"/>
                  </a:lnTo>
                  <a:lnTo>
                    <a:pt x="10208" y="1742"/>
                  </a:lnTo>
                  <a:lnTo>
                    <a:pt x="10450" y="2010"/>
                  </a:lnTo>
                  <a:lnTo>
                    <a:pt x="10664" y="2225"/>
                  </a:lnTo>
                  <a:lnTo>
                    <a:pt x="9405" y="4797"/>
                  </a:lnTo>
                  <a:lnTo>
                    <a:pt x="10262" y="4797"/>
                  </a:lnTo>
                  <a:lnTo>
                    <a:pt x="11200" y="2921"/>
                  </a:lnTo>
                  <a:lnTo>
                    <a:pt x="12138" y="4797"/>
                  </a:lnTo>
                  <a:lnTo>
                    <a:pt x="13022" y="4797"/>
                  </a:lnTo>
                  <a:lnTo>
                    <a:pt x="11762" y="2305"/>
                  </a:lnTo>
                  <a:lnTo>
                    <a:pt x="11923" y="2225"/>
                  </a:lnTo>
                  <a:lnTo>
                    <a:pt x="12057" y="2117"/>
                  </a:lnTo>
                  <a:lnTo>
                    <a:pt x="12164" y="1983"/>
                  </a:lnTo>
                  <a:lnTo>
                    <a:pt x="12245" y="1849"/>
                  </a:lnTo>
                  <a:lnTo>
                    <a:pt x="12298" y="1715"/>
                  </a:lnTo>
                  <a:lnTo>
                    <a:pt x="12325" y="1608"/>
                  </a:lnTo>
                  <a:lnTo>
                    <a:pt x="12379" y="1394"/>
                  </a:lnTo>
                  <a:lnTo>
                    <a:pt x="12379" y="1260"/>
                  </a:lnTo>
                  <a:lnTo>
                    <a:pt x="12352" y="1099"/>
                  </a:lnTo>
                  <a:lnTo>
                    <a:pt x="12271" y="992"/>
                  </a:lnTo>
                  <a:lnTo>
                    <a:pt x="12138" y="912"/>
                  </a:lnTo>
                  <a:lnTo>
                    <a:pt x="11977" y="885"/>
                  </a:lnTo>
                  <a:lnTo>
                    <a:pt x="11843" y="912"/>
                  </a:lnTo>
                  <a:lnTo>
                    <a:pt x="11709" y="992"/>
                  </a:lnTo>
                  <a:lnTo>
                    <a:pt x="11628" y="1099"/>
                  </a:lnTo>
                  <a:lnTo>
                    <a:pt x="11602" y="1260"/>
                  </a:lnTo>
                  <a:lnTo>
                    <a:pt x="11575" y="1367"/>
                  </a:lnTo>
                  <a:lnTo>
                    <a:pt x="11548" y="1501"/>
                  </a:lnTo>
                  <a:lnTo>
                    <a:pt x="11494" y="1555"/>
                  </a:lnTo>
                  <a:lnTo>
                    <a:pt x="11441" y="1608"/>
                  </a:lnTo>
                  <a:lnTo>
                    <a:pt x="11361" y="1635"/>
                  </a:lnTo>
                  <a:lnTo>
                    <a:pt x="11227" y="1662"/>
                  </a:lnTo>
                  <a:lnTo>
                    <a:pt x="11119" y="1608"/>
                  </a:lnTo>
                  <a:lnTo>
                    <a:pt x="11012" y="1474"/>
                  </a:lnTo>
                  <a:lnTo>
                    <a:pt x="10798" y="1233"/>
                  </a:lnTo>
                  <a:lnTo>
                    <a:pt x="10450" y="831"/>
                  </a:lnTo>
                  <a:lnTo>
                    <a:pt x="10235" y="644"/>
                  </a:lnTo>
                  <a:lnTo>
                    <a:pt x="10021" y="456"/>
                  </a:lnTo>
                  <a:lnTo>
                    <a:pt x="9753" y="269"/>
                  </a:lnTo>
                  <a:lnTo>
                    <a:pt x="9485" y="135"/>
                  </a:lnTo>
                  <a:lnTo>
                    <a:pt x="9190" y="27"/>
                  </a:lnTo>
                  <a:lnTo>
                    <a:pt x="8842" y="1"/>
                  </a:lnTo>
                  <a:lnTo>
                    <a:pt x="8467" y="1"/>
                  </a:lnTo>
                  <a:lnTo>
                    <a:pt x="8092" y="54"/>
                  </a:lnTo>
                  <a:lnTo>
                    <a:pt x="7690" y="188"/>
                  </a:lnTo>
                  <a:lnTo>
                    <a:pt x="7288" y="403"/>
                  </a:lnTo>
                  <a:lnTo>
                    <a:pt x="7127" y="269"/>
                  </a:lnTo>
                  <a:lnTo>
                    <a:pt x="6940" y="161"/>
                  </a:lnTo>
                  <a:lnTo>
                    <a:pt x="6725" y="108"/>
                  </a:lnTo>
                  <a:lnTo>
                    <a:pt x="6511" y="81"/>
                  </a:lnTo>
                  <a:lnTo>
                    <a:pt x="6270" y="108"/>
                  </a:lnTo>
                  <a:lnTo>
                    <a:pt x="6082" y="161"/>
                  </a:lnTo>
                  <a:lnTo>
                    <a:pt x="5868" y="269"/>
                  </a:lnTo>
                  <a:lnTo>
                    <a:pt x="5707" y="403"/>
                  </a:lnTo>
                  <a:lnTo>
                    <a:pt x="5305" y="188"/>
                  </a:lnTo>
                  <a:lnTo>
                    <a:pt x="4903" y="54"/>
                  </a:lnTo>
                  <a:lnTo>
                    <a:pt x="45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2"/>
            <p:cNvSpPr/>
            <p:nvPr/>
          </p:nvSpPr>
          <p:spPr>
            <a:xfrm>
              <a:off x="238125" y="3575875"/>
              <a:ext cx="95800" cy="36200"/>
            </a:xfrm>
            <a:custGeom>
              <a:avLst/>
              <a:gdLst/>
              <a:ahLst/>
              <a:cxnLst/>
              <a:rect l="l" t="t" r="r" b="b"/>
              <a:pathLst>
                <a:path w="3832" h="1448" extrusionOk="0">
                  <a:moveTo>
                    <a:pt x="0" y="1"/>
                  </a:moveTo>
                  <a:lnTo>
                    <a:pt x="80" y="295"/>
                  </a:lnTo>
                  <a:lnTo>
                    <a:pt x="214" y="590"/>
                  </a:lnTo>
                  <a:lnTo>
                    <a:pt x="402" y="831"/>
                  </a:lnTo>
                  <a:lnTo>
                    <a:pt x="616" y="1046"/>
                  </a:lnTo>
                  <a:lnTo>
                    <a:pt x="884" y="1206"/>
                  </a:lnTo>
                  <a:lnTo>
                    <a:pt x="1152" y="1340"/>
                  </a:lnTo>
                  <a:lnTo>
                    <a:pt x="1474" y="1421"/>
                  </a:lnTo>
                  <a:lnTo>
                    <a:pt x="1795" y="1447"/>
                  </a:lnTo>
                  <a:lnTo>
                    <a:pt x="2009" y="1447"/>
                  </a:lnTo>
                  <a:lnTo>
                    <a:pt x="2331" y="1421"/>
                  </a:lnTo>
                  <a:lnTo>
                    <a:pt x="2653" y="1340"/>
                  </a:lnTo>
                  <a:lnTo>
                    <a:pt x="2920" y="1206"/>
                  </a:lnTo>
                  <a:lnTo>
                    <a:pt x="3188" y="1046"/>
                  </a:lnTo>
                  <a:lnTo>
                    <a:pt x="3403" y="831"/>
                  </a:lnTo>
                  <a:lnTo>
                    <a:pt x="3590" y="590"/>
                  </a:lnTo>
                  <a:lnTo>
                    <a:pt x="3724" y="295"/>
                  </a:lnTo>
                  <a:lnTo>
                    <a:pt x="3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2"/>
            <p:cNvSpPr/>
            <p:nvPr/>
          </p:nvSpPr>
          <p:spPr>
            <a:xfrm>
              <a:off x="473225" y="3575875"/>
              <a:ext cx="95800" cy="36200"/>
            </a:xfrm>
            <a:custGeom>
              <a:avLst/>
              <a:gdLst/>
              <a:ahLst/>
              <a:cxnLst/>
              <a:rect l="l" t="t" r="r" b="b"/>
              <a:pathLst>
                <a:path w="3832" h="1448" extrusionOk="0">
                  <a:moveTo>
                    <a:pt x="0" y="1"/>
                  </a:moveTo>
                  <a:lnTo>
                    <a:pt x="81" y="295"/>
                  </a:lnTo>
                  <a:lnTo>
                    <a:pt x="215" y="590"/>
                  </a:lnTo>
                  <a:lnTo>
                    <a:pt x="402" y="831"/>
                  </a:lnTo>
                  <a:lnTo>
                    <a:pt x="617" y="1046"/>
                  </a:lnTo>
                  <a:lnTo>
                    <a:pt x="885" y="1206"/>
                  </a:lnTo>
                  <a:lnTo>
                    <a:pt x="1153" y="1340"/>
                  </a:lnTo>
                  <a:lnTo>
                    <a:pt x="1474" y="1421"/>
                  </a:lnTo>
                  <a:lnTo>
                    <a:pt x="1796" y="1447"/>
                  </a:lnTo>
                  <a:lnTo>
                    <a:pt x="2010" y="1447"/>
                  </a:lnTo>
                  <a:lnTo>
                    <a:pt x="2331" y="1421"/>
                  </a:lnTo>
                  <a:lnTo>
                    <a:pt x="2653" y="1340"/>
                  </a:lnTo>
                  <a:lnTo>
                    <a:pt x="2921" y="1206"/>
                  </a:lnTo>
                  <a:lnTo>
                    <a:pt x="3189" y="1046"/>
                  </a:lnTo>
                  <a:lnTo>
                    <a:pt x="3403" y="831"/>
                  </a:lnTo>
                  <a:lnTo>
                    <a:pt x="3591" y="590"/>
                  </a:lnTo>
                  <a:lnTo>
                    <a:pt x="3725" y="295"/>
                  </a:lnTo>
                  <a:lnTo>
                    <a:pt x="38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62"/>
          <p:cNvGrpSpPr/>
          <p:nvPr/>
        </p:nvGrpSpPr>
        <p:grpSpPr>
          <a:xfrm>
            <a:off x="1757025" y="3360276"/>
            <a:ext cx="330925" cy="330900"/>
            <a:chOff x="995025" y="3419150"/>
            <a:chExt cx="330925" cy="330900"/>
          </a:xfrm>
        </p:grpSpPr>
        <p:sp>
          <p:nvSpPr>
            <p:cNvPr id="1399" name="Google Shape;1399;p62"/>
            <p:cNvSpPr/>
            <p:nvPr/>
          </p:nvSpPr>
          <p:spPr>
            <a:xfrm>
              <a:off x="995025" y="3711175"/>
              <a:ext cx="330925" cy="38875"/>
            </a:xfrm>
            <a:custGeom>
              <a:avLst/>
              <a:gdLst/>
              <a:ahLst/>
              <a:cxnLst/>
              <a:rect l="l" t="t" r="r" b="b"/>
              <a:pathLst>
                <a:path w="13237" h="1555" extrusionOk="0">
                  <a:moveTo>
                    <a:pt x="375" y="1"/>
                  </a:moveTo>
                  <a:lnTo>
                    <a:pt x="215" y="28"/>
                  </a:lnTo>
                  <a:lnTo>
                    <a:pt x="108" y="108"/>
                  </a:lnTo>
                  <a:lnTo>
                    <a:pt x="27" y="215"/>
                  </a:lnTo>
                  <a:lnTo>
                    <a:pt x="0" y="376"/>
                  </a:lnTo>
                  <a:lnTo>
                    <a:pt x="0" y="403"/>
                  </a:lnTo>
                  <a:lnTo>
                    <a:pt x="27" y="644"/>
                  </a:lnTo>
                  <a:lnTo>
                    <a:pt x="81" y="858"/>
                  </a:lnTo>
                  <a:lnTo>
                    <a:pt x="188" y="1046"/>
                  </a:lnTo>
                  <a:lnTo>
                    <a:pt x="322" y="1207"/>
                  </a:lnTo>
                  <a:lnTo>
                    <a:pt x="509" y="1341"/>
                  </a:lnTo>
                  <a:lnTo>
                    <a:pt x="697" y="1448"/>
                  </a:lnTo>
                  <a:lnTo>
                    <a:pt x="911" y="1528"/>
                  </a:lnTo>
                  <a:lnTo>
                    <a:pt x="1152" y="1555"/>
                  </a:lnTo>
                  <a:lnTo>
                    <a:pt x="12084" y="1555"/>
                  </a:lnTo>
                  <a:lnTo>
                    <a:pt x="12325" y="1528"/>
                  </a:lnTo>
                  <a:lnTo>
                    <a:pt x="12540" y="1448"/>
                  </a:lnTo>
                  <a:lnTo>
                    <a:pt x="12727" y="1341"/>
                  </a:lnTo>
                  <a:lnTo>
                    <a:pt x="12888" y="1207"/>
                  </a:lnTo>
                  <a:lnTo>
                    <a:pt x="13022" y="1046"/>
                  </a:lnTo>
                  <a:lnTo>
                    <a:pt x="13129" y="858"/>
                  </a:lnTo>
                  <a:lnTo>
                    <a:pt x="13209" y="644"/>
                  </a:lnTo>
                  <a:lnTo>
                    <a:pt x="13236" y="403"/>
                  </a:lnTo>
                  <a:lnTo>
                    <a:pt x="13236" y="376"/>
                  </a:lnTo>
                  <a:lnTo>
                    <a:pt x="13209" y="215"/>
                  </a:lnTo>
                  <a:lnTo>
                    <a:pt x="13129" y="108"/>
                  </a:lnTo>
                  <a:lnTo>
                    <a:pt x="12995" y="28"/>
                  </a:lnTo>
                  <a:lnTo>
                    <a:pt x="12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2"/>
            <p:cNvSpPr/>
            <p:nvPr/>
          </p:nvSpPr>
          <p:spPr>
            <a:xfrm>
              <a:off x="1049275" y="3419150"/>
              <a:ext cx="222400" cy="97150"/>
            </a:xfrm>
            <a:custGeom>
              <a:avLst/>
              <a:gdLst/>
              <a:ahLst/>
              <a:cxnLst/>
              <a:rect l="l" t="t" r="r" b="b"/>
              <a:pathLst>
                <a:path w="8896" h="3886" extrusionOk="0">
                  <a:moveTo>
                    <a:pt x="4154" y="0"/>
                  </a:moveTo>
                  <a:lnTo>
                    <a:pt x="3859" y="54"/>
                  </a:lnTo>
                  <a:lnTo>
                    <a:pt x="3591" y="161"/>
                  </a:lnTo>
                  <a:lnTo>
                    <a:pt x="3323" y="268"/>
                  </a:lnTo>
                  <a:lnTo>
                    <a:pt x="3055" y="429"/>
                  </a:lnTo>
                  <a:lnTo>
                    <a:pt x="2841" y="590"/>
                  </a:lnTo>
                  <a:lnTo>
                    <a:pt x="2626" y="804"/>
                  </a:lnTo>
                  <a:lnTo>
                    <a:pt x="2439" y="1018"/>
                  </a:lnTo>
                  <a:lnTo>
                    <a:pt x="2358" y="1018"/>
                  </a:lnTo>
                  <a:lnTo>
                    <a:pt x="2090" y="1045"/>
                  </a:lnTo>
                  <a:lnTo>
                    <a:pt x="1823" y="1152"/>
                  </a:lnTo>
                  <a:lnTo>
                    <a:pt x="1581" y="1259"/>
                  </a:lnTo>
                  <a:lnTo>
                    <a:pt x="1367" y="1447"/>
                  </a:lnTo>
                  <a:lnTo>
                    <a:pt x="1180" y="1661"/>
                  </a:lnTo>
                  <a:lnTo>
                    <a:pt x="1046" y="1902"/>
                  </a:lnTo>
                  <a:lnTo>
                    <a:pt x="965" y="2170"/>
                  </a:lnTo>
                  <a:lnTo>
                    <a:pt x="938" y="2465"/>
                  </a:lnTo>
                  <a:lnTo>
                    <a:pt x="938" y="2519"/>
                  </a:lnTo>
                  <a:lnTo>
                    <a:pt x="778" y="2653"/>
                  </a:lnTo>
                  <a:lnTo>
                    <a:pt x="617" y="2787"/>
                  </a:lnTo>
                  <a:lnTo>
                    <a:pt x="483" y="2947"/>
                  </a:lnTo>
                  <a:lnTo>
                    <a:pt x="349" y="3135"/>
                  </a:lnTo>
                  <a:lnTo>
                    <a:pt x="242" y="3296"/>
                  </a:lnTo>
                  <a:lnTo>
                    <a:pt x="135" y="3483"/>
                  </a:lnTo>
                  <a:lnTo>
                    <a:pt x="54" y="3698"/>
                  </a:lnTo>
                  <a:lnTo>
                    <a:pt x="1" y="3885"/>
                  </a:lnTo>
                  <a:lnTo>
                    <a:pt x="3189" y="3885"/>
                  </a:lnTo>
                  <a:lnTo>
                    <a:pt x="4127" y="2492"/>
                  </a:lnTo>
                  <a:lnTo>
                    <a:pt x="4180" y="2438"/>
                  </a:lnTo>
                  <a:lnTo>
                    <a:pt x="4261" y="2385"/>
                  </a:lnTo>
                  <a:lnTo>
                    <a:pt x="4341" y="2331"/>
                  </a:lnTo>
                  <a:lnTo>
                    <a:pt x="4529" y="2331"/>
                  </a:lnTo>
                  <a:lnTo>
                    <a:pt x="4636" y="2385"/>
                  </a:lnTo>
                  <a:lnTo>
                    <a:pt x="4689" y="2438"/>
                  </a:lnTo>
                  <a:lnTo>
                    <a:pt x="4770" y="2492"/>
                  </a:lnTo>
                  <a:lnTo>
                    <a:pt x="5681" y="3885"/>
                  </a:lnTo>
                  <a:lnTo>
                    <a:pt x="8896" y="3885"/>
                  </a:lnTo>
                  <a:lnTo>
                    <a:pt x="8789" y="3537"/>
                  </a:lnTo>
                  <a:lnTo>
                    <a:pt x="8628" y="3242"/>
                  </a:lnTo>
                  <a:lnTo>
                    <a:pt x="8414" y="2947"/>
                  </a:lnTo>
                  <a:lnTo>
                    <a:pt x="8173" y="2706"/>
                  </a:lnTo>
                  <a:lnTo>
                    <a:pt x="7878" y="2465"/>
                  </a:lnTo>
                  <a:lnTo>
                    <a:pt x="7583" y="2304"/>
                  </a:lnTo>
                  <a:lnTo>
                    <a:pt x="7235" y="2170"/>
                  </a:lnTo>
                  <a:lnTo>
                    <a:pt x="6886" y="2090"/>
                  </a:lnTo>
                  <a:lnTo>
                    <a:pt x="6833" y="1876"/>
                  </a:lnTo>
                  <a:lnTo>
                    <a:pt x="6779" y="1661"/>
                  </a:lnTo>
                  <a:lnTo>
                    <a:pt x="6699" y="1447"/>
                  </a:lnTo>
                  <a:lnTo>
                    <a:pt x="6592" y="1259"/>
                  </a:lnTo>
                  <a:lnTo>
                    <a:pt x="6485" y="1072"/>
                  </a:lnTo>
                  <a:lnTo>
                    <a:pt x="6351" y="911"/>
                  </a:lnTo>
                  <a:lnTo>
                    <a:pt x="6217" y="750"/>
                  </a:lnTo>
                  <a:lnTo>
                    <a:pt x="6056" y="590"/>
                  </a:lnTo>
                  <a:lnTo>
                    <a:pt x="5895" y="456"/>
                  </a:lnTo>
                  <a:lnTo>
                    <a:pt x="5708" y="348"/>
                  </a:lnTo>
                  <a:lnTo>
                    <a:pt x="5520" y="241"/>
                  </a:lnTo>
                  <a:lnTo>
                    <a:pt x="5332" y="161"/>
                  </a:lnTo>
                  <a:lnTo>
                    <a:pt x="5118" y="80"/>
                  </a:lnTo>
                  <a:lnTo>
                    <a:pt x="4904" y="27"/>
                  </a:lnTo>
                  <a:lnTo>
                    <a:pt x="4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2"/>
            <p:cNvSpPr/>
            <p:nvPr/>
          </p:nvSpPr>
          <p:spPr>
            <a:xfrm>
              <a:off x="1014450" y="3535700"/>
              <a:ext cx="292075" cy="156075"/>
            </a:xfrm>
            <a:custGeom>
              <a:avLst/>
              <a:gdLst/>
              <a:ahLst/>
              <a:cxnLst/>
              <a:rect l="l" t="t" r="r" b="b"/>
              <a:pathLst>
                <a:path w="11683" h="6243" extrusionOk="0">
                  <a:moveTo>
                    <a:pt x="1152" y="0"/>
                  </a:moveTo>
                  <a:lnTo>
                    <a:pt x="911" y="27"/>
                  </a:lnTo>
                  <a:lnTo>
                    <a:pt x="697" y="80"/>
                  </a:lnTo>
                  <a:lnTo>
                    <a:pt x="509" y="188"/>
                  </a:lnTo>
                  <a:lnTo>
                    <a:pt x="322" y="348"/>
                  </a:lnTo>
                  <a:lnTo>
                    <a:pt x="188" y="509"/>
                  </a:lnTo>
                  <a:lnTo>
                    <a:pt x="81" y="697"/>
                  </a:lnTo>
                  <a:lnTo>
                    <a:pt x="27" y="911"/>
                  </a:lnTo>
                  <a:lnTo>
                    <a:pt x="0" y="1152"/>
                  </a:lnTo>
                  <a:lnTo>
                    <a:pt x="0" y="6243"/>
                  </a:lnTo>
                  <a:lnTo>
                    <a:pt x="11682" y="6243"/>
                  </a:lnTo>
                  <a:lnTo>
                    <a:pt x="11682" y="1152"/>
                  </a:lnTo>
                  <a:lnTo>
                    <a:pt x="11655" y="911"/>
                  </a:lnTo>
                  <a:lnTo>
                    <a:pt x="11575" y="697"/>
                  </a:lnTo>
                  <a:lnTo>
                    <a:pt x="11468" y="509"/>
                  </a:lnTo>
                  <a:lnTo>
                    <a:pt x="11334" y="348"/>
                  </a:lnTo>
                  <a:lnTo>
                    <a:pt x="11173" y="188"/>
                  </a:lnTo>
                  <a:lnTo>
                    <a:pt x="10986" y="80"/>
                  </a:lnTo>
                  <a:lnTo>
                    <a:pt x="10744" y="27"/>
                  </a:lnTo>
                  <a:lnTo>
                    <a:pt x="10530" y="0"/>
                  </a:lnTo>
                  <a:lnTo>
                    <a:pt x="7610" y="0"/>
                  </a:lnTo>
                  <a:lnTo>
                    <a:pt x="7717" y="188"/>
                  </a:lnTo>
                  <a:lnTo>
                    <a:pt x="7770" y="268"/>
                  </a:lnTo>
                  <a:lnTo>
                    <a:pt x="7770" y="375"/>
                  </a:lnTo>
                  <a:lnTo>
                    <a:pt x="7770" y="482"/>
                  </a:lnTo>
                  <a:lnTo>
                    <a:pt x="7744" y="563"/>
                  </a:lnTo>
                  <a:lnTo>
                    <a:pt x="7663" y="670"/>
                  </a:lnTo>
                  <a:lnTo>
                    <a:pt x="7583" y="723"/>
                  </a:lnTo>
                  <a:lnTo>
                    <a:pt x="7502" y="750"/>
                  </a:lnTo>
                  <a:lnTo>
                    <a:pt x="7395" y="777"/>
                  </a:lnTo>
                  <a:lnTo>
                    <a:pt x="7261" y="777"/>
                  </a:lnTo>
                  <a:lnTo>
                    <a:pt x="7261" y="5064"/>
                  </a:lnTo>
                  <a:lnTo>
                    <a:pt x="7235" y="5225"/>
                  </a:lnTo>
                  <a:lnTo>
                    <a:pt x="7154" y="5332"/>
                  </a:lnTo>
                  <a:lnTo>
                    <a:pt x="7020" y="5412"/>
                  </a:lnTo>
                  <a:lnTo>
                    <a:pt x="6886" y="5439"/>
                  </a:lnTo>
                  <a:lnTo>
                    <a:pt x="4796" y="5439"/>
                  </a:lnTo>
                  <a:lnTo>
                    <a:pt x="4636" y="5412"/>
                  </a:lnTo>
                  <a:lnTo>
                    <a:pt x="4528" y="5332"/>
                  </a:lnTo>
                  <a:lnTo>
                    <a:pt x="4448" y="5225"/>
                  </a:lnTo>
                  <a:lnTo>
                    <a:pt x="4394" y="5064"/>
                  </a:lnTo>
                  <a:lnTo>
                    <a:pt x="4394" y="777"/>
                  </a:lnTo>
                  <a:lnTo>
                    <a:pt x="4287" y="777"/>
                  </a:lnTo>
                  <a:lnTo>
                    <a:pt x="4180" y="750"/>
                  </a:lnTo>
                  <a:lnTo>
                    <a:pt x="4073" y="723"/>
                  </a:lnTo>
                  <a:lnTo>
                    <a:pt x="3993" y="670"/>
                  </a:lnTo>
                  <a:lnTo>
                    <a:pt x="3939" y="563"/>
                  </a:lnTo>
                  <a:lnTo>
                    <a:pt x="3885" y="482"/>
                  </a:lnTo>
                  <a:lnTo>
                    <a:pt x="3885" y="375"/>
                  </a:lnTo>
                  <a:lnTo>
                    <a:pt x="3912" y="268"/>
                  </a:lnTo>
                  <a:lnTo>
                    <a:pt x="3966" y="188"/>
                  </a:lnTo>
                  <a:lnTo>
                    <a:pt x="40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2"/>
            <p:cNvSpPr/>
            <p:nvPr/>
          </p:nvSpPr>
          <p:spPr>
            <a:xfrm>
              <a:off x="1139025" y="3504200"/>
              <a:ext cx="42900" cy="148725"/>
            </a:xfrm>
            <a:custGeom>
              <a:avLst/>
              <a:gdLst/>
              <a:ahLst/>
              <a:cxnLst/>
              <a:rect l="l" t="t" r="r" b="b"/>
              <a:pathLst>
                <a:path w="1716" h="5949" extrusionOk="0">
                  <a:moveTo>
                    <a:pt x="858" y="1"/>
                  </a:moveTo>
                  <a:lnTo>
                    <a:pt x="1" y="1314"/>
                  </a:lnTo>
                  <a:lnTo>
                    <a:pt x="81" y="1367"/>
                  </a:lnTo>
                  <a:lnTo>
                    <a:pt x="135" y="1448"/>
                  </a:lnTo>
                  <a:lnTo>
                    <a:pt x="188" y="1528"/>
                  </a:lnTo>
                  <a:lnTo>
                    <a:pt x="188" y="1662"/>
                  </a:lnTo>
                  <a:lnTo>
                    <a:pt x="188" y="5949"/>
                  </a:lnTo>
                  <a:lnTo>
                    <a:pt x="1501" y="5949"/>
                  </a:lnTo>
                  <a:lnTo>
                    <a:pt x="1501" y="1662"/>
                  </a:lnTo>
                  <a:lnTo>
                    <a:pt x="1528" y="1528"/>
                  </a:lnTo>
                  <a:lnTo>
                    <a:pt x="1555" y="1448"/>
                  </a:lnTo>
                  <a:lnTo>
                    <a:pt x="1635" y="1367"/>
                  </a:lnTo>
                  <a:lnTo>
                    <a:pt x="1716" y="1314"/>
                  </a:lnTo>
                  <a:lnTo>
                    <a:pt x="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62"/>
          <p:cNvGrpSpPr/>
          <p:nvPr/>
        </p:nvGrpSpPr>
        <p:grpSpPr>
          <a:xfrm>
            <a:off x="2562150" y="3360276"/>
            <a:ext cx="233800" cy="330900"/>
            <a:chOff x="1800150" y="3419150"/>
            <a:chExt cx="233800" cy="330900"/>
          </a:xfrm>
        </p:grpSpPr>
        <p:sp>
          <p:nvSpPr>
            <p:cNvPr id="1404" name="Google Shape;1404;p62"/>
            <p:cNvSpPr/>
            <p:nvPr/>
          </p:nvSpPr>
          <p:spPr>
            <a:xfrm>
              <a:off x="1849050" y="3419150"/>
              <a:ext cx="136675" cy="82400"/>
            </a:xfrm>
            <a:custGeom>
              <a:avLst/>
              <a:gdLst/>
              <a:ahLst/>
              <a:cxnLst/>
              <a:rect l="l" t="t" r="r" b="b"/>
              <a:pathLst>
                <a:path w="5467" h="3296" extrusionOk="0">
                  <a:moveTo>
                    <a:pt x="2734" y="0"/>
                  </a:moveTo>
                  <a:lnTo>
                    <a:pt x="2573" y="27"/>
                  </a:lnTo>
                  <a:lnTo>
                    <a:pt x="2466" y="107"/>
                  </a:lnTo>
                  <a:lnTo>
                    <a:pt x="108" y="2438"/>
                  </a:lnTo>
                  <a:lnTo>
                    <a:pt x="54" y="2545"/>
                  </a:lnTo>
                  <a:lnTo>
                    <a:pt x="1" y="2626"/>
                  </a:lnTo>
                  <a:lnTo>
                    <a:pt x="1" y="2760"/>
                  </a:lnTo>
                  <a:lnTo>
                    <a:pt x="28" y="2867"/>
                  </a:lnTo>
                  <a:lnTo>
                    <a:pt x="81" y="2974"/>
                  </a:lnTo>
                  <a:lnTo>
                    <a:pt x="188" y="3028"/>
                  </a:lnTo>
                  <a:lnTo>
                    <a:pt x="269" y="3081"/>
                  </a:lnTo>
                  <a:lnTo>
                    <a:pt x="403" y="3108"/>
                  </a:lnTo>
                  <a:lnTo>
                    <a:pt x="1314" y="3108"/>
                  </a:lnTo>
                  <a:lnTo>
                    <a:pt x="1314" y="3296"/>
                  </a:lnTo>
                  <a:lnTo>
                    <a:pt x="1635" y="3215"/>
                  </a:lnTo>
                  <a:lnTo>
                    <a:pt x="2010" y="3162"/>
                  </a:lnTo>
                  <a:lnTo>
                    <a:pt x="2359" y="3108"/>
                  </a:lnTo>
                  <a:lnTo>
                    <a:pt x="3109" y="3108"/>
                  </a:lnTo>
                  <a:lnTo>
                    <a:pt x="3457" y="3162"/>
                  </a:lnTo>
                  <a:lnTo>
                    <a:pt x="3805" y="3215"/>
                  </a:lnTo>
                  <a:lnTo>
                    <a:pt x="4154" y="3296"/>
                  </a:lnTo>
                  <a:lnTo>
                    <a:pt x="4154" y="3108"/>
                  </a:lnTo>
                  <a:lnTo>
                    <a:pt x="5065" y="3108"/>
                  </a:lnTo>
                  <a:lnTo>
                    <a:pt x="5172" y="3081"/>
                  </a:lnTo>
                  <a:lnTo>
                    <a:pt x="5279" y="3028"/>
                  </a:lnTo>
                  <a:lnTo>
                    <a:pt x="5359" y="2974"/>
                  </a:lnTo>
                  <a:lnTo>
                    <a:pt x="5413" y="2867"/>
                  </a:lnTo>
                  <a:lnTo>
                    <a:pt x="5467" y="2760"/>
                  </a:lnTo>
                  <a:lnTo>
                    <a:pt x="5440" y="2626"/>
                  </a:lnTo>
                  <a:lnTo>
                    <a:pt x="5413" y="2545"/>
                  </a:lnTo>
                  <a:lnTo>
                    <a:pt x="5333" y="2438"/>
                  </a:lnTo>
                  <a:lnTo>
                    <a:pt x="3002" y="107"/>
                  </a:lnTo>
                  <a:lnTo>
                    <a:pt x="2868" y="27"/>
                  </a:lnTo>
                  <a:lnTo>
                    <a:pt x="27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2"/>
            <p:cNvSpPr/>
            <p:nvPr/>
          </p:nvSpPr>
          <p:spPr>
            <a:xfrm>
              <a:off x="1893275" y="3642850"/>
              <a:ext cx="60975" cy="34200"/>
            </a:xfrm>
            <a:custGeom>
              <a:avLst/>
              <a:gdLst/>
              <a:ahLst/>
              <a:cxnLst/>
              <a:rect l="l" t="t" r="r" b="b"/>
              <a:pathLst>
                <a:path w="2439" h="1368" extrusionOk="0">
                  <a:moveTo>
                    <a:pt x="0" y="1"/>
                  </a:moveTo>
                  <a:lnTo>
                    <a:pt x="0" y="1367"/>
                  </a:lnTo>
                  <a:lnTo>
                    <a:pt x="1768" y="1367"/>
                  </a:lnTo>
                  <a:lnTo>
                    <a:pt x="1902" y="1341"/>
                  </a:lnTo>
                  <a:lnTo>
                    <a:pt x="2036" y="1314"/>
                  </a:lnTo>
                  <a:lnTo>
                    <a:pt x="2144" y="1233"/>
                  </a:lnTo>
                  <a:lnTo>
                    <a:pt x="2251" y="1153"/>
                  </a:lnTo>
                  <a:lnTo>
                    <a:pt x="2331" y="1073"/>
                  </a:lnTo>
                  <a:lnTo>
                    <a:pt x="2385" y="939"/>
                  </a:lnTo>
                  <a:lnTo>
                    <a:pt x="2438" y="805"/>
                  </a:lnTo>
                  <a:lnTo>
                    <a:pt x="2438" y="671"/>
                  </a:lnTo>
                  <a:lnTo>
                    <a:pt x="2438" y="537"/>
                  </a:lnTo>
                  <a:lnTo>
                    <a:pt x="2385" y="403"/>
                  </a:lnTo>
                  <a:lnTo>
                    <a:pt x="2331" y="296"/>
                  </a:lnTo>
                  <a:lnTo>
                    <a:pt x="2251" y="189"/>
                  </a:lnTo>
                  <a:lnTo>
                    <a:pt x="2144" y="108"/>
                  </a:lnTo>
                  <a:lnTo>
                    <a:pt x="2036" y="55"/>
                  </a:lnTo>
                  <a:lnTo>
                    <a:pt x="1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2"/>
            <p:cNvSpPr/>
            <p:nvPr/>
          </p:nvSpPr>
          <p:spPr>
            <a:xfrm>
              <a:off x="1893275" y="3589275"/>
              <a:ext cx="60975" cy="34175"/>
            </a:xfrm>
            <a:custGeom>
              <a:avLst/>
              <a:gdLst/>
              <a:ahLst/>
              <a:cxnLst/>
              <a:rect l="l" t="t" r="r" b="b"/>
              <a:pathLst>
                <a:path w="2439" h="1367" extrusionOk="0">
                  <a:moveTo>
                    <a:pt x="0" y="1"/>
                  </a:moveTo>
                  <a:lnTo>
                    <a:pt x="0" y="1367"/>
                  </a:lnTo>
                  <a:lnTo>
                    <a:pt x="1768" y="1367"/>
                  </a:lnTo>
                  <a:lnTo>
                    <a:pt x="1902" y="1340"/>
                  </a:lnTo>
                  <a:lnTo>
                    <a:pt x="2036" y="1313"/>
                  </a:lnTo>
                  <a:lnTo>
                    <a:pt x="2144" y="1260"/>
                  </a:lnTo>
                  <a:lnTo>
                    <a:pt x="2251" y="1153"/>
                  </a:lnTo>
                  <a:lnTo>
                    <a:pt x="2331" y="1072"/>
                  </a:lnTo>
                  <a:lnTo>
                    <a:pt x="2385" y="938"/>
                  </a:lnTo>
                  <a:lnTo>
                    <a:pt x="2438" y="831"/>
                  </a:lnTo>
                  <a:lnTo>
                    <a:pt x="2438" y="670"/>
                  </a:lnTo>
                  <a:lnTo>
                    <a:pt x="2438" y="536"/>
                  </a:lnTo>
                  <a:lnTo>
                    <a:pt x="2385" y="402"/>
                  </a:lnTo>
                  <a:lnTo>
                    <a:pt x="2331" y="295"/>
                  </a:lnTo>
                  <a:lnTo>
                    <a:pt x="2251" y="188"/>
                  </a:lnTo>
                  <a:lnTo>
                    <a:pt x="2144" y="108"/>
                  </a:lnTo>
                  <a:lnTo>
                    <a:pt x="2036" y="54"/>
                  </a:lnTo>
                  <a:lnTo>
                    <a:pt x="1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2"/>
            <p:cNvSpPr/>
            <p:nvPr/>
          </p:nvSpPr>
          <p:spPr>
            <a:xfrm>
              <a:off x="1800150" y="3516275"/>
              <a:ext cx="233800" cy="233775"/>
            </a:xfrm>
            <a:custGeom>
              <a:avLst/>
              <a:gdLst/>
              <a:ahLst/>
              <a:cxnLst/>
              <a:rect l="l" t="t" r="r" b="b"/>
              <a:pathLst>
                <a:path w="9352" h="9351" extrusionOk="0">
                  <a:moveTo>
                    <a:pt x="5413" y="1608"/>
                  </a:moveTo>
                  <a:lnTo>
                    <a:pt x="5574" y="1634"/>
                  </a:lnTo>
                  <a:lnTo>
                    <a:pt x="5681" y="1715"/>
                  </a:lnTo>
                  <a:lnTo>
                    <a:pt x="5761" y="1849"/>
                  </a:lnTo>
                  <a:lnTo>
                    <a:pt x="5788" y="1983"/>
                  </a:lnTo>
                  <a:lnTo>
                    <a:pt x="5788" y="2170"/>
                  </a:lnTo>
                  <a:lnTo>
                    <a:pt x="6029" y="2251"/>
                  </a:lnTo>
                  <a:lnTo>
                    <a:pt x="6244" y="2358"/>
                  </a:lnTo>
                  <a:lnTo>
                    <a:pt x="6458" y="2492"/>
                  </a:lnTo>
                  <a:lnTo>
                    <a:pt x="6619" y="2679"/>
                  </a:lnTo>
                  <a:lnTo>
                    <a:pt x="6753" y="2894"/>
                  </a:lnTo>
                  <a:lnTo>
                    <a:pt x="6860" y="3108"/>
                  </a:lnTo>
                  <a:lnTo>
                    <a:pt x="6914" y="3349"/>
                  </a:lnTo>
                  <a:lnTo>
                    <a:pt x="6940" y="3590"/>
                  </a:lnTo>
                  <a:lnTo>
                    <a:pt x="6940" y="3751"/>
                  </a:lnTo>
                  <a:lnTo>
                    <a:pt x="6914" y="3912"/>
                  </a:lnTo>
                  <a:lnTo>
                    <a:pt x="6833" y="4207"/>
                  </a:lnTo>
                  <a:lnTo>
                    <a:pt x="6672" y="4448"/>
                  </a:lnTo>
                  <a:lnTo>
                    <a:pt x="6485" y="4662"/>
                  </a:lnTo>
                  <a:lnTo>
                    <a:pt x="6672" y="4903"/>
                  </a:lnTo>
                  <a:lnTo>
                    <a:pt x="6833" y="5144"/>
                  </a:lnTo>
                  <a:lnTo>
                    <a:pt x="6914" y="5439"/>
                  </a:lnTo>
                  <a:lnTo>
                    <a:pt x="6940" y="5600"/>
                  </a:lnTo>
                  <a:lnTo>
                    <a:pt x="6940" y="5734"/>
                  </a:lnTo>
                  <a:lnTo>
                    <a:pt x="6914" y="6002"/>
                  </a:lnTo>
                  <a:lnTo>
                    <a:pt x="6860" y="6243"/>
                  </a:lnTo>
                  <a:lnTo>
                    <a:pt x="6753" y="6457"/>
                  </a:lnTo>
                  <a:lnTo>
                    <a:pt x="6619" y="6672"/>
                  </a:lnTo>
                  <a:lnTo>
                    <a:pt x="6458" y="6832"/>
                  </a:lnTo>
                  <a:lnTo>
                    <a:pt x="6244" y="6993"/>
                  </a:lnTo>
                  <a:lnTo>
                    <a:pt x="6029" y="7100"/>
                  </a:lnTo>
                  <a:lnTo>
                    <a:pt x="5788" y="7181"/>
                  </a:lnTo>
                  <a:lnTo>
                    <a:pt x="5788" y="7341"/>
                  </a:lnTo>
                  <a:lnTo>
                    <a:pt x="5761" y="7502"/>
                  </a:lnTo>
                  <a:lnTo>
                    <a:pt x="5681" y="7636"/>
                  </a:lnTo>
                  <a:lnTo>
                    <a:pt x="5574" y="7717"/>
                  </a:lnTo>
                  <a:lnTo>
                    <a:pt x="5413" y="7743"/>
                  </a:lnTo>
                  <a:lnTo>
                    <a:pt x="5252" y="7717"/>
                  </a:lnTo>
                  <a:lnTo>
                    <a:pt x="5145" y="7636"/>
                  </a:lnTo>
                  <a:lnTo>
                    <a:pt x="5065" y="7502"/>
                  </a:lnTo>
                  <a:lnTo>
                    <a:pt x="5011" y="7341"/>
                  </a:lnTo>
                  <a:lnTo>
                    <a:pt x="5011" y="7207"/>
                  </a:lnTo>
                  <a:lnTo>
                    <a:pt x="4422" y="7207"/>
                  </a:lnTo>
                  <a:lnTo>
                    <a:pt x="4422" y="7341"/>
                  </a:lnTo>
                  <a:lnTo>
                    <a:pt x="4395" y="7502"/>
                  </a:lnTo>
                  <a:lnTo>
                    <a:pt x="4315" y="7636"/>
                  </a:lnTo>
                  <a:lnTo>
                    <a:pt x="4181" y="7717"/>
                  </a:lnTo>
                  <a:lnTo>
                    <a:pt x="4047" y="7743"/>
                  </a:lnTo>
                  <a:lnTo>
                    <a:pt x="3886" y="7717"/>
                  </a:lnTo>
                  <a:lnTo>
                    <a:pt x="3752" y="7636"/>
                  </a:lnTo>
                  <a:lnTo>
                    <a:pt x="3672" y="7502"/>
                  </a:lnTo>
                  <a:lnTo>
                    <a:pt x="3645" y="7341"/>
                  </a:lnTo>
                  <a:lnTo>
                    <a:pt x="3645" y="7207"/>
                  </a:lnTo>
                  <a:lnTo>
                    <a:pt x="2814" y="7207"/>
                  </a:lnTo>
                  <a:lnTo>
                    <a:pt x="2653" y="7181"/>
                  </a:lnTo>
                  <a:lnTo>
                    <a:pt x="2546" y="7100"/>
                  </a:lnTo>
                  <a:lnTo>
                    <a:pt x="2466" y="6966"/>
                  </a:lnTo>
                  <a:lnTo>
                    <a:pt x="2412" y="6806"/>
                  </a:lnTo>
                  <a:lnTo>
                    <a:pt x="2466" y="6672"/>
                  </a:lnTo>
                  <a:lnTo>
                    <a:pt x="2546" y="6538"/>
                  </a:lnTo>
                  <a:lnTo>
                    <a:pt x="2653" y="6457"/>
                  </a:lnTo>
                  <a:lnTo>
                    <a:pt x="2814" y="6430"/>
                  </a:lnTo>
                  <a:lnTo>
                    <a:pt x="2948" y="6430"/>
                  </a:lnTo>
                  <a:lnTo>
                    <a:pt x="2948" y="2921"/>
                  </a:lnTo>
                  <a:lnTo>
                    <a:pt x="2814" y="2921"/>
                  </a:lnTo>
                  <a:lnTo>
                    <a:pt x="2653" y="2894"/>
                  </a:lnTo>
                  <a:lnTo>
                    <a:pt x="2546" y="2813"/>
                  </a:lnTo>
                  <a:lnTo>
                    <a:pt x="2466" y="2679"/>
                  </a:lnTo>
                  <a:lnTo>
                    <a:pt x="2412" y="2519"/>
                  </a:lnTo>
                  <a:lnTo>
                    <a:pt x="2466" y="2385"/>
                  </a:lnTo>
                  <a:lnTo>
                    <a:pt x="2546" y="2251"/>
                  </a:lnTo>
                  <a:lnTo>
                    <a:pt x="2653" y="2170"/>
                  </a:lnTo>
                  <a:lnTo>
                    <a:pt x="2814" y="2144"/>
                  </a:lnTo>
                  <a:lnTo>
                    <a:pt x="3645" y="2144"/>
                  </a:lnTo>
                  <a:lnTo>
                    <a:pt x="3645" y="1983"/>
                  </a:lnTo>
                  <a:lnTo>
                    <a:pt x="3672" y="1849"/>
                  </a:lnTo>
                  <a:lnTo>
                    <a:pt x="3752" y="1715"/>
                  </a:lnTo>
                  <a:lnTo>
                    <a:pt x="3886" y="1634"/>
                  </a:lnTo>
                  <a:lnTo>
                    <a:pt x="4047" y="1608"/>
                  </a:lnTo>
                  <a:lnTo>
                    <a:pt x="4181" y="1634"/>
                  </a:lnTo>
                  <a:lnTo>
                    <a:pt x="4315" y="1715"/>
                  </a:lnTo>
                  <a:lnTo>
                    <a:pt x="4395" y="1849"/>
                  </a:lnTo>
                  <a:lnTo>
                    <a:pt x="4422" y="1983"/>
                  </a:lnTo>
                  <a:lnTo>
                    <a:pt x="4422" y="2144"/>
                  </a:lnTo>
                  <a:lnTo>
                    <a:pt x="5011" y="2144"/>
                  </a:lnTo>
                  <a:lnTo>
                    <a:pt x="5011" y="1983"/>
                  </a:lnTo>
                  <a:lnTo>
                    <a:pt x="5065" y="1849"/>
                  </a:lnTo>
                  <a:lnTo>
                    <a:pt x="5145" y="1715"/>
                  </a:lnTo>
                  <a:lnTo>
                    <a:pt x="5252" y="1634"/>
                  </a:lnTo>
                  <a:lnTo>
                    <a:pt x="5413" y="1608"/>
                  </a:lnTo>
                  <a:close/>
                  <a:moveTo>
                    <a:pt x="4690" y="0"/>
                  </a:moveTo>
                  <a:lnTo>
                    <a:pt x="4207" y="27"/>
                  </a:lnTo>
                  <a:lnTo>
                    <a:pt x="3752" y="107"/>
                  </a:lnTo>
                  <a:lnTo>
                    <a:pt x="3296" y="214"/>
                  </a:lnTo>
                  <a:lnTo>
                    <a:pt x="2868" y="375"/>
                  </a:lnTo>
                  <a:lnTo>
                    <a:pt x="2466" y="563"/>
                  </a:lnTo>
                  <a:lnTo>
                    <a:pt x="2064" y="804"/>
                  </a:lnTo>
                  <a:lnTo>
                    <a:pt x="1716" y="1072"/>
                  </a:lnTo>
                  <a:lnTo>
                    <a:pt x="1394" y="1367"/>
                  </a:lnTo>
                  <a:lnTo>
                    <a:pt x="1073" y="1715"/>
                  </a:lnTo>
                  <a:lnTo>
                    <a:pt x="805" y="2063"/>
                  </a:lnTo>
                  <a:lnTo>
                    <a:pt x="590" y="2438"/>
                  </a:lnTo>
                  <a:lnTo>
                    <a:pt x="376" y="2867"/>
                  </a:lnTo>
                  <a:lnTo>
                    <a:pt x="215" y="3296"/>
                  </a:lnTo>
                  <a:lnTo>
                    <a:pt x="108" y="3724"/>
                  </a:lnTo>
                  <a:lnTo>
                    <a:pt x="28" y="4207"/>
                  </a:lnTo>
                  <a:lnTo>
                    <a:pt x="1" y="4662"/>
                  </a:lnTo>
                  <a:lnTo>
                    <a:pt x="28" y="5144"/>
                  </a:lnTo>
                  <a:lnTo>
                    <a:pt x="108" y="5600"/>
                  </a:lnTo>
                  <a:lnTo>
                    <a:pt x="215" y="6055"/>
                  </a:lnTo>
                  <a:lnTo>
                    <a:pt x="376" y="6484"/>
                  </a:lnTo>
                  <a:lnTo>
                    <a:pt x="590" y="6886"/>
                  </a:lnTo>
                  <a:lnTo>
                    <a:pt x="805" y="7288"/>
                  </a:lnTo>
                  <a:lnTo>
                    <a:pt x="1073" y="7636"/>
                  </a:lnTo>
                  <a:lnTo>
                    <a:pt x="1394" y="7984"/>
                  </a:lnTo>
                  <a:lnTo>
                    <a:pt x="1716" y="8279"/>
                  </a:lnTo>
                  <a:lnTo>
                    <a:pt x="2064" y="8547"/>
                  </a:lnTo>
                  <a:lnTo>
                    <a:pt x="2466" y="8788"/>
                  </a:lnTo>
                  <a:lnTo>
                    <a:pt x="2868" y="8976"/>
                  </a:lnTo>
                  <a:lnTo>
                    <a:pt x="3296" y="9137"/>
                  </a:lnTo>
                  <a:lnTo>
                    <a:pt x="3752" y="9244"/>
                  </a:lnTo>
                  <a:lnTo>
                    <a:pt x="4207" y="9324"/>
                  </a:lnTo>
                  <a:lnTo>
                    <a:pt x="4690" y="9351"/>
                  </a:lnTo>
                  <a:lnTo>
                    <a:pt x="5172" y="9324"/>
                  </a:lnTo>
                  <a:lnTo>
                    <a:pt x="5627" y="9244"/>
                  </a:lnTo>
                  <a:lnTo>
                    <a:pt x="6083" y="9137"/>
                  </a:lnTo>
                  <a:lnTo>
                    <a:pt x="6512" y="8976"/>
                  </a:lnTo>
                  <a:lnTo>
                    <a:pt x="6914" y="8788"/>
                  </a:lnTo>
                  <a:lnTo>
                    <a:pt x="7289" y="8547"/>
                  </a:lnTo>
                  <a:lnTo>
                    <a:pt x="7664" y="8279"/>
                  </a:lnTo>
                  <a:lnTo>
                    <a:pt x="7985" y="7984"/>
                  </a:lnTo>
                  <a:lnTo>
                    <a:pt x="8280" y="7636"/>
                  </a:lnTo>
                  <a:lnTo>
                    <a:pt x="8548" y="7288"/>
                  </a:lnTo>
                  <a:lnTo>
                    <a:pt x="8789" y="6886"/>
                  </a:lnTo>
                  <a:lnTo>
                    <a:pt x="9003" y="6484"/>
                  </a:lnTo>
                  <a:lnTo>
                    <a:pt x="9137" y="6055"/>
                  </a:lnTo>
                  <a:lnTo>
                    <a:pt x="9271" y="5600"/>
                  </a:lnTo>
                  <a:lnTo>
                    <a:pt x="9325" y="5144"/>
                  </a:lnTo>
                  <a:lnTo>
                    <a:pt x="9352" y="4662"/>
                  </a:lnTo>
                  <a:lnTo>
                    <a:pt x="9325" y="4207"/>
                  </a:lnTo>
                  <a:lnTo>
                    <a:pt x="9271" y="3724"/>
                  </a:lnTo>
                  <a:lnTo>
                    <a:pt x="9137" y="3296"/>
                  </a:lnTo>
                  <a:lnTo>
                    <a:pt x="9003" y="2867"/>
                  </a:lnTo>
                  <a:lnTo>
                    <a:pt x="8789" y="2438"/>
                  </a:lnTo>
                  <a:lnTo>
                    <a:pt x="8548" y="2063"/>
                  </a:lnTo>
                  <a:lnTo>
                    <a:pt x="8280" y="1715"/>
                  </a:lnTo>
                  <a:lnTo>
                    <a:pt x="7985" y="1367"/>
                  </a:lnTo>
                  <a:lnTo>
                    <a:pt x="7664" y="1072"/>
                  </a:lnTo>
                  <a:lnTo>
                    <a:pt x="7289" y="804"/>
                  </a:lnTo>
                  <a:lnTo>
                    <a:pt x="6914" y="563"/>
                  </a:lnTo>
                  <a:lnTo>
                    <a:pt x="6512" y="375"/>
                  </a:lnTo>
                  <a:lnTo>
                    <a:pt x="6083" y="214"/>
                  </a:lnTo>
                  <a:lnTo>
                    <a:pt x="5627" y="107"/>
                  </a:lnTo>
                  <a:lnTo>
                    <a:pt x="5172" y="27"/>
                  </a:lnTo>
                  <a:lnTo>
                    <a:pt x="46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62"/>
          <p:cNvGrpSpPr/>
          <p:nvPr/>
        </p:nvGrpSpPr>
        <p:grpSpPr>
          <a:xfrm>
            <a:off x="3270850" y="3360276"/>
            <a:ext cx="330900" cy="330900"/>
            <a:chOff x="2508850" y="3419150"/>
            <a:chExt cx="330900" cy="330900"/>
          </a:xfrm>
        </p:grpSpPr>
        <p:sp>
          <p:nvSpPr>
            <p:cNvPr id="1409" name="Google Shape;1409;p62"/>
            <p:cNvSpPr/>
            <p:nvPr/>
          </p:nvSpPr>
          <p:spPr>
            <a:xfrm>
              <a:off x="2508850" y="3618750"/>
              <a:ext cx="131300" cy="131300"/>
            </a:xfrm>
            <a:custGeom>
              <a:avLst/>
              <a:gdLst/>
              <a:ahLst/>
              <a:cxnLst/>
              <a:rect l="l" t="t" r="r" b="b"/>
              <a:pathLst>
                <a:path w="5252" h="5252" extrusionOk="0">
                  <a:moveTo>
                    <a:pt x="2894" y="0"/>
                  </a:moveTo>
                  <a:lnTo>
                    <a:pt x="2492" y="536"/>
                  </a:lnTo>
                  <a:lnTo>
                    <a:pt x="2090" y="1179"/>
                  </a:lnTo>
                  <a:lnTo>
                    <a:pt x="1635" y="1903"/>
                  </a:lnTo>
                  <a:lnTo>
                    <a:pt x="1206" y="2626"/>
                  </a:lnTo>
                  <a:lnTo>
                    <a:pt x="456" y="3939"/>
                  </a:lnTo>
                  <a:lnTo>
                    <a:pt x="54" y="4662"/>
                  </a:lnTo>
                  <a:lnTo>
                    <a:pt x="0" y="4796"/>
                  </a:lnTo>
                  <a:lnTo>
                    <a:pt x="0" y="4904"/>
                  </a:lnTo>
                  <a:lnTo>
                    <a:pt x="27" y="5038"/>
                  </a:lnTo>
                  <a:lnTo>
                    <a:pt x="107" y="5145"/>
                  </a:lnTo>
                  <a:lnTo>
                    <a:pt x="241" y="5225"/>
                  </a:lnTo>
                  <a:lnTo>
                    <a:pt x="402" y="5252"/>
                  </a:lnTo>
                  <a:lnTo>
                    <a:pt x="482" y="5225"/>
                  </a:lnTo>
                  <a:lnTo>
                    <a:pt x="590" y="5198"/>
                  </a:lnTo>
                  <a:lnTo>
                    <a:pt x="1313" y="4796"/>
                  </a:lnTo>
                  <a:lnTo>
                    <a:pt x="2599" y="4046"/>
                  </a:lnTo>
                  <a:lnTo>
                    <a:pt x="3349" y="3618"/>
                  </a:lnTo>
                  <a:lnTo>
                    <a:pt x="4073" y="3162"/>
                  </a:lnTo>
                  <a:lnTo>
                    <a:pt x="4716" y="2733"/>
                  </a:lnTo>
                  <a:lnTo>
                    <a:pt x="5252" y="2358"/>
                  </a:lnTo>
                  <a:lnTo>
                    <a:pt x="2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2"/>
            <p:cNvSpPr/>
            <p:nvPr/>
          </p:nvSpPr>
          <p:spPr>
            <a:xfrm>
              <a:off x="2530275" y="3471375"/>
              <a:ext cx="149400" cy="105200"/>
            </a:xfrm>
            <a:custGeom>
              <a:avLst/>
              <a:gdLst/>
              <a:ahLst/>
              <a:cxnLst/>
              <a:rect l="l" t="t" r="r" b="b"/>
              <a:pathLst>
                <a:path w="5976" h="4208" extrusionOk="0">
                  <a:moveTo>
                    <a:pt x="5573" y="1"/>
                  </a:moveTo>
                  <a:lnTo>
                    <a:pt x="5172" y="28"/>
                  </a:lnTo>
                  <a:lnTo>
                    <a:pt x="4796" y="55"/>
                  </a:lnTo>
                  <a:lnTo>
                    <a:pt x="4448" y="81"/>
                  </a:lnTo>
                  <a:lnTo>
                    <a:pt x="4100" y="162"/>
                  </a:lnTo>
                  <a:lnTo>
                    <a:pt x="3778" y="242"/>
                  </a:lnTo>
                  <a:lnTo>
                    <a:pt x="3457" y="349"/>
                  </a:lnTo>
                  <a:lnTo>
                    <a:pt x="3189" y="456"/>
                  </a:lnTo>
                  <a:lnTo>
                    <a:pt x="2894" y="590"/>
                  </a:lnTo>
                  <a:lnTo>
                    <a:pt x="2626" y="724"/>
                  </a:lnTo>
                  <a:lnTo>
                    <a:pt x="2171" y="1019"/>
                  </a:lnTo>
                  <a:lnTo>
                    <a:pt x="1742" y="1314"/>
                  </a:lnTo>
                  <a:lnTo>
                    <a:pt x="1394" y="1635"/>
                  </a:lnTo>
                  <a:lnTo>
                    <a:pt x="1072" y="1984"/>
                  </a:lnTo>
                  <a:lnTo>
                    <a:pt x="778" y="2305"/>
                  </a:lnTo>
                  <a:lnTo>
                    <a:pt x="536" y="2627"/>
                  </a:lnTo>
                  <a:lnTo>
                    <a:pt x="349" y="2921"/>
                  </a:lnTo>
                  <a:lnTo>
                    <a:pt x="108" y="3350"/>
                  </a:lnTo>
                  <a:lnTo>
                    <a:pt x="27" y="3538"/>
                  </a:lnTo>
                  <a:lnTo>
                    <a:pt x="1" y="3618"/>
                  </a:lnTo>
                  <a:lnTo>
                    <a:pt x="1" y="3725"/>
                  </a:lnTo>
                  <a:lnTo>
                    <a:pt x="1" y="3806"/>
                  </a:lnTo>
                  <a:lnTo>
                    <a:pt x="54" y="3886"/>
                  </a:lnTo>
                  <a:lnTo>
                    <a:pt x="108" y="3966"/>
                  </a:lnTo>
                  <a:lnTo>
                    <a:pt x="188" y="4020"/>
                  </a:lnTo>
                  <a:lnTo>
                    <a:pt x="268" y="4073"/>
                  </a:lnTo>
                  <a:lnTo>
                    <a:pt x="349" y="4073"/>
                  </a:lnTo>
                  <a:lnTo>
                    <a:pt x="2224" y="4207"/>
                  </a:lnTo>
                  <a:lnTo>
                    <a:pt x="2787" y="3618"/>
                  </a:lnTo>
                  <a:lnTo>
                    <a:pt x="3296" y="2895"/>
                  </a:lnTo>
                  <a:lnTo>
                    <a:pt x="3859" y="2198"/>
                  </a:lnTo>
                  <a:lnTo>
                    <a:pt x="4475" y="1475"/>
                  </a:lnTo>
                  <a:lnTo>
                    <a:pt x="5118" y="778"/>
                  </a:lnTo>
                  <a:lnTo>
                    <a:pt x="5520" y="403"/>
                  </a:lnTo>
                  <a:lnTo>
                    <a:pt x="5975" y="28"/>
                  </a:lnTo>
                  <a:lnTo>
                    <a:pt x="5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2"/>
            <p:cNvSpPr/>
            <p:nvPr/>
          </p:nvSpPr>
          <p:spPr>
            <a:xfrm>
              <a:off x="2682325" y="3579225"/>
              <a:ext cx="104525" cy="149400"/>
            </a:xfrm>
            <a:custGeom>
              <a:avLst/>
              <a:gdLst/>
              <a:ahLst/>
              <a:cxnLst/>
              <a:rect l="l" t="t" r="r" b="b"/>
              <a:pathLst>
                <a:path w="4181" h="5976" extrusionOk="0">
                  <a:moveTo>
                    <a:pt x="4180" y="1"/>
                  </a:moveTo>
                  <a:lnTo>
                    <a:pt x="3805" y="429"/>
                  </a:lnTo>
                  <a:lnTo>
                    <a:pt x="3403" y="858"/>
                  </a:lnTo>
                  <a:lnTo>
                    <a:pt x="2733" y="1501"/>
                  </a:lnTo>
                  <a:lnTo>
                    <a:pt x="2010" y="2117"/>
                  </a:lnTo>
                  <a:lnTo>
                    <a:pt x="1287" y="2680"/>
                  </a:lnTo>
                  <a:lnTo>
                    <a:pt x="590" y="3162"/>
                  </a:lnTo>
                  <a:lnTo>
                    <a:pt x="1" y="3752"/>
                  </a:lnTo>
                  <a:lnTo>
                    <a:pt x="108" y="5627"/>
                  </a:lnTo>
                  <a:lnTo>
                    <a:pt x="135" y="5708"/>
                  </a:lnTo>
                  <a:lnTo>
                    <a:pt x="161" y="5788"/>
                  </a:lnTo>
                  <a:lnTo>
                    <a:pt x="242" y="5868"/>
                  </a:lnTo>
                  <a:lnTo>
                    <a:pt x="295" y="5922"/>
                  </a:lnTo>
                  <a:lnTo>
                    <a:pt x="402" y="5976"/>
                  </a:lnTo>
                  <a:lnTo>
                    <a:pt x="510" y="5976"/>
                  </a:lnTo>
                  <a:lnTo>
                    <a:pt x="670" y="5949"/>
                  </a:lnTo>
                  <a:lnTo>
                    <a:pt x="858" y="5868"/>
                  </a:lnTo>
                  <a:lnTo>
                    <a:pt x="1287" y="5600"/>
                  </a:lnTo>
                  <a:lnTo>
                    <a:pt x="1581" y="5413"/>
                  </a:lnTo>
                  <a:lnTo>
                    <a:pt x="1876" y="5199"/>
                  </a:lnTo>
                  <a:lnTo>
                    <a:pt x="2224" y="4904"/>
                  </a:lnTo>
                  <a:lnTo>
                    <a:pt x="2573" y="4582"/>
                  </a:lnTo>
                  <a:lnTo>
                    <a:pt x="2867" y="4207"/>
                  </a:lnTo>
                  <a:lnTo>
                    <a:pt x="3189" y="3805"/>
                  </a:lnTo>
                  <a:lnTo>
                    <a:pt x="3484" y="3323"/>
                  </a:lnTo>
                  <a:lnTo>
                    <a:pt x="3618" y="3082"/>
                  </a:lnTo>
                  <a:lnTo>
                    <a:pt x="3752" y="2787"/>
                  </a:lnTo>
                  <a:lnTo>
                    <a:pt x="3859" y="2492"/>
                  </a:lnTo>
                  <a:lnTo>
                    <a:pt x="3966" y="2198"/>
                  </a:lnTo>
                  <a:lnTo>
                    <a:pt x="4046" y="1876"/>
                  </a:lnTo>
                  <a:lnTo>
                    <a:pt x="4100" y="1528"/>
                  </a:lnTo>
                  <a:lnTo>
                    <a:pt x="4154" y="1180"/>
                  </a:lnTo>
                  <a:lnTo>
                    <a:pt x="4180" y="804"/>
                  </a:lnTo>
                  <a:lnTo>
                    <a:pt x="4180" y="403"/>
                  </a:lnTo>
                  <a:lnTo>
                    <a:pt x="41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2"/>
            <p:cNvSpPr/>
            <p:nvPr/>
          </p:nvSpPr>
          <p:spPr>
            <a:xfrm>
              <a:off x="2700400" y="3533000"/>
              <a:ext cx="25500" cy="25500"/>
            </a:xfrm>
            <a:custGeom>
              <a:avLst/>
              <a:gdLst/>
              <a:ahLst/>
              <a:cxnLst/>
              <a:rect l="l" t="t" r="r" b="b"/>
              <a:pathLst>
                <a:path w="1020" h="1020" extrusionOk="0">
                  <a:moveTo>
                    <a:pt x="403" y="1"/>
                  </a:moveTo>
                  <a:lnTo>
                    <a:pt x="296" y="28"/>
                  </a:lnTo>
                  <a:lnTo>
                    <a:pt x="215" y="81"/>
                  </a:lnTo>
                  <a:lnTo>
                    <a:pt x="135" y="162"/>
                  </a:lnTo>
                  <a:lnTo>
                    <a:pt x="81" y="242"/>
                  </a:lnTo>
                  <a:lnTo>
                    <a:pt x="28" y="322"/>
                  </a:lnTo>
                  <a:lnTo>
                    <a:pt x="1" y="403"/>
                  </a:lnTo>
                  <a:lnTo>
                    <a:pt x="1" y="510"/>
                  </a:lnTo>
                  <a:lnTo>
                    <a:pt x="1" y="617"/>
                  </a:lnTo>
                  <a:lnTo>
                    <a:pt x="28" y="698"/>
                  </a:lnTo>
                  <a:lnTo>
                    <a:pt x="81" y="805"/>
                  </a:lnTo>
                  <a:lnTo>
                    <a:pt x="135" y="885"/>
                  </a:lnTo>
                  <a:lnTo>
                    <a:pt x="215" y="939"/>
                  </a:lnTo>
                  <a:lnTo>
                    <a:pt x="296" y="992"/>
                  </a:lnTo>
                  <a:lnTo>
                    <a:pt x="403" y="1019"/>
                  </a:lnTo>
                  <a:lnTo>
                    <a:pt x="590" y="1019"/>
                  </a:lnTo>
                  <a:lnTo>
                    <a:pt x="698" y="992"/>
                  </a:lnTo>
                  <a:lnTo>
                    <a:pt x="778" y="939"/>
                  </a:lnTo>
                  <a:lnTo>
                    <a:pt x="858" y="885"/>
                  </a:lnTo>
                  <a:lnTo>
                    <a:pt x="939" y="805"/>
                  </a:lnTo>
                  <a:lnTo>
                    <a:pt x="966" y="698"/>
                  </a:lnTo>
                  <a:lnTo>
                    <a:pt x="992" y="617"/>
                  </a:lnTo>
                  <a:lnTo>
                    <a:pt x="1019" y="510"/>
                  </a:lnTo>
                  <a:lnTo>
                    <a:pt x="992" y="403"/>
                  </a:lnTo>
                  <a:lnTo>
                    <a:pt x="966" y="322"/>
                  </a:lnTo>
                  <a:lnTo>
                    <a:pt x="939" y="242"/>
                  </a:lnTo>
                  <a:lnTo>
                    <a:pt x="858" y="162"/>
                  </a:lnTo>
                  <a:lnTo>
                    <a:pt x="778" y="81"/>
                  </a:lnTo>
                  <a:lnTo>
                    <a:pt x="698" y="28"/>
                  </a:lnTo>
                  <a:lnTo>
                    <a:pt x="5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2"/>
            <p:cNvSpPr/>
            <p:nvPr/>
          </p:nvSpPr>
          <p:spPr>
            <a:xfrm>
              <a:off x="2776100" y="3419150"/>
              <a:ext cx="63650" cy="63650"/>
            </a:xfrm>
            <a:custGeom>
              <a:avLst/>
              <a:gdLst/>
              <a:ahLst/>
              <a:cxnLst/>
              <a:rect l="l" t="t" r="r" b="b"/>
              <a:pathLst>
                <a:path w="2546" h="2546" extrusionOk="0">
                  <a:moveTo>
                    <a:pt x="1581" y="0"/>
                  </a:moveTo>
                  <a:lnTo>
                    <a:pt x="1447" y="27"/>
                  </a:lnTo>
                  <a:lnTo>
                    <a:pt x="1287" y="54"/>
                  </a:lnTo>
                  <a:lnTo>
                    <a:pt x="644" y="348"/>
                  </a:lnTo>
                  <a:lnTo>
                    <a:pt x="1" y="670"/>
                  </a:lnTo>
                  <a:lnTo>
                    <a:pt x="1876" y="2545"/>
                  </a:lnTo>
                  <a:lnTo>
                    <a:pt x="2198" y="1876"/>
                  </a:lnTo>
                  <a:lnTo>
                    <a:pt x="2466" y="1259"/>
                  </a:lnTo>
                  <a:lnTo>
                    <a:pt x="2519" y="1099"/>
                  </a:lnTo>
                  <a:lnTo>
                    <a:pt x="2546" y="965"/>
                  </a:lnTo>
                  <a:lnTo>
                    <a:pt x="2546" y="804"/>
                  </a:lnTo>
                  <a:lnTo>
                    <a:pt x="2519" y="670"/>
                  </a:lnTo>
                  <a:lnTo>
                    <a:pt x="2492" y="563"/>
                  </a:lnTo>
                  <a:lnTo>
                    <a:pt x="2412" y="456"/>
                  </a:lnTo>
                  <a:lnTo>
                    <a:pt x="2278" y="268"/>
                  </a:lnTo>
                  <a:lnTo>
                    <a:pt x="2090" y="107"/>
                  </a:lnTo>
                  <a:lnTo>
                    <a:pt x="1983" y="54"/>
                  </a:lnTo>
                  <a:lnTo>
                    <a:pt x="1849" y="27"/>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2"/>
            <p:cNvSpPr/>
            <p:nvPr/>
          </p:nvSpPr>
          <p:spPr>
            <a:xfrm>
              <a:off x="2620700" y="3445275"/>
              <a:ext cx="192950" cy="192925"/>
            </a:xfrm>
            <a:custGeom>
              <a:avLst/>
              <a:gdLst/>
              <a:ahLst/>
              <a:cxnLst/>
              <a:rect l="l" t="t" r="r" b="b"/>
              <a:pathLst>
                <a:path w="7718" h="7717" extrusionOk="0">
                  <a:moveTo>
                    <a:pt x="3698" y="2733"/>
                  </a:moveTo>
                  <a:lnTo>
                    <a:pt x="3939" y="2760"/>
                  </a:lnTo>
                  <a:lnTo>
                    <a:pt x="4180" y="2813"/>
                  </a:lnTo>
                  <a:lnTo>
                    <a:pt x="4395" y="2947"/>
                  </a:lnTo>
                  <a:lnTo>
                    <a:pt x="4609" y="3108"/>
                  </a:lnTo>
                  <a:lnTo>
                    <a:pt x="4770" y="3322"/>
                  </a:lnTo>
                  <a:lnTo>
                    <a:pt x="4877" y="3537"/>
                  </a:lnTo>
                  <a:lnTo>
                    <a:pt x="4957" y="3778"/>
                  </a:lnTo>
                  <a:lnTo>
                    <a:pt x="4984" y="4019"/>
                  </a:lnTo>
                  <a:lnTo>
                    <a:pt x="4957" y="4260"/>
                  </a:lnTo>
                  <a:lnTo>
                    <a:pt x="4877" y="4501"/>
                  </a:lnTo>
                  <a:lnTo>
                    <a:pt x="4770" y="4742"/>
                  </a:lnTo>
                  <a:lnTo>
                    <a:pt x="4609" y="4930"/>
                  </a:lnTo>
                  <a:lnTo>
                    <a:pt x="4395" y="5091"/>
                  </a:lnTo>
                  <a:lnTo>
                    <a:pt x="4180" y="5225"/>
                  </a:lnTo>
                  <a:lnTo>
                    <a:pt x="3939" y="5278"/>
                  </a:lnTo>
                  <a:lnTo>
                    <a:pt x="3698" y="5305"/>
                  </a:lnTo>
                  <a:lnTo>
                    <a:pt x="3430" y="5278"/>
                  </a:lnTo>
                  <a:lnTo>
                    <a:pt x="3216" y="5225"/>
                  </a:lnTo>
                  <a:lnTo>
                    <a:pt x="2975" y="5091"/>
                  </a:lnTo>
                  <a:lnTo>
                    <a:pt x="2787" y="4930"/>
                  </a:lnTo>
                  <a:lnTo>
                    <a:pt x="2600" y="4742"/>
                  </a:lnTo>
                  <a:lnTo>
                    <a:pt x="2492" y="4501"/>
                  </a:lnTo>
                  <a:lnTo>
                    <a:pt x="2412" y="4260"/>
                  </a:lnTo>
                  <a:lnTo>
                    <a:pt x="2412" y="4019"/>
                  </a:lnTo>
                  <a:lnTo>
                    <a:pt x="2412" y="3778"/>
                  </a:lnTo>
                  <a:lnTo>
                    <a:pt x="2492" y="3537"/>
                  </a:lnTo>
                  <a:lnTo>
                    <a:pt x="2600" y="3322"/>
                  </a:lnTo>
                  <a:lnTo>
                    <a:pt x="2787" y="3108"/>
                  </a:lnTo>
                  <a:lnTo>
                    <a:pt x="2975" y="2947"/>
                  </a:lnTo>
                  <a:lnTo>
                    <a:pt x="3216" y="2813"/>
                  </a:lnTo>
                  <a:lnTo>
                    <a:pt x="3430" y="2760"/>
                  </a:lnTo>
                  <a:lnTo>
                    <a:pt x="3698" y="2733"/>
                  </a:lnTo>
                  <a:close/>
                  <a:moveTo>
                    <a:pt x="5466" y="0"/>
                  </a:moveTo>
                  <a:lnTo>
                    <a:pt x="4555" y="509"/>
                  </a:lnTo>
                  <a:lnTo>
                    <a:pt x="4100" y="777"/>
                  </a:lnTo>
                  <a:lnTo>
                    <a:pt x="3671" y="1072"/>
                  </a:lnTo>
                  <a:lnTo>
                    <a:pt x="3216" y="1393"/>
                  </a:lnTo>
                  <a:lnTo>
                    <a:pt x="2814" y="1715"/>
                  </a:lnTo>
                  <a:lnTo>
                    <a:pt x="2412" y="2036"/>
                  </a:lnTo>
                  <a:lnTo>
                    <a:pt x="2064" y="2385"/>
                  </a:lnTo>
                  <a:lnTo>
                    <a:pt x="1474" y="3001"/>
                  </a:lnTo>
                  <a:lnTo>
                    <a:pt x="938" y="3617"/>
                  </a:lnTo>
                  <a:lnTo>
                    <a:pt x="429" y="4233"/>
                  </a:lnTo>
                  <a:lnTo>
                    <a:pt x="1" y="4850"/>
                  </a:lnTo>
                  <a:lnTo>
                    <a:pt x="2841" y="7716"/>
                  </a:lnTo>
                  <a:lnTo>
                    <a:pt x="3484" y="7261"/>
                  </a:lnTo>
                  <a:lnTo>
                    <a:pt x="4100" y="6779"/>
                  </a:lnTo>
                  <a:lnTo>
                    <a:pt x="4716" y="6243"/>
                  </a:lnTo>
                  <a:lnTo>
                    <a:pt x="5332" y="5653"/>
                  </a:lnTo>
                  <a:lnTo>
                    <a:pt x="5681" y="5278"/>
                  </a:lnTo>
                  <a:lnTo>
                    <a:pt x="6002" y="4903"/>
                  </a:lnTo>
                  <a:lnTo>
                    <a:pt x="6324" y="4474"/>
                  </a:lnTo>
                  <a:lnTo>
                    <a:pt x="6645" y="4046"/>
                  </a:lnTo>
                  <a:lnTo>
                    <a:pt x="6940" y="3617"/>
                  </a:lnTo>
                  <a:lnTo>
                    <a:pt x="7208" y="3162"/>
                  </a:lnTo>
                  <a:lnTo>
                    <a:pt x="7717" y="2224"/>
                  </a:lnTo>
                  <a:lnTo>
                    <a:pt x="54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2"/>
            <p:cNvSpPr/>
            <p:nvPr/>
          </p:nvSpPr>
          <p:spPr>
            <a:xfrm>
              <a:off x="2589900" y="3581900"/>
              <a:ext cx="87100" cy="87100"/>
            </a:xfrm>
            <a:custGeom>
              <a:avLst/>
              <a:gdLst/>
              <a:ahLst/>
              <a:cxnLst/>
              <a:rect l="l" t="t" r="r" b="b"/>
              <a:pathLst>
                <a:path w="3484" h="3484" extrusionOk="0">
                  <a:moveTo>
                    <a:pt x="724" y="1"/>
                  </a:moveTo>
                  <a:lnTo>
                    <a:pt x="0" y="724"/>
                  </a:lnTo>
                  <a:lnTo>
                    <a:pt x="2760" y="3484"/>
                  </a:lnTo>
                  <a:lnTo>
                    <a:pt x="3483" y="2760"/>
                  </a:lnTo>
                  <a:lnTo>
                    <a:pt x="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62"/>
          <p:cNvGrpSpPr/>
          <p:nvPr/>
        </p:nvGrpSpPr>
        <p:grpSpPr>
          <a:xfrm>
            <a:off x="4045825" y="3360276"/>
            <a:ext cx="294750" cy="330900"/>
            <a:chOff x="3283825" y="3419150"/>
            <a:chExt cx="294750" cy="330900"/>
          </a:xfrm>
        </p:grpSpPr>
        <p:sp>
          <p:nvSpPr>
            <p:cNvPr id="1417" name="Google Shape;1417;p62"/>
            <p:cNvSpPr/>
            <p:nvPr/>
          </p:nvSpPr>
          <p:spPr>
            <a:xfrm>
              <a:off x="3418475" y="3557800"/>
              <a:ext cx="34850" cy="16775"/>
            </a:xfrm>
            <a:custGeom>
              <a:avLst/>
              <a:gdLst/>
              <a:ahLst/>
              <a:cxnLst/>
              <a:rect l="l" t="t" r="r" b="b"/>
              <a:pathLst>
                <a:path w="1394" h="671" extrusionOk="0">
                  <a:moveTo>
                    <a:pt x="0" y="0"/>
                  </a:moveTo>
                  <a:lnTo>
                    <a:pt x="0" y="670"/>
                  </a:lnTo>
                  <a:lnTo>
                    <a:pt x="1045" y="670"/>
                  </a:lnTo>
                  <a:lnTo>
                    <a:pt x="1179" y="643"/>
                  </a:lnTo>
                  <a:lnTo>
                    <a:pt x="1286" y="590"/>
                  </a:lnTo>
                  <a:lnTo>
                    <a:pt x="1367" y="483"/>
                  </a:lnTo>
                  <a:lnTo>
                    <a:pt x="1394" y="349"/>
                  </a:lnTo>
                  <a:lnTo>
                    <a:pt x="1367" y="215"/>
                  </a:lnTo>
                  <a:lnTo>
                    <a:pt x="1286" y="107"/>
                  </a:lnTo>
                  <a:lnTo>
                    <a:pt x="1179" y="27"/>
                  </a:lnTo>
                  <a:lnTo>
                    <a:pt x="10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2"/>
            <p:cNvSpPr/>
            <p:nvPr/>
          </p:nvSpPr>
          <p:spPr>
            <a:xfrm>
              <a:off x="3418475" y="3593975"/>
              <a:ext cx="34850" cy="16750"/>
            </a:xfrm>
            <a:custGeom>
              <a:avLst/>
              <a:gdLst/>
              <a:ahLst/>
              <a:cxnLst/>
              <a:rect l="l" t="t" r="r" b="b"/>
              <a:pathLst>
                <a:path w="1394" h="670" extrusionOk="0">
                  <a:moveTo>
                    <a:pt x="0" y="0"/>
                  </a:moveTo>
                  <a:lnTo>
                    <a:pt x="0" y="670"/>
                  </a:lnTo>
                  <a:lnTo>
                    <a:pt x="1045" y="670"/>
                  </a:lnTo>
                  <a:lnTo>
                    <a:pt x="1179" y="643"/>
                  </a:lnTo>
                  <a:lnTo>
                    <a:pt x="1286" y="590"/>
                  </a:lnTo>
                  <a:lnTo>
                    <a:pt x="1367" y="482"/>
                  </a:lnTo>
                  <a:lnTo>
                    <a:pt x="1394" y="348"/>
                  </a:lnTo>
                  <a:lnTo>
                    <a:pt x="1367" y="214"/>
                  </a:lnTo>
                  <a:lnTo>
                    <a:pt x="1286" y="107"/>
                  </a:lnTo>
                  <a:lnTo>
                    <a:pt x="1179" y="27"/>
                  </a:lnTo>
                  <a:lnTo>
                    <a:pt x="10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2"/>
            <p:cNvSpPr/>
            <p:nvPr/>
          </p:nvSpPr>
          <p:spPr>
            <a:xfrm>
              <a:off x="3338100" y="3491475"/>
              <a:ext cx="186225" cy="185575"/>
            </a:xfrm>
            <a:custGeom>
              <a:avLst/>
              <a:gdLst/>
              <a:ahLst/>
              <a:cxnLst/>
              <a:rect l="l" t="t" r="r" b="b"/>
              <a:pathLst>
                <a:path w="7449" h="7423" extrusionOk="0">
                  <a:moveTo>
                    <a:pt x="4421" y="1528"/>
                  </a:moveTo>
                  <a:lnTo>
                    <a:pt x="4582" y="1555"/>
                  </a:lnTo>
                  <a:lnTo>
                    <a:pt x="4689" y="1635"/>
                  </a:lnTo>
                  <a:lnTo>
                    <a:pt x="4796" y="1769"/>
                  </a:lnTo>
                  <a:lnTo>
                    <a:pt x="4823" y="1903"/>
                  </a:lnTo>
                  <a:lnTo>
                    <a:pt x="4823" y="2010"/>
                  </a:lnTo>
                  <a:lnTo>
                    <a:pt x="4930" y="2091"/>
                  </a:lnTo>
                  <a:lnTo>
                    <a:pt x="5037" y="2198"/>
                  </a:lnTo>
                  <a:lnTo>
                    <a:pt x="5144" y="2305"/>
                  </a:lnTo>
                  <a:lnTo>
                    <a:pt x="5225" y="2412"/>
                  </a:lnTo>
                  <a:lnTo>
                    <a:pt x="5305" y="2546"/>
                  </a:lnTo>
                  <a:lnTo>
                    <a:pt x="5332" y="2680"/>
                  </a:lnTo>
                  <a:lnTo>
                    <a:pt x="5386" y="2841"/>
                  </a:lnTo>
                  <a:lnTo>
                    <a:pt x="5386" y="3002"/>
                  </a:lnTo>
                  <a:lnTo>
                    <a:pt x="5359" y="3189"/>
                  </a:lnTo>
                  <a:lnTo>
                    <a:pt x="5305" y="3377"/>
                  </a:lnTo>
                  <a:lnTo>
                    <a:pt x="5225" y="3564"/>
                  </a:lnTo>
                  <a:lnTo>
                    <a:pt x="5118" y="3725"/>
                  </a:lnTo>
                  <a:lnTo>
                    <a:pt x="5225" y="3886"/>
                  </a:lnTo>
                  <a:lnTo>
                    <a:pt x="5305" y="4046"/>
                  </a:lnTo>
                  <a:lnTo>
                    <a:pt x="5359" y="4234"/>
                  </a:lnTo>
                  <a:lnTo>
                    <a:pt x="5386" y="4448"/>
                  </a:lnTo>
                  <a:lnTo>
                    <a:pt x="5386" y="4582"/>
                  </a:lnTo>
                  <a:lnTo>
                    <a:pt x="5332" y="4743"/>
                  </a:lnTo>
                  <a:lnTo>
                    <a:pt x="5305" y="4877"/>
                  </a:lnTo>
                  <a:lnTo>
                    <a:pt x="5225" y="5011"/>
                  </a:lnTo>
                  <a:lnTo>
                    <a:pt x="5144" y="5118"/>
                  </a:lnTo>
                  <a:lnTo>
                    <a:pt x="5037" y="5225"/>
                  </a:lnTo>
                  <a:lnTo>
                    <a:pt x="4930" y="5333"/>
                  </a:lnTo>
                  <a:lnTo>
                    <a:pt x="4823" y="5413"/>
                  </a:lnTo>
                  <a:lnTo>
                    <a:pt x="4823" y="5520"/>
                  </a:lnTo>
                  <a:lnTo>
                    <a:pt x="4796" y="5681"/>
                  </a:lnTo>
                  <a:lnTo>
                    <a:pt x="4689" y="5788"/>
                  </a:lnTo>
                  <a:lnTo>
                    <a:pt x="4582" y="5895"/>
                  </a:lnTo>
                  <a:lnTo>
                    <a:pt x="4421" y="5922"/>
                  </a:lnTo>
                  <a:lnTo>
                    <a:pt x="4287" y="5895"/>
                  </a:lnTo>
                  <a:lnTo>
                    <a:pt x="4153" y="5815"/>
                  </a:lnTo>
                  <a:lnTo>
                    <a:pt x="4073" y="5681"/>
                  </a:lnTo>
                  <a:lnTo>
                    <a:pt x="4046" y="5547"/>
                  </a:lnTo>
                  <a:lnTo>
                    <a:pt x="3403" y="5547"/>
                  </a:lnTo>
                  <a:lnTo>
                    <a:pt x="3376" y="5681"/>
                  </a:lnTo>
                  <a:lnTo>
                    <a:pt x="3269" y="5815"/>
                  </a:lnTo>
                  <a:lnTo>
                    <a:pt x="3162" y="5895"/>
                  </a:lnTo>
                  <a:lnTo>
                    <a:pt x="3001" y="5922"/>
                  </a:lnTo>
                  <a:lnTo>
                    <a:pt x="2867" y="5895"/>
                  </a:lnTo>
                  <a:lnTo>
                    <a:pt x="2760" y="5815"/>
                  </a:lnTo>
                  <a:lnTo>
                    <a:pt x="2653" y="5681"/>
                  </a:lnTo>
                  <a:lnTo>
                    <a:pt x="2626" y="5547"/>
                  </a:lnTo>
                  <a:lnTo>
                    <a:pt x="2465" y="5547"/>
                  </a:lnTo>
                  <a:lnTo>
                    <a:pt x="2304" y="5520"/>
                  </a:lnTo>
                  <a:lnTo>
                    <a:pt x="2197" y="5440"/>
                  </a:lnTo>
                  <a:lnTo>
                    <a:pt x="2117" y="5306"/>
                  </a:lnTo>
                  <a:lnTo>
                    <a:pt x="2063" y="5172"/>
                  </a:lnTo>
                  <a:lnTo>
                    <a:pt x="2090" y="5011"/>
                  </a:lnTo>
                  <a:lnTo>
                    <a:pt x="2170" y="4904"/>
                  </a:lnTo>
                  <a:lnTo>
                    <a:pt x="2304" y="4823"/>
                  </a:lnTo>
                  <a:lnTo>
                    <a:pt x="2438" y="4770"/>
                  </a:lnTo>
                  <a:lnTo>
                    <a:pt x="2438" y="2653"/>
                  </a:lnTo>
                  <a:lnTo>
                    <a:pt x="2304" y="2626"/>
                  </a:lnTo>
                  <a:lnTo>
                    <a:pt x="2170" y="2546"/>
                  </a:lnTo>
                  <a:lnTo>
                    <a:pt x="2090" y="2412"/>
                  </a:lnTo>
                  <a:lnTo>
                    <a:pt x="2063" y="2278"/>
                  </a:lnTo>
                  <a:lnTo>
                    <a:pt x="2117" y="2117"/>
                  </a:lnTo>
                  <a:lnTo>
                    <a:pt x="2197" y="1983"/>
                  </a:lnTo>
                  <a:lnTo>
                    <a:pt x="2304" y="1903"/>
                  </a:lnTo>
                  <a:lnTo>
                    <a:pt x="2465" y="1876"/>
                  </a:lnTo>
                  <a:lnTo>
                    <a:pt x="2626" y="1876"/>
                  </a:lnTo>
                  <a:lnTo>
                    <a:pt x="2653" y="1742"/>
                  </a:lnTo>
                  <a:lnTo>
                    <a:pt x="2760" y="1635"/>
                  </a:lnTo>
                  <a:lnTo>
                    <a:pt x="2867" y="1555"/>
                  </a:lnTo>
                  <a:lnTo>
                    <a:pt x="3001" y="1528"/>
                  </a:lnTo>
                  <a:lnTo>
                    <a:pt x="3162" y="1555"/>
                  </a:lnTo>
                  <a:lnTo>
                    <a:pt x="3269" y="1635"/>
                  </a:lnTo>
                  <a:lnTo>
                    <a:pt x="3376" y="1742"/>
                  </a:lnTo>
                  <a:lnTo>
                    <a:pt x="3403" y="1876"/>
                  </a:lnTo>
                  <a:lnTo>
                    <a:pt x="4046" y="1876"/>
                  </a:lnTo>
                  <a:lnTo>
                    <a:pt x="4073" y="1742"/>
                  </a:lnTo>
                  <a:lnTo>
                    <a:pt x="4153" y="1635"/>
                  </a:lnTo>
                  <a:lnTo>
                    <a:pt x="4287" y="1555"/>
                  </a:lnTo>
                  <a:lnTo>
                    <a:pt x="4421" y="1528"/>
                  </a:lnTo>
                  <a:close/>
                  <a:moveTo>
                    <a:pt x="3724" y="1"/>
                  </a:moveTo>
                  <a:lnTo>
                    <a:pt x="3349" y="28"/>
                  </a:lnTo>
                  <a:lnTo>
                    <a:pt x="2974" y="81"/>
                  </a:lnTo>
                  <a:lnTo>
                    <a:pt x="2626" y="161"/>
                  </a:lnTo>
                  <a:lnTo>
                    <a:pt x="2278" y="295"/>
                  </a:lnTo>
                  <a:lnTo>
                    <a:pt x="1956" y="456"/>
                  </a:lnTo>
                  <a:lnTo>
                    <a:pt x="1661" y="644"/>
                  </a:lnTo>
                  <a:lnTo>
                    <a:pt x="1367" y="858"/>
                  </a:lnTo>
                  <a:lnTo>
                    <a:pt x="1099" y="1099"/>
                  </a:lnTo>
                  <a:lnTo>
                    <a:pt x="858" y="1340"/>
                  </a:lnTo>
                  <a:lnTo>
                    <a:pt x="643" y="1635"/>
                  </a:lnTo>
                  <a:lnTo>
                    <a:pt x="456" y="1957"/>
                  </a:lnTo>
                  <a:lnTo>
                    <a:pt x="295" y="2278"/>
                  </a:lnTo>
                  <a:lnTo>
                    <a:pt x="188" y="2600"/>
                  </a:lnTo>
                  <a:lnTo>
                    <a:pt x="81" y="2975"/>
                  </a:lnTo>
                  <a:lnTo>
                    <a:pt x="27" y="3350"/>
                  </a:lnTo>
                  <a:lnTo>
                    <a:pt x="0" y="3725"/>
                  </a:lnTo>
                  <a:lnTo>
                    <a:pt x="27" y="4100"/>
                  </a:lnTo>
                  <a:lnTo>
                    <a:pt x="81" y="4475"/>
                  </a:lnTo>
                  <a:lnTo>
                    <a:pt x="188" y="4823"/>
                  </a:lnTo>
                  <a:lnTo>
                    <a:pt x="295" y="5172"/>
                  </a:lnTo>
                  <a:lnTo>
                    <a:pt x="456" y="5493"/>
                  </a:lnTo>
                  <a:lnTo>
                    <a:pt x="643" y="5788"/>
                  </a:lnTo>
                  <a:lnTo>
                    <a:pt x="858" y="6083"/>
                  </a:lnTo>
                  <a:lnTo>
                    <a:pt x="1099" y="6351"/>
                  </a:lnTo>
                  <a:lnTo>
                    <a:pt x="1367" y="6592"/>
                  </a:lnTo>
                  <a:lnTo>
                    <a:pt x="1661" y="6806"/>
                  </a:lnTo>
                  <a:lnTo>
                    <a:pt x="1956" y="6994"/>
                  </a:lnTo>
                  <a:lnTo>
                    <a:pt x="2278" y="7155"/>
                  </a:lnTo>
                  <a:lnTo>
                    <a:pt x="2626" y="7262"/>
                  </a:lnTo>
                  <a:lnTo>
                    <a:pt x="2974" y="7369"/>
                  </a:lnTo>
                  <a:lnTo>
                    <a:pt x="3349" y="7422"/>
                  </a:lnTo>
                  <a:lnTo>
                    <a:pt x="4100" y="7422"/>
                  </a:lnTo>
                  <a:lnTo>
                    <a:pt x="4475" y="7369"/>
                  </a:lnTo>
                  <a:lnTo>
                    <a:pt x="4823" y="7262"/>
                  </a:lnTo>
                  <a:lnTo>
                    <a:pt x="5171" y="7155"/>
                  </a:lnTo>
                  <a:lnTo>
                    <a:pt x="5493" y="6994"/>
                  </a:lnTo>
                  <a:lnTo>
                    <a:pt x="5814" y="6806"/>
                  </a:lnTo>
                  <a:lnTo>
                    <a:pt x="6082" y="6592"/>
                  </a:lnTo>
                  <a:lnTo>
                    <a:pt x="6350" y="6351"/>
                  </a:lnTo>
                  <a:lnTo>
                    <a:pt x="6591" y="6083"/>
                  </a:lnTo>
                  <a:lnTo>
                    <a:pt x="6806" y="5788"/>
                  </a:lnTo>
                  <a:lnTo>
                    <a:pt x="6993" y="5493"/>
                  </a:lnTo>
                  <a:lnTo>
                    <a:pt x="7154" y="5172"/>
                  </a:lnTo>
                  <a:lnTo>
                    <a:pt x="7288" y="4823"/>
                  </a:lnTo>
                  <a:lnTo>
                    <a:pt x="7368" y="4475"/>
                  </a:lnTo>
                  <a:lnTo>
                    <a:pt x="7422" y="4100"/>
                  </a:lnTo>
                  <a:lnTo>
                    <a:pt x="7449" y="3725"/>
                  </a:lnTo>
                  <a:lnTo>
                    <a:pt x="7422" y="3350"/>
                  </a:lnTo>
                  <a:lnTo>
                    <a:pt x="7368" y="2975"/>
                  </a:lnTo>
                  <a:lnTo>
                    <a:pt x="7288" y="2600"/>
                  </a:lnTo>
                  <a:lnTo>
                    <a:pt x="7154" y="2278"/>
                  </a:lnTo>
                  <a:lnTo>
                    <a:pt x="6993" y="1957"/>
                  </a:lnTo>
                  <a:lnTo>
                    <a:pt x="6806" y="1635"/>
                  </a:lnTo>
                  <a:lnTo>
                    <a:pt x="6591" y="1340"/>
                  </a:lnTo>
                  <a:lnTo>
                    <a:pt x="6350" y="1099"/>
                  </a:lnTo>
                  <a:lnTo>
                    <a:pt x="6082" y="858"/>
                  </a:lnTo>
                  <a:lnTo>
                    <a:pt x="5814" y="644"/>
                  </a:lnTo>
                  <a:lnTo>
                    <a:pt x="5493" y="456"/>
                  </a:lnTo>
                  <a:lnTo>
                    <a:pt x="5171" y="295"/>
                  </a:lnTo>
                  <a:lnTo>
                    <a:pt x="4823" y="161"/>
                  </a:lnTo>
                  <a:lnTo>
                    <a:pt x="4475" y="81"/>
                  </a:lnTo>
                  <a:lnTo>
                    <a:pt x="4100" y="28"/>
                  </a:lnTo>
                  <a:lnTo>
                    <a:pt x="3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2"/>
            <p:cNvSpPr/>
            <p:nvPr/>
          </p:nvSpPr>
          <p:spPr>
            <a:xfrm>
              <a:off x="3283825" y="3419150"/>
              <a:ext cx="136675" cy="309475"/>
            </a:xfrm>
            <a:custGeom>
              <a:avLst/>
              <a:gdLst/>
              <a:ahLst/>
              <a:cxnLst/>
              <a:rect l="l" t="t" r="r" b="b"/>
              <a:pathLst>
                <a:path w="5467" h="12379" extrusionOk="0">
                  <a:moveTo>
                    <a:pt x="3511" y="0"/>
                  </a:moveTo>
                  <a:lnTo>
                    <a:pt x="3377" y="80"/>
                  </a:lnTo>
                  <a:lnTo>
                    <a:pt x="3296" y="214"/>
                  </a:lnTo>
                  <a:lnTo>
                    <a:pt x="3270" y="375"/>
                  </a:lnTo>
                  <a:lnTo>
                    <a:pt x="3270" y="509"/>
                  </a:lnTo>
                  <a:lnTo>
                    <a:pt x="3350" y="643"/>
                  </a:lnTo>
                  <a:lnTo>
                    <a:pt x="3484" y="723"/>
                  </a:lnTo>
                  <a:lnTo>
                    <a:pt x="4073" y="991"/>
                  </a:lnTo>
                  <a:lnTo>
                    <a:pt x="3886" y="1072"/>
                  </a:lnTo>
                  <a:lnTo>
                    <a:pt x="3350" y="1286"/>
                  </a:lnTo>
                  <a:lnTo>
                    <a:pt x="2841" y="1554"/>
                  </a:lnTo>
                  <a:lnTo>
                    <a:pt x="2359" y="1876"/>
                  </a:lnTo>
                  <a:lnTo>
                    <a:pt x="1930" y="2251"/>
                  </a:lnTo>
                  <a:lnTo>
                    <a:pt x="1528" y="2653"/>
                  </a:lnTo>
                  <a:lnTo>
                    <a:pt x="1153" y="3108"/>
                  </a:lnTo>
                  <a:lnTo>
                    <a:pt x="832" y="3590"/>
                  </a:lnTo>
                  <a:lnTo>
                    <a:pt x="564" y="4099"/>
                  </a:lnTo>
                  <a:lnTo>
                    <a:pt x="322" y="4662"/>
                  </a:lnTo>
                  <a:lnTo>
                    <a:pt x="162" y="5198"/>
                  </a:lnTo>
                  <a:lnTo>
                    <a:pt x="54" y="5761"/>
                  </a:lnTo>
                  <a:lnTo>
                    <a:pt x="1" y="6350"/>
                  </a:lnTo>
                  <a:lnTo>
                    <a:pt x="1" y="6913"/>
                  </a:lnTo>
                  <a:lnTo>
                    <a:pt x="54" y="7475"/>
                  </a:lnTo>
                  <a:lnTo>
                    <a:pt x="188" y="8065"/>
                  </a:lnTo>
                  <a:lnTo>
                    <a:pt x="349" y="8627"/>
                  </a:lnTo>
                  <a:lnTo>
                    <a:pt x="483" y="8976"/>
                  </a:lnTo>
                  <a:lnTo>
                    <a:pt x="644" y="9297"/>
                  </a:lnTo>
                  <a:lnTo>
                    <a:pt x="832" y="9619"/>
                  </a:lnTo>
                  <a:lnTo>
                    <a:pt x="1019" y="9940"/>
                  </a:lnTo>
                  <a:lnTo>
                    <a:pt x="1233" y="10235"/>
                  </a:lnTo>
                  <a:lnTo>
                    <a:pt x="1475" y="10503"/>
                  </a:lnTo>
                  <a:lnTo>
                    <a:pt x="1716" y="10771"/>
                  </a:lnTo>
                  <a:lnTo>
                    <a:pt x="1984" y="11012"/>
                  </a:lnTo>
                  <a:lnTo>
                    <a:pt x="2252" y="11253"/>
                  </a:lnTo>
                  <a:lnTo>
                    <a:pt x="2546" y="11468"/>
                  </a:lnTo>
                  <a:lnTo>
                    <a:pt x="2868" y="11655"/>
                  </a:lnTo>
                  <a:lnTo>
                    <a:pt x="3163" y="11843"/>
                  </a:lnTo>
                  <a:lnTo>
                    <a:pt x="3511" y="12003"/>
                  </a:lnTo>
                  <a:lnTo>
                    <a:pt x="3859" y="12137"/>
                  </a:lnTo>
                  <a:lnTo>
                    <a:pt x="4207" y="12271"/>
                  </a:lnTo>
                  <a:lnTo>
                    <a:pt x="4556" y="12352"/>
                  </a:lnTo>
                  <a:lnTo>
                    <a:pt x="4636" y="12379"/>
                  </a:lnTo>
                  <a:lnTo>
                    <a:pt x="4770" y="12352"/>
                  </a:lnTo>
                  <a:lnTo>
                    <a:pt x="4877" y="12271"/>
                  </a:lnTo>
                  <a:lnTo>
                    <a:pt x="4984" y="12191"/>
                  </a:lnTo>
                  <a:lnTo>
                    <a:pt x="5038" y="12057"/>
                  </a:lnTo>
                  <a:lnTo>
                    <a:pt x="5038" y="11923"/>
                  </a:lnTo>
                  <a:lnTo>
                    <a:pt x="4984" y="11762"/>
                  </a:lnTo>
                  <a:lnTo>
                    <a:pt x="4877" y="11655"/>
                  </a:lnTo>
                  <a:lnTo>
                    <a:pt x="4743" y="11602"/>
                  </a:lnTo>
                  <a:lnTo>
                    <a:pt x="4422" y="11521"/>
                  </a:lnTo>
                  <a:lnTo>
                    <a:pt x="4127" y="11414"/>
                  </a:lnTo>
                  <a:lnTo>
                    <a:pt x="3832" y="11280"/>
                  </a:lnTo>
                  <a:lnTo>
                    <a:pt x="3538" y="11146"/>
                  </a:lnTo>
                  <a:lnTo>
                    <a:pt x="3270" y="11012"/>
                  </a:lnTo>
                  <a:lnTo>
                    <a:pt x="3002" y="10825"/>
                  </a:lnTo>
                  <a:lnTo>
                    <a:pt x="2734" y="10637"/>
                  </a:lnTo>
                  <a:lnTo>
                    <a:pt x="2493" y="10449"/>
                  </a:lnTo>
                  <a:lnTo>
                    <a:pt x="2278" y="10235"/>
                  </a:lnTo>
                  <a:lnTo>
                    <a:pt x="2064" y="9994"/>
                  </a:lnTo>
                  <a:lnTo>
                    <a:pt x="1850" y="9753"/>
                  </a:lnTo>
                  <a:lnTo>
                    <a:pt x="1662" y="9485"/>
                  </a:lnTo>
                  <a:lnTo>
                    <a:pt x="1501" y="9217"/>
                  </a:lnTo>
                  <a:lnTo>
                    <a:pt x="1341" y="8949"/>
                  </a:lnTo>
                  <a:lnTo>
                    <a:pt x="1207" y="8654"/>
                  </a:lnTo>
                  <a:lnTo>
                    <a:pt x="1073" y="8360"/>
                  </a:lnTo>
                  <a:lnTo>
                    <a:pt x="939" y="7850"/>
                  </a:lnTo>
                  <a:lnTo>
                    <a:pt x="832" y="7341"/>
                  </a:lnTo>
                  <a:lnTo>
                    <a:pt x="778" y="6832"/>
                  </a:lnTo>
                  <a:lnTo>
                    <a:pt x="778" y="6350"/>
                  </a:lnTo>
                  <a:lnTo>
                    <a:pt x="832" y="5841"/>
                  </a:lnTo>
                  <a:lnTo>
                    <a:pt x="939" y="5359"/>
                  </a:lnTo>
                  <a:lnTo>
                    <a:pt x="1073" y="4903"/>
                  </a:lnTo>
                  <a:lnTo>
                    <a:pt x="1260" y="4448"/>
                  </a:lnTo>
                  <a:lnTo>
                    <a:pt x="1501" y="3992"/>
                  </a:lnTo>
                  <a:lnTo>
                    <a:pt x="1769" y="3590"/>
                  </a:lnTo>
                  <a:lnTo>
                    <a:pt x="2064" y="3215"/>
                  </a:lnTo>
                  <a:lnTo>
                    <a:pt x="2412" y="2840"/>
                  </a:lnTo>
                  <a:lnTo>
                    <a:pt x="2814" y="2519"/>
                  </a:lnTo>
                  <a:lnTo>
                    <a:pt x="3216" y="2251"/>
                  </a:lnTo>
                  <a:lnTo>
                    <a:pt x="3672" y="1983"/>
                  </a:lnTo>
                  <a:lnTo>
                    <a:pt x="4154" y="1795"/>
                  </a:lnTo>
                  <a:lnTo>
                    <a:pt x="4315" y="1742"/>
                  </a:lnTo>
                  <a:lnTo>
                    <a:pt x="4047" y="2304"/>
                  </a:lnTo>
                  <a:lnTo>
                    <a:pt x="4020" y="2465"/>
                  </a:lnTo>
                  <a:lnTo>
                    <a:pt x="4047" y="2599"/>
                  </a:lnTo>
                  <a:lnTo>
                    <a:pt x="4127" y="2733"/>
                  </a:lnTo>
                  <a:lnTo>
                    <a:pt x="4234" y="2840"/>
                  </a:lnTo>
                  <a:lnTo>
                    <a:pt x="4315" y="2867"/>
                  </a:lnTo>
                  <a:lnTo>
                    <a:pt x="4395" y="2867"/>
                  </a:lnTo>
                  <a:lnTo>
                    <a:pt x="4502" y="2840"/>
                  </a:lnTo>
                  <a:lnTo>
                    <a:pt x="4609" y="2813"/>
                  </a:lnTo>
                  <a:lnTo>
                    <a:pt x="4690" y="2733"/>
                  </a:lnTo>
                  <a:lnTo>
                    <a:pt x="4743" y="2653"/>
                  </a:lnTo>
                  <a:lnTo>
                    <a:pt x="5413" y="1206"/>
                  </a:lnTo>
                  <a:lnTo>
                    <a:pt x="5467" y="1072"/>
                  </a:lnTo>
                  <a:lnTo>
                    <a:pt x="5440" y="911"/>
                  </a:lnTo>
                  <a:lnTo>
                    <a:pt x="5360" y="777"/>
                  </a:lnTo>
                  <a:lnTo>
                    <a:pt x="5226" y="697"/>
                  </a:lnTo>
                  <a:lnTo>
                    <a:pt x="3806" y="27"/>
                  </a:lnTo>
                  <a:lnTo>
                    <a:pt x="36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2"/>
            <p:cNvSpPr/>
            <p:nvPr/>
          </p:nvSpPr>
          <p:spPr>
            <a:xfrm>
              <a:off x="3442575" y="3440575"/>
              <a:ext cx="136000" cy="309475"/>
            </a:xfrm>
            <a:custGeom>
              <a:avLst/>
              <a:gdLst/>
              <a:ahLst/>
              <a:cxnLst/>
              <a:rect l="l" t="t" r="r" b="b"/>
              <a:pathLst>
                <a:path w="5440" h="12379" extrusionOk="0">
                  <a:moveTo>
                    <a:pt x="724" y="0"/>
                  </a:moveTo>
                  <a:lnTo>
                    <a:pt x="590" y="54"/>
                  </a:lnTo>
                  <a:lnTo>
                    <a:pt x="483" y="161"/>
                  </a:lnTo>
                  <a:lnTo>
                    <a:pt x="430" y="295"/>
                  </a:lnTo>
                  <a:lnTo>
                    <a:pt x="430" y="456"/>
                  </a:lnTo>
                  <a:lnTo>
                    <a:pt x="483" y="590"/>
                  </a:lnTo>
                  <a:lnTo>
                    <a:pt x="564" y="697"/>
                  </a:lnTo>
                  <a:lnTo>
                    <a:pt x="724" y="751"/>
                  </a:lnTo>
                  <a:lnTo>
                    <a:pt x="1019" y="858"/>
                  </a:lnTo>
                  <a:lnTo>
                    <a:pt x="1341" y="938"/>
                  </a:lnTo>
                  <a:lnTo>
                    <a:pt x="1635" y="1072"/>
                  </a:lnTo>
                  <a:lnTo>
                    <a:pt x="1930" y="1206"/>
                  </a:lnTo>
                  <a:lnTo>
                    <a:pt x="2198" y="1367"/>
                  </a:lnTo>
                  <a:lnTo>
                    <a:pt x="2466" y="1528"/>
                  </a:lnTo>
                  <a:lnTo>
                    <a:pt x="2707" y="1715"/>
                  </a:lnTo>
                  <a:lnTo>
                    <a:pt x="2948" y="1930"/>
                  </a:lnTo>
                  <a:lnTo>
                    <a:pt x="3189" y="2144"/>
                  </a:lnTo>
                  <a:lnTo>
                    <a:pt x="3404" y="2358"/>
                  </a:lnTo>
                  <a:lnTo>
                    <a:pt x="3591" y="2599"/>
                  </a:lnTo>
                  <a:lnTo>
                    <a:pt x="3779" y="2867"/>
                  </a:lnTo>
                  <a:lnTo>
                    <a:pt x="3966" y="3135"/>
                  </a:lnTo>
                  <a:lnTo>
                    <a:pt x="4100" y="3403"/>
                  </a:lnTo>
                  <a:lnTo>
                    <a:pt x="4261" y="3698"/>
                  </a:lnTo>
                  <a:lnTo>
                    <a:pt x="4368" y="4019"/>
                  </a:lnTo>
                  <a:lnTo>
                    <a:pt x="4529" y="4502"/>
                  </a:lnTo>
                  <a:lnTo>
                    <a:pt x="4609" y="5011"/>
                  </a:lnTo>
                  <a:lnTo>
                    <a:pt x="4663" y="5520"/>
                  </a:lnTo>
                  <a:lnTo>
                    <a:pt x="4663" y="6029"/>
                  </a:lnTo>
                  <a:lnTo>
                    <a:pt x="4609" y="6511"/>
                  </a:lnTo>
                  <a:lnTo>
                    <a:pt x="4529" y="6993"/>
                  </a:lnTo>
                  <a:lnTo>
                    <a:pt x="4368" y="7476"/>
                  </a:lnTo>
                  <a:lnTo>
                    <a:pt x="4181" y="7931"/>
                  </a:lnTo>
                  <a:lnTo>
                    <a:pt x="3966" y="8360"/>
                  </a:lnTo>
                  <a:lnTo>
                    <a:pt x="3698" y="8762"/>
                  </a:lnTo>
                  <a:lnTo>
                    <a:pt x="3377" y="9164"/>
                  </a:lnTo>
                  <a:lnTo>
                    <a:pt x="3029" y="9512"/>
                  </a:lnTo>
                  <a:lnTo>
                    <a:pt x="2653" y="9834"/>
                  </a:lnTo>
                  <a:lnTo>
                    <a:pt x="2225" y="10128"/>
                  </a:lnTo>
                  <a:lnTo>
                    <a:pt x="1769" y="10369"/>
                  </a:lnTo>
                  <a:lnTo>
                    <a:pt x="1287" y="10584"/>
                  </a:lnTo>
                  <a:lnTo>
                    <a:pt x="1126" y="10637"/>
                  </a:lnTo>
                  <a:lnTo>
                    <a:pt x="1394" y="10048"/>
                  </a:lnTo>
                  <a:lnTo>
                    <a:pt x="1421" y="9914"/>
                  </a:lnTo>
                  <a:lnTo>
                    <a:pt x="1421" y="9753"/>
                  </a:lnTo>
                  <a:lnTo>
                    <a:pt x="1341" y="9619"/>
                  </a:lnTo>
                  <a:lnTo>
                    <a:pt x="1207" y="9539"/>
                  </a:lnTo>
                  <a:lnTo>
                    <a:pt x="1073" y="9485"/>
                  </a:lnTo>
                  <a:lnTo>
                    <a:pt x="912" y="9512"/>
                  </a:lnTo>
                  <a:lnTo>
                    <a:pt x="778" y="9592"/>
                  </a:lnTo>
                  <a:lnTo>
                    <a:pt x="698" y="9726"/>
                  </a:lnTo>
                  <a:lnTo>
                    <a:pt x="28" y="11146"/>
                  </a:lnTo>
                  <a:lnTo>
                    <a:pt x="1" y="11307"/>
                  </a:lnTo>
                  <a:lnTo>
                    <a:pt x="1" y="11441"/>
                  </a:lnTo>
                  <a:lnTo>
                    <a:pt x="81" y="11575"/>
                  </a:lnTo>
                  <a:lnTo>
                    <a:pt x="215" y="11655"/>
                  </a:lnTo>
                  <a:lnTo>
                    <a:pt x="1635" y="12325"/>
                  </a:lnTo>
                  <a:lnTo>
                    <a:pt x="1716" y="12352"/>
                  </a:lnTo>
                  <a:lnTo>
                    <a:pt x="1796" y="12379"/>
                  </a:lnTo>
                  <a:lnTo>
                    <a:pt x="1903" y="12352"/>
                  </a:lnTo>
                  <a:lnTo>
                    <a:pt x="2010" y="12325"/>
                  </a:lnTo>
                  <a:lnTo>
                    <a:pt x="2091" y="12245"/>
                  </a:lnTo>
                  <a:lnTo>
                    <a:pt x="2144" y="12138"/>
                  </a:lnTo>
                  <a:lnTo>
                    <a:pt x="2198" y="12004"/>
                  </a:lnTo>
                  <a:lnTo>
                    <a:pt x="2171" y="11843"/>
                  </a:lnTo>
                  <a:lnTo>
                    <a:pt x="2091" y="11736"/>
                  </a:lnTo>
                  <a:lnTo>
                    <a:pt x="1984" y="11629"/>
                  </a:lnTo>
                  <a:lnTo>
                    <a:pt x="1394" y="11361"/>
                  </a:lnTo>
                  <a:lnTo>
                    <a:pt x="1555" y="11307"/>
                  </a:lnTo>
                  <a:lnTo>
                    <a:pt x="2091" y="11066"/>
                  </a:lnTo>
                  <a:lnTo>
                    <a:pt x="2600" y="10798"/>
                  </a:lnTo>
                  <a:lnTo>
                    <a:pt x="3082" y="10477"/>
                  </a:lnTo>
                  <a:lnTo>
                    <a:pt x="3538" y="10101"/>
                  </a:lnTo>
                  <a:lnTo>
                    <a:pt x="3940" y="9700"/>
                  </a:lnTo>
                  <a:lnTo>
                    <a:pt x="4288" y="9271"/>
                  </a:lnTo>
                  <a:lnTo>
                    <a:pt x="4609" y="8762"/>
                  </a:lnTo>
                  <a:lnTo>
                    <a:pt x="4904" y="8253"/>
                  </a:lnTo>
                  <a:lnTo>
                    <a:pt x="5118" y="7717"/>
                  </a:lnTo>
                  <a:lnTo>
                    <a:pt x="5279" y="7154"/>
                  </a:lnTo>
                  <a:lnTo>
                    <a:pt x="5386" y="6592"/>
                  </a:lnTo>
                  <a:lnTo>
                    <a:pt x="5440" y="6029"/>
                  </a:lnTo>
                  <a:lnTo>
                    <a:pt x="5440" y="5439"/>
                  </a:lnTo>
                  <a:lnTo>
                    <a:pt x="5386" y="4877"/>
                  </a:lnTo>
                  <a:lnTo>
                    <a:pt x="5279" y="4314"/>
                  </a:lnTo>
                  <a:lnTo>
                    <a:pt x="5092" y="3751"/>
                  </a:lnTo>
                  <a:lnTo>
                    <a:pt x="4958" y="3403"/>
                  </a:lnTo>
                  <a:lnTo>
                    <a:pt x="4797" y="3055"/>
                  </a:lnTo>
                  <a:lnTo>
                    <a:pt x="4636" y="2733"/>
                  </a:lnTo>
                  <a:lnTo>
                    <a:pt x="4422" y="2439"/>
                  </a:lnTo>
                  <a:lnTo>
                    <a:pt x="4207" y="2144"/>
                  </a:lnTo>
                  <a:lnTo>
                    <a:pt x="3993" y="1849"/>
                  </a:lnTo>
                  <a:lnTo>
                    <a:pt x="3725" y="1581"/>
                  </a:lnTo>
                  <a:lnTo>
                    <a:pt x="3484" y="1340"/>
                  </a:lnTo>
                  <a:lnTo>
                    <a:pt x="3189" y="1099"/>
                  </a:lnTo>
                  <a:lnTo>
                    <a:pt x="2895" y="885"/>
                  </a:lnTo>
                  <a:lnTo>
                    <a:pt x="2600" y="697"/>
                  </a:lnTo>
                  <a:lnTo>
                    <a:pt x="2278" y="510"/>
                  </a:lnTo>
                  <a:lnTo>
                    <a:pt x="1957" y="349"/>
                  </a:lnTo>
                  <a:lnTo>
                    <a:pt x="1609" y="215"/>
                  </a:lnTo>
                  <a:lnTo>
                    <a:pt x="1260" y="108"/>
                  </a:lnTo>
                  <a:lnTo>
                    <a:pt x="8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62"/>
          <p:cNvGrpSpPr/>
          <p:nvPr/>
        </p:nvGrpSpPr>
        <p:grpSpPr>
          <a:xfrm>
            <a:off x="4784650" y="3364276"/>
            <a:ext cx="330925" cy="322900"/>
            <a:chOff x="4022650" y="3423150"/>
            <a:chExt cx="330925" cy="322900"/>
          </a:xfrm>
        </p:grpSpPr>
        <p:sp>
          <p:nvSpPr>
            <p:cNvPr id="1423" name="Google Shape;1423;p62"/>
            <p:cNvSpPr/>
            <p:nvPr/>
          </p:nvSpPr>
          <p:spPr>
            <a:xfrm>
              <a:off x="4256425" y="3477425"/>
              <a:ext cx="73050" cy="154075"/>
            </a:xfrm>
            <a:custGeom>
              <a:avLst/>
              <a:gdLst/>
              <a:ahLst/>
              <a:cxnLst/>
              <a:rect l="l" t="t" r="r" b="b"/>
              <a:pathLst>
                <a:path w="2922" h="6163" extrusionOk="0">
                  <a:moveTo>
                    <a:pt x="1" y="0"/>
                  </a:moveTo>
                  <a:lnTo>
                    <a:pt x="1" y="777"/>
                  </a:lnTo>
                  <a:lnTo>
                    <a:pt x="1314" y="777"/>
                  </a:lnTo>
                  <a:lnTo>
                    <a:pt x="1474" y="804"/>
                  </a:lnTo>
                  <a:lnTo>
                    <a:pt x="1635" y="857"/>
                  </a:lnTo>
                  <a:lnTo>
                    <a:pt x="1769" y="938"/>
                  </a:lnTo>
                  <a:lnTo>
                    <a:pt x="1903" y="1018"/>
                  </a:lnTo>
                  <a:lnTo>
                    <a:pt x="2010" y="1152"/>
                  </a:lnTo>
                  <a:lnTo>
                    <a:pt x="2091" y="1286"/>
                  </a:lnTo>
                  <a:lnTo>
                    <a:pt x="2117" y="1447"/>
                  </a:lnTo>
                  <a:lnTo>
                    <a:pt x="2144" y="1634"/>
                  </a:lnTo>
                  <a:lnTo>
                    <a:pt x="2144" y="5761"/>
                  </a:lnTo>
                  <a:lnTo>
                    <a:pt x="2921" y="6162"/>
                  </a:lnTo>
                  <a:lnTo>
                    <a:pt x="2921" y="1634"/>
                  </a:lnTo>
                  <a:lnTo>
                    <a:pt x="2921" y="1447"/>
                  </a:lnTo>
                  <a:lnTo>
                    <a:pt x="2894" y="1286"/>
                  </a:lnTo>
                  <a:lnTo>
                    <a:pt x="2787" y="991"/>
                  </a:lnTo>
                  <a:lnTo>
                    <a:pt x="2653" y="723"/>
                  </a:lnTo>
                  <a:lnTo>
                    <a:pt x="2439" y="482"/>
                  </a:lnTo>
                  <a:lnTo>
                    <a:pt x="2198" y="295"/>
                  </a:lnTo>
                  <a:lnTo>
                    <a:pt x="1930" y="134"/>
                  </a:lnTo>
                  <a:lnTo>
                    <a:pt x="1635" y="54"/>
                  </a:lnTo>
                  <a:lnTo>
                    <a:pt x="1474" y="27"/>
                  </a:lnTo>
                  <a:lnTo>
                    <a:pt x="13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2"/>
            <p:cNvSpPr/>
            <p:nvPr/>
          </p:nvSpPr>
          <p:spPr>
            <a:xfrm>
              <a:off x="4047450" y="3477425"/>
              <a:ext cx="73025" cy="154075"/>
            </a:xfrm>
            <a:custGeom>
              <a:avLst/>
              <a:gdLst/>
              <a:ahLst/>
              <a:cxnLst/>
              <a:rect l="l" t="t" r="r" b="b"/>
              <a:pathLst>
                <a:path w="2921" h="6163" extrusionOk="0">
                  <a:moveTo>
                    <a:pt x="1608" y="0"/>
                  </a:moveTo>
                  <a:lnTo>
                    <a:pt x="1447" y="27"/>
                  </a:lnTo>
                  <a:lnTo>
                    <a:pt x="1286" y="54"/>
                  </a:lnTo>
                  <a:lnTo>
                    <a:pt x="965" y="134"/>
                  </a:lnTo>
                  <a:lnTo>
                    <a:pt x="697" y="295"/>
                  </a:lnTo>
                  <a:lnTo>
                    <a:pt x="456" y="482"/>
                  </a:lnTo>
                  <a:lnTo>
                    <a:pt x="268" y="723"/>
                  </a:lnTo>
                  <a:lnTo>
                    <a:pt x="107" y="991"/>
                  </a:lnTo>
                  <a:lnTo>
                    <a:pt x="27" y="1286"/>
                  </a:lnTo>
                  <a:lnTo>
                    <a:pt x="0" y="1447"/>
                  </a:lnTo>
                  <a:lnTo>
                    <a:pt x="0" y="1634"/>
                  </a:lnTo>
                  <a:lnTo>
                    <a:pt x="0" y="6162"/>
                  </a:lnTo>
                  <a:lnTo>
                    <a:pt x="777" y="5761"/>
                  </a:lnTo>
                  <a:lnTo>
                    <a:pt x="777" y="1634"/>
                  </a:lnTo>
                  <a:lnTo>
                    <a:pt x="777" y="1447"/>
                  </a:lnTo>
                  <a:lnTo>
                    <a:pt x="831" y="1286"/>
                  </a:lnTo>
                  <a:lnTo>
                    <a:pt x="911" y="1152"/>
                  </a:lnTo>
                  <a:lnTo>
                    <a:pt x="1018" y="1018"/>
                  </a:lnTo>
                  <a:lnTo>
                    <a:pt x="1126" y="938"/>
                  </a:lnTo>
                  <a:lnTo>
                    <a:pt x="1286" y="857"/>
                  </a:lnTo>
                  <a:lnTo>
                    <a:pt x="1447" y="804"/>
                  </a:lnTo>
                  <a:lnTo>
                    <a:pt x="1608" y="777"/>
                  </a:lnTo>
                  <a:lnTo>
                    <a:pt x="2921" y="777"/>
                  </a:lnTo>
                  <a:lnTo>
                    <a:pt x="29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2"/>
            <p:cNvSpPr/>
            <p:nvPr/>
          </p:nvSpPr>
          <p:spPr>
            <a:xfrm>
              <a:off x="4139875" y="3692425"/>
              <a:ext cx="97150" cy="19450"/>
            </a:xfrm>
            <a:custGeom>
              <a:avLst/>
              <a:gdLst/>
              <a:ahLst/>
              <a:cxnLst/>
              <a:rect l="l" t="t" r="r" b="b"/>
              <a:pathLst>
                <a:path w="3886" h="778" extrusionOk="0">
                  <a:moveTo>
                    <a:pt x="1" y="1"/>
                  </a:moveTo>
                  <a:lnTo>
                    <a:pt x="1" y="778"/>
                  </a:lnTo>
                  <a:lnTo>
                    <a:pt x="3886" y="778"/>
                  </a:lnTo>
                  <a:lnTo>
                    <a:pt x="38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2"/>
            <p:cNvSpPr/>
            <p:nvPr/>
          </p:nvSpPr>
          <p:spPr>
            <a:xfrm>
              <a:off x="4022650" y="3675025"/>
              <a:ext cx="38875" cy="71025"/>
            </a:xfrm>
            <a:custGeom>
              <a:avLst/>
              <a:gdLst/>
              <a:ahLst/>
              <a:cxnLst/>
              <a:rect l="l" t="t" r="r" b="b"/>
              <a:pathLst>
                <a:path w="1555" h="2841" extrusionOk="0">
                  <a:moveTo>
                    <a:pt x="1" y="0"/>
                  </a:moveTo>
                  <a:lnTo>
                    <a:pt x="1" y="1822"/>
                  </a:lnTo>
                  <a:lnTo>
                    <a:pt x="28" y="1929"/>
                  </a:lnTo>
                  <a:lnTo>
                    <a:pt x="54" y="2010"/>
                  </a:lnTo>
                  <a:lnTo>
                    <a:pt x="135" y="2090"/>
                  </a:lnTo>
                  <a:lnTo>
                    <a:pt x="215" y="2144"/>
                  </a:lnTo>
                  <a:lnTo>
                    <a:pt x="1555" y="2840"/>
                  </a:lnTo>
                  <a:lnTo>
                    <a:pt x="1555" y="77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2"/>
            <p:cNvSpPr/>
            <p:nvPr/>
          </p:nvSpPr>
          <p:spPr>
            <a:xfrm>
              <a:off x="4080925" y="3675025"/>
              <a:ext cx="39550" cy="71025"/>
            </a:xfrm>
            <a:custGeom>
              <a:avLst/>
              <a:gdLst/>
              <a:ahLst/>
              <a:cxnLst/>
              <a:rect l="l" t="t" r="r" b="b"/>
              <a:pathLst>
                <a:path w="1582" h="2841" extrusionOk="0">
                  <a:moveTo>
                    <a:pt x="1582" y="0"/>
                  </a:moveTo>
                  <a:lnTo>
                    <a:pt x="1" y="777"/>
                  </a:lnTo>
                  <a:lnTo>
                    <a:pt x="1" y="2840"/>
                  </a:lnTo>
                  <a:lnTo>
                    <a:pt x="1367" y="2144"/>
                  </a:lnTo>
                  <a:lnTo>
                    <a:pt x="1448" y="2090"/>
                  </a:lnTo>
                  <a:lnTo>
                    <a:pt x="1501" y="2010"/>
                  </a:lnTo>
                  <a:lnTo>
                    <a:pt x="1555" y="1929"/>
                  </a:lnTo>
                  <a:lnTo>
                    <a:pt x="1582" y="1822"/>
                  </a:lnTo>
                  <a:lnTo>
                    <a:pt x="15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2"/>
            <p:cNvSpPr/>
            <p:nvPr/>
          </p:nvSpPr>
          <p:spPr>
            <a:xfrm>
              <a:off x="4314700" y="3675025"/>
              <a:ext cx="38875" cy="71025"/>
            </a:xfrm>
            <a:custGeom>
              <a:avLst/>
              <a:gdLst/>
              <a:ahLst/>
              <a:cxnLst/>
              <a:rect l="l" t="t" r="r" b="b"/>
              <a:pathLst>
                <a:path w="1555" h="2841" extrusionOk="0">
                  <a:moveTo>
                    <a:pt x="1555" y="0"/>
                  </a:moveTo>
                  <a:lnTo>
                    <a:pt x="1" y="777"/>
                  </a:lnTo>
                  <a:lnTo>
                    <a:pt x="1" y="2840"/>
                  </a:lnTo>
                  <a:lnTo>
                    <a:pt x="1340" y="2144"/>
                  </a:lnTo>
                  <a:lnTo>
                    <a:pt x="1448" y="2090"/>
                  </a:lnTo>
                  <a:lnTo>
                    <a:pt x="1501" y="2010"/>
                  </a:lnTo>
                  <a:lnTo>
                    <a:pt x="1555" y="1929"/>
                  </a:lnTo>
                  <a:lnTo>
                    <a:pt x="1555" y="1822"/>
                  </a:lnTo>
                  <a:lnTo>
                    <a:pt x="15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2"/>
            <p:cNvSpPr/>
            <p:nvPr/>
          </p:nvSpPr>
          <p:spPr>
            <a:xfrm>
              <a:off x="4256425" y="3675025"/>
              <a:ext cx="38875" cy="71025"/>
            </a:xfrm>
            <a:custGeom>
              <a:avLst/>
              <a:gdLst/>
              <a:ahLst/>
              <a:cxnLst/>
              <a:rect l="l" t="t" r="r" b="b"/>
              <a:pathLst>
                <a:path w="1555" h="2841" extrusionOk="0">
                  <a:moveTo>
                    <a:pt x="1" y="0"/>
                  </a:moveTo>
                  <a:lnTo>
                    <a:pt x="1" y="1822"/>
                  </a:lnTo>
                  <a:lnTo>
                    <a:pt x="28" y="1929"/>
                  </a:lnTo>
                  <a:lnTo>
                    <a:pt x="54" y="2010"/>
                  </a:lnTo>
                  <a:lnTo>
                    <a:pt x="135" y="2090"/>
                  </a:lnTo>
                  <a:lnTo>
                    <a:pt x="215" y="2144"/>
                  </a:lnTo>
                  <a:lnTo>
                    <a:pt x="1555" y="2840"/>
                  </a:lnTo>
                  <a:lnTo>
                    <a:pt x="1555" y="77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2"/>
            <p:cNvSpPr/>
            <p:nvPr/>
          </p:nvSpPr>
          <p:spPr>
            <a:xfrm>
              <a:off x="4034725" y="3642200"/>
              <a:ext cx="73700" cy="35525"/>
            </a:xfrm>
            <a:custGeom>
              <a:avLst/>
              <a:gdLst/>
              <a:ahLst/>
              <a:cxnLst/>
              <a:rect l="l" t="t" r="r" b="b"/>
              <a:pathLst>
                <a:path w="2948" h="1421" extrusionOk="0">
                  <a:moveTo>
                    <a:pt x="1393" y="0"/>
                  </a:moveTo>
                  <a:lnTo>
                    <a:pt x="1286" y="27"/>
                  </a:lnTo>
                  <a:lnTo>
                    <a:pt x="0" y="670"/>
                  </a:lnTo>
                  <a:lnTo>
                    <a:pt x="1474" y="1420"/>
                  </a:lnTo>
                  <a:lnTo>
                    <a:pt x="2947" y="670"/>
                  </a:lnTo>
                  <a:lnTo>
                    <a:pt x="1635" y="27"/>
                  </a:lnTo>
                  <a:lnTo>
                    <a:pt x="15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2"/>
            <p:cNvSpPr/>
            <p:nvPr/>
          </p:nvSpPr>
          <p:spPr>
            <a:xfrm>
              <a:off x="4139875" y="3455975"/>
              <a:ext cx="38875" cy="71025"/>
            </a:xfrm>
            <a:custGeom>
              <a:avLst/>
              <a:gdLst/>
              <a:ahLst/>
              <a:cxnLst/>
              <a:rect l="l" t="t" r="r" b="b"/>
              <a:pathLst>
                <a:path w="1555" h="2841" extrusionOk="0">
                  <a:moveTo>
                    <a:pt x="1" y="1"/>
                  </a:moveTo>
                  <a:lnTo>
                    <a:pt x="1" y="1823"/>
                  </a:lnTo>
                  <a:lnTo>
                    <a:pt x="1" y="1930"/>
                  </a:lnTo>
                  <a:lnTo>
                    <a:pt x="54" y="2010"/>
                  </a:lnTo>
                  <a:lnTo>
                    <a:pt x="108" y="2091"/>
                  </a:lnTo>
                  <a:lnTo>
                    <a:pt x="215" y="2171"/>
                  </a:lnTo>
                  <a:lnTo>
                    <a:pt x="1555" y="2841"/>
                  </a:lnTo>
                  <a:lnTo>
                    <a:pt x="1555" y="77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2"/>
            <p:cNvSpPr/>
            <p:nvPr/>
          </p:nvSpPr>
          <p:spPr>
            <a:xfrm>
              <a:off x="4198150" y="3455975"/>
              <a:ext cx="38875" cy="71025"/>
            </a:xfrm>
            <a:custGeom>
              <a:avLst/>
              <a:gdLst/>
              <a:ahLst/>
              <a:cxnLst/>
              <a:rect l="l" t="t" r="r" b="b"/>
              <a:pathLst>
                <a:path w="1555" h="2841" extrusionOk="0">
                  <a:moveTo>
                    <a:pt x="1555" y="1"/>
                  </a:moveTo>
                  <a:lnTo>
                    <a:pt x="1" y="778"/>
                  </a:lnTo>
                  <a:lnTo>
                    <a:pt x="1" y="2841"/>
                  </a:lnTo>
                  <a:lnTo>
                    <a:pt x="1340" y="2171"/>
                  </a:lnTo>
                  <a:lnTo>
                    <a:pt x="1421" y="2091"/>
                  </a:lnTo>
                  <a:lnTo>
                    <a:pt x="1501" y="2010"/>
                  </a:lnTo>
                  <a:lnTo>
                    <a:pt x="1528" y="1930"/>
                  </a:lnTo>
                  <a:lnTo>
                    <a:pt x="1555" y="1823"/>
                  </a:lnTo>
                  <a:lnTo>
                    <a:pt x="15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2"/>
            <p:cNvSpPr/>
            <p:nvPr/>
          </p:nvSpPr>
          <p:spPr>
            <a:xfrm>
              <a:off x="4151925" y="3423150"/>
              <a:ext cx="73050" cy="35525"/>
            </a:xfrm>
            <a:custGeom>
              <a:avLst/>
              <a:gdLst/>
              <a:ahLst/>
              <a:cxnLst/>
              <a:rect l="l" t="t" r="r" b="b"/>
              <a:pathLst>
                <a:path w="2922" h="1421" extrusionOk="0">
                  <a:moveTo>
                    <a:pt x="1367" y="1"/>
                  </a:moveTo>
                  <a:lnTo>
                    <a:pt x="1287" y="28"/>
                  </a:lnTo>
                  <a:lnTo>
                    <a:pt x="1" y="671"/>
                  </a:lnTo>
                  <a:lnTo>
                    <a:pt x="1448" y="1421"/>
                  </a:lnTo>
                  <a:lnTo>
                    <a:pt x="2921" y="671"/>
                  </a:lnTo>
                  <a:lnTo>
                    <a:pt x="1635" y="28"/>
                  </a:lnTo>
                  <a:lnTo>
                    <a:pt x="15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2"/>
            <p:cNvSpPr/>
            <p:nvPr/>
          </p:nvSpPr>
          <p:spPr>
            <a:xfrm>
              <a:off x="4268475" y="3642200"/>
              <a:ext cx="73725" cy="35525"/>
            </a:xfrm>
            <a:custGeom>
              <a:avLst/>
              <a:gdLst/>
              <a:ahLst/>
              <a:cxnLst/>
              <a:rect l="l" t="t" r="r" b="b"/>
              <a:pathLst>
                <a:path w="2949" h="1421" extrusionOk="0">
                  <a:moveTo>
                    <a:pt x="1367" y="0"/>
                  </a:moveTo>
                  <a:lnTo>
                    <a:pt x="1287" y="27"/>
                  </a:lnTo>
                  <a:lnTo>
                    <a:pt x="1" y="670"/>
                  </a:lnTo>
                  <a:lnTo>
                    <a:pt x="1475" y="1420"/>
                  </a:lnTo>
                  <a:lnTo>
                    <a:pt x="2948" y="670"/>
                  </a:lnTo>
                  <a:lnTo>
                    <a:pt x="1635" y="27"/>
                  </a:lnTo>
                  <a:lnTo>
                    <a:pt x="15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62"/>
          <p:cNvGrpSpPr/>
          <p:nvPr/>
        </p:nvGrpSpPr>
        <p:grpSpPr>
          <a:xfrm>
            <a:off x="6356075" y="3360276"/>
            <a:ext cx="216400" cy="330900"/>
            <a:chOff x="5594075" y="3419150"/>
            <a:chExt cx="216400" cy="330900"/>
          </a:xfrm>
        </p:grpSpPr>
        <p:sp>
          <p:nvSpPr>
            <p:cNvPr id="1436" name="Google Shape;1436;p62"/>
            <p:cNvSpPr/>
            <p:nvPr/>
          </p:nvSpPr>
          <p:spPr>
            <a:xfrm>
              <a:off x="5594075" y="3419150"/>
              <a:ext cx="216400" cy="57625"/>
            </a:xfrm>
            <a:custGeom>
              <a:avLst/>
              <a:gdLst/>
              <a:ahLst/>
              <a:cxnLst/>
              <a:rect l="l" t="t" r="r" b="b"/>
              <a:pathLst>
                <a:path w="8656" h="2305" extrusionOk="0">
                  <a:moveTo>
                    <a:pt x="697" y="0"/>
                  </a:moveTo>
                  <a:lnTo>
                    <a:pt x="537" y="54"/>
                  </a:lnTo>
                  <a:lnTo>
                    <a:pt x="403" y="134"/>
                  </a:lnTo>
                  <a:lnTo>
                    <a:pt x="269" y="241"/>
                  </a:lnTo>
                  <a:lnTo>
                    <a:pt x="162" y="375"/>
                  </a:lnTo>
                  <a:lnTo>
                    <a:pt x="81" y="509"/>
                  </a:lnTo>
                  <a:lnTo>
                    <a:pt x="28" y="670"/>
                  </a:lnTo>
                  <a:lnTo>
                    <a:pt x="1" y="857"/>
                  </a:lnTo>
                  <a:lnTo>
                    <a:pt x="1" y="1447"/>
                  </a:lnTo>
                  <a:lnTo>
                    <a:pt x="28" y="1608"/>
                  </a:lnTo>
                  <a:lnTo>
                    <a:pt x="54" y="1768"/>
                  </a:lnTo>
                  <a:lnTo>
                    <a:pt x="135" y="1902"/>
                  </a:lnTo>
                  <a:lnTo>
                    <a:pt x="215" y="2010"/>
                  </a:lnTo>
                  <a:lnTo>
                    <a:pt x="322" y="2117"/>
                  </a:lnTo>
                  <a:lnTo>
                    <a:pt x="430" y="2197"/>
                  </a:lnTo>
                  <a:lnTo>
                    <a:pt x="563" y="2277"/>
                  </a:lnTo>
                  <a:lnTo>
                    <a:pt x="724" y="2304"/>
                  </a:lnTo>
                  <a:lnTo>
                    <a:pt x="7932" y="2304"/>
                  </a:lnTo>
                  <a:lnTo>
                    <a:pt x="8092" y="2277"/>
                  </a:lnTo>
                  <a:lnTo>
                    <a:pt x="8226" y="2197"/>
                  </a:lnTo>
                  <a:lnTo>
                    <a:pt x="8334" y="2117"/>
                  </a:lnTo>
                  <a:lnTo>
                    <a:pt x="8441" y="2010"/>
                  </a:lnTo>
                  <a:lnTo>
                    <a:pt x="8521" y="1902"/>
                  </a:lnTo>
                  <a:lnTo>
                    <a:pt x="8601" y="1768"/>
                  </a:lnTo>
                  <a:lnTo>
                    <a:pt x="8628" y="1608"/>
                  </a:lnTo>
                  <a:lnTo>
                    <a:pt x="8655" y="1447"/>
                  </a:lnTo>
                  <a:lnTo>
                    <a:pt x="8655" y="857"/>
                  </a:lnTo>
                  <a:lnTo>
                    <a:pt x="8628" y="670"/>
                  </a:lnTo>
                  <a:lnTo>
                    <a:pt x="8575" y="509"/>
                  </a:lnTo>
                  <a:lnTo>
                    <a:pt x="8494" y="375"/>
                  </a:lnTo>
                  <a:lnTo>
                    <a:pt x="8387" y="241"/>
                  </a:lnTo>
                  <a:lnTo>
                    <a:pt x="8280" y="134"/>
                  </a:lnTo>
                  <a:lnTo>
                    <a:pt x="8119" y="54"/>
                  </a:lnTo>
                  <a:lnTo>
                    <a:pt x="7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2"/>
            <p:cNvSpPr/>
            <p:nvPr/>
          </p:nvSpPr>
          <p:spPr>
            <a:xfrm>
              <a:off x="5646325" y="3640850"/>
              <a:ext cx="111900" cy="31500"/>
            </a:xfrm>
            <a:custGeom>
              <a:avLst/>
              <a:gdLst/>
              <a:ahLst/>
              <a:cxnLst/>
              <a:rect l="l" t="t" r="r" b="b"/>
              <a:pathLst>
                <a:path w="4476" h="1260" extrusionOk="0">
                  <a:moveTo>
                    <a:pt x="2251" y="1"/>
                  </a:moveTo>
                  <a:lnTo>
                    <a:pt x="1635" y="269"/>
                  </a:lnTo>
                  <a:lnTo>
                    <a:pt x="831" y="724"/>
                  </a:lnTo>
                  <a:lnTo>
                    <a:pt x="349" y="1019"/>
                  </a:lnTo>
                  <a:lnTo>
                    <a:pt x="1" y="1260"/>
                  </a:lnTo>
                  <a:lnTo>
                    <a:pt x="4475" y="1260"/>
                  </a:lnTo>
                  <a:lnTo>
                    <a:pt x="4127" y="1019"/>
                  </a:lnTo>
                  <a:lnTo>
                    <a:pt x="3671" y="724"/>
                  </a:lnTo>
                  <a:lnTo>
                    <a:pt x="2841" y="269"/>
                  </a:lnTo>
                  <a:lnTo>
                    <a:pt x="22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2"/>
            <p:cNvSpPr/>
            <p:nvPr/>
          </p:nvSpPr>
          <p:spPr>
            <a:xfrm>
              <a:off x="5619525" y="3535700"/>
              <a:ext cx="165475" cy="133975"/>
            </a:xfrm>
            <a:custGeom>
              <a:avLst/>
              <a:gdLst/>
              <a:ahLst/>
              <a:cxnLst/>
              <a:rect l="l" t="t" r="r" b="b"/>
              <a:pathLst>
                <a:path w="6619" h="5359" extrusionOk="0">
                  <a:moveTo>
                    <a:pt x="939" y="0"/>
                  </a:moveTo>
                  <a:lnTo>
                    <a:pt x="1394" y="536"/>
                  </a:lnTo>
                  <a:lnTo>
                    <a:pt x="1769" y="965"/>
                  </a:lnTo>
                  <a:lnTo>
                    <a:pt x="2144" y="1367"/>
                  </a:lnTo>
                  <a:lnTo>
                    <a:pt x="2734" y="1956"/>
                  </a:lnTo>
                  <a:lnTo>
                    <a:pt x="2144" y="2545"/>
                  </a:lnTo>
                  <a:lnTo>
                    <a:pt x="1769" y="2921"/>
                  </a:lnTo>
                  <a:lnTo>
                    <a:pt x="1394" y="3349"/>
                  </a:lnTo>
                  <a:lnTo>
                    <a:pt x="939" y="3912"/>
                  </a:lnTo>
                  <a:lnTo>
                    <a:pt x="564" y="4421"/>
                  </a:lnTo>
                  <a:lnTo>
                    <a:pt x="242" y="4903"/>
                  </a:lnTo>
                  <a:lnTo>
                    <a:pt x="1" y="5359"/>
                  </a:lnTo>
                  <a:lnTo>
                    <a:pt x="269" y="5118"/>
                  </a:lnTo>
                  <a:lnTo>
                    <a:pt x="590" y="4850"/>
                  </a:lnTo>
                  <a:lnTo>
                    <a:pt x="992" y="4555"/>
                  </a:lnTo>
                  <a:lnTo>
                    <a:pt x="1501" y="4260"/>
                  </a:lnTo>
                  <a:lnTo>
                    <a:pt x="2091" y="3939"/>
                  </a:lnTo>
                  <a:lnTo>
                    <a:pt x="2627" y="3671"/>
                  </a:lnTo>
                  <a:lnTo>
                    <a:pt x="3163" y="3403"/>
                  </a:lnTo>
                  <a:lnTo>
                    <a:pt x="3243" y="3376"/>
                  </a:lnTo>
                  <a:lnTo>
                    <a:pt x="3404" y="3376"/>
                  </a:lnTo>
                  <a:lnTo>
                    <a:pt x="3457" y="3403"/>
                  </a:lnTo>
                  <a:lnTo>
                    <a:pt x="4020" y="3671"/>
                  </a:lnTo>
                  <a:lnTo>
                    <a:pt x="4529" y="3939"/>
                  </a:lnTo>
                  <a:lnTo>
                    <a:pt x="5145" y="4260"/>
                  </a:lnTo>
                  <a:lnTo>
                    <a:pt x="5628" y="4555"/>
                  </a:lnTo>
                  <a:lnTo>
                    <a:pt x="6029" y="4850"/>
                  </a:lnTo>
                  <a:lnTo>
                    <a:pt x="6378" y="5118"/>
                  </a:lnTo>
                  <a:lnTo>
                    <a:pt x="6619" y="5359"/>
                  </a:lnTo>
                  <a:lnTo>
                    <a:pt x="6378" y="4903"/>
                  </a:lnTo>
                  <a:lnTo>
                    <a:pt x="6056" y="4421"/>
                  </a:lnTo>
                  <a:lnTo>
                    <a:pt x="5681" y="3912"/>
                  </a:lnTo>
                  <a:lnTo>
                    <a:pt x="5226" y="3349"/>
                  </a:lnTo>
                  <a:lnTo>
                    <a:pt x="4851" y="2921"/>
                  </a:lnTo>
                  <a:lnTo>
                    <a:pt x="4475" y="2545"/>
                  </a:lnTo>
                  <a:lnTo>
                    <a:pt x="3886" y="1956"/>
                  </a:lnTo>
                  <a:lnTo>
                    <a:pt x="4475" y="1367"/>
                  </a:lnTo>
                  <a:lnTo>
                    <a:pt x="4851" y="965"/>
                  </a:lnTo>
                  <a:lnTo>
                    <a:pt x="5226" y="536"/>
                  </a:lnTo>
                  <a:lnTo>
                    <a:pt x="5681" y="0"/>
                  </a:lnTo>
                  <a:close/>
                  <a:moveTo>
                    <a:pt x="6619" y="5359"/>
                  </a:moveTo>
                  <a:lnTo>
                    <a:pt x="6619" y="5359"/>
                  </a:lnTo>
                  <a:lnTo>
                    <a:pt x="6619" y="535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2"/>
            <p:cNvSpPr/>
            <p:nvPr/>
          </p:nvSpPr>
          <p:spPr>
            <a:xfrm>
              <a:off x="5618875" y="3496850"/>
              <a:ext cx="167475" cy="19450"/>
            </a:xfrm>
            <a:custGeom>
              <a:avLst/>
              <a:gdLst/>
              <a:ahLst/>
              <a:cxnLst/>
              <a:rect l="l" t="t" r="r" b="b"/>
              <a:pathLst>
                <a:path w="6699" h="778" extrusionOk="0">
                  <a:moveTo>
                    <a:pt x="0" y="0"/>
                  </a:moveTo>
                  <a:lnTo>
                    <a:pt x="188" y="375"/>
                  </a:lnTo>
                  <a:lnTo>
                    <a:pt x="429" y="777"/>
                  </a:lnTo>
                  <a:lnTo>
                    <a:pt x="6270" y="777"/>
                  </a:lnTo>
                  <a:lnTo>
                    <a:pt x="6511" y="375"/>
                  </a:lnTo>
                  <a:lnTo>
                    <a:pt x="66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2"/>
            <p:cNvSpPr/>
            <p:nvPr/>
          </p:nvSpPr>
          <p:spPr>
            <a:xfrm>
              <a:off x="5594075" y="3691750"/>
              <a:ext cx="216400" cy="58300"/>
            </a:xfrm>
            <a:custGeom>
              <a:avLst/>
              <a:gdLst/>
              <a:ahLst/>
              <a:cxnLst/>
              <a:rect l="l" t="t" r="r" b="b"/>
              <a:pathLst>
                <a:path w="8656" h="2332" extrusionOk="0">
                  <a:moveTo>
                    <a:pt x="805" y="1"/>
                  </a:moveTo>
                  <a:lnTo>
                    <a:pt x="644" y="28"/>
                  </a:lnTo>
                  <a:lnTo>
                    <a:pt x="510" y="81"/>
                  </a:lnTo>
                  <a:lnTo>
                    <a:pt x="403" y="135"/>
                  </a:lnTo>
                  <a:lnTo>
                    <a:pt x="296" y="215"/>
                  </a:lnTo>
                  <a:lnTo>
                    <a:pt x="215" y="296"/>
                  </a:lnTo>
                  <a:lnTo>
                    <a:pt x="162" y="403"/>
                  </a:lnTo>
                  <a:lnTo>
                    <a:pt x="81" y="483"/>
                  </a:lnTo>
                  <a:lnTo>
                    <a:pt x="54" y="617"/>
                  </a:lnTo>
                  <a:lnTo>
                    <a:pt x="28" y="724"/>
                  </a:lnTo>
                  <a:lnTo>
                    <a:pt x="1" y="858"/>
                  </a:lnTo>
                  <a:lnTo>
                    <a:pt x="1" y="1448"/>
                  </a:lnTo>
                  <a:lnTo>
                    <a:pt x="28" y="1635"/>
                  </a:lnTo>
                  <a:lnTo>
                    <a:pt x="81" y="1796"/>
                  </a:lnTo>
                  <a:lnTo>
                    <a:pt x="162" y="1957"/>
                  </a:lnTo>
                  <a:lnTo>
                    <a:pt x="269" y="2064"/>
                  </a:lnTo>
                  <a:lnTo>
                    <a:pt x="403" y="2171"/>
                  </a:lnTo>
                  <a:lnTo>
                    <a:pt x="537" y="2252"/>
                  </a:lnTo>
                  <a:lnTo>
                    <a:pt x="697" y="2305"/>
                  </a:lnTo>
                  <a:lnTo>
                    <a:pt x="885" y="2332"/>
                  </a:lnTo>
                  <a:lnTo>
                    <a:pt x="7798" y="2332"/>
                  </a:lnTo>
                  <a:lnTo>
                    <a:pt x="7958" y="2305"/>
                  </a:lnTo>
                  <a:lnTo>
                    <a:pt x="8119" y="2252"/>
                  </a:lnTo>
                  <a:lnTo>
                    <a:pt x="8280" y="2171"/>
                  </a:lnTo>
                  <a:lnTo>
                    <a:pt x="8387" y="2064"/>
                  </a:lnTo>
                  <a:lnTo>
                    <a:pt x="8494" y="1957"/>
                  </a:lnTo>
                  <a:lnTo>
                    <a:pt x="8575" y="1796"/>
                  </a:lnTo>
                  <a:lnTo>
                    <a:pt x="8628" y="1635"/>
                  </a:lnTo>
                  <a:lnTo>
                    <a:pt x="8655" y="1448"/>
                  </a:lnTo>
                  <a:lnTo>
                    <a:pt x="8655" y="858"/>
                  </a:lnTo>
                  <a:lnTo>
                    <a:pt x="8655" y="724"/>
                  </a:lnTo>
                  <a:lnTo>
                    <a:pt x="8628" y="617"/>
                  </a:lnTo>
                  <a:lnTo>
                    <a:pt x="8575" y="483"/>
                  </a:lnTo>
                  <a:lnTo>
                    <a:pt x="8521" y="403"/>
                  </a:lnTo>
                  <a:lnTo>
                    <a:pt x="8441" y="296"/>
                  </a:lnTo>
                  <a:lnTo>
                    <a:pt x="8360" y="215"/>
                  </a:lnTo>
                  <a:lnTo>
                    <a:pt x="8253" y="135"/>
                  </a:lnTo>
                  <a:lnTo>
                    <a:pt x="8146" y="81"/>
                  </a:lnTo>
                  <a:lnTo>
                    <a:pt x="8012" y="28"/>
                  </a:lnTo>
                  <a:lnTo>
                    <a:pt x="78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1" name="Google Shape;1441;p62"/>
          <p:cNvGrpSpPr/>
          <p:nvPr/>
        </p:nvGrpSpPr>
        <p:grpSpPr>
          <a:xfrm>
            <a:off x="5541575" y="3360276"/>
            <a:ext cx="331575" cy="330900"/>
            <a:chOff x="4779575" y="3419150"/>
            <a:chExt cx="331575" cy="330900"/>
          </a:xfrm>
        </p:grpSpPr>
        <p:sp>
          <p:nvSpPr>
            <p:cNvPr id="1442" name="Google Shape;1442;p62"/>
            <p:cNvSpPr/>
            <p:nvPr/>
          </p:nvSpPr>
          <p:spPr>
            <a:xfrm>
              <a:off x="4904150" y="3514925"/>
              <a:ext cx="95150" cy="56950"/>
            </a:xfrm>
            <a:custGeom>
              <a:avLst/>
              <a:gdLst/>
              <a:ahLst/>
              <a:cxnLst/>
              <a:rect l="l" t="t" r="r" b="b"/>
              <a:pathLst>
                <a:path w="3806" h="2278" extrusionOk="0">
                  <a:moveTo>
                    <a:pt x="1" y="0"/>
                  </a:moveTo>
                  <a:lnTo>
                    <a:pt x="1" y="2278"/>
                  </a:lnTo>
                  <a:lnTo>
                    <a:pt x="2680" y="2278"/>
                  </a:lnTo>
                  <a:lnTo>
                    <a:pt x="2894" y="2251"/>
                  </a:lnTo>
                  <a:lnTo>
                    <a:pt x="3109" y="2171"/>
                  </a:lnTo>
                  <a:lnTo>
                    <a:pt x="3296" y="2064"/>
                  </a:lnTo>
                  <a:lnTo>
                    <a:pt x="3484" y="1930"/>
                  </a:lnTo>
                  <a:lnTo>
                    <a:pt x="3618" y="1769"/>
                  </a:lnTo>
                  <a:lnTo>
                    <a:pt x="3725" y="1581"/>
                  </a:lnTo>
                  <a:lnTo>
                    <a:pt x="3779" y="1367"/>
                  </a:lnTo>
                  <a:lnTo>
                    <a:pt x="3805" y="1126"/>
                  </a:lnTo>
                  <a:lnTo>
                    <a:pt x="3779" y="885"/>
                  </a:lnTo>
                  <a:lnTo>
                    <a:pt x="3725" y="697"/>
                  </a:lnTo>
                  <a:lnTo>
                    <a:pt x="3618" y="483"/>
                  </a:lnTo>
                  <a:lnTo>
                    <a:pt x="3484" y="322"/>
                  </a:lnTo>
                  <a:lnTo>
                    <a:pt x="3296" y="188"/>
                  </a:lnTo>
                  <a:lnTo>
                    <a:pt x="3109" y="81"/>
                  </a:lnTo>
                  <a:lnTo>
                    <a:pt x="2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2"/>
            <p:cNvSpPr/>
            <p:nvPr/>
          </p:nvSpPr>
          <p:spPr>
            <a:xfrm>
              <a:off x="4904150" y="3590625"/>
              <a:ext cx="86450" cy="57625"/>
            </a:xfrm>
            <a:custGeom>
              <a:avLst/>
              <a:gdLst/>
              <a:ahLst/>
              <a:cxnLst/>
              <a:rect l="l" t="t" r="r" b="b"/>
              <a:pathLst>
                <a:path w="3458" h="2305" extrusionOk="0">
                  <a:moveTo>
                    <a:pt x="1" y="0"/>
                  </a:moveTo>
                  <a:lnTo>
                    <a:pt x="1" y="2304"/>
                  </a:lnTo>
                  <a:lnTo>
                    <a:pt x="2305" y="2304"/>
                  </a:lnTo>
                  <a:lnTo>
                    <a:pt x="3377" y="482"/>
                  </a:lnTo>
                  <a:lnTo>
                    <a:pt x="3457" y="348"/>
                  </a:lnTo>
                  <a:lnTo>
                    <a:pt x="3296" y="214"/>
                  </a:lnTo>
                  <a:lnTo>
                    <a:pt x="3109" y="107"/>
                  </a:lnTo>
                  <a:lnTo>
                    <a:pt x="2894" y="27"/>
                  </a:lnTo>
                  <a:lnTo>
                    <a:pt x="26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2"/>
            <p:cNvSpPr/>
            <p:nvPr/>
          </p:nvSpPr>
          <p:spPr>
            <a:xfrm>
              <a:off x="4779575" y="3419150"/>
              <a:ext cx="324875" cy="323550"/>
            </a:xfrm>
            <a:custGeom>
              <a:avLst/>
              <a:gdLst/>
              <a:ahLst/>
              <a:cxnLst/>
              <a:rect l="l" t="t" r="r" b="b"/>
              <a:pathLst>
                <a:path w="12995" h="12942" extrusionOk="0">
                  <a:moveTo>
                    <a:pt x="6511" y="0"/>
                  </a:moveTo>
                  <a:lnTo>
                    <a:pt x="5868" y="27"/>
                  </a:lnTo>
                  <a:lnTo>
                    <a:pt x="5225" y="107"/>
                  </a:lnTo>
                  <a:lnTo>
                    <a:pt x="4609" y="268"/>
                  </a:lnTo>
                  <a:lnTo>
                    <a:pt x="4019" y="482"/>
                  </a:lnTo>
                  <a:lnTo>
                    <a:pt x="3457" y="750"/>
                  </a:lnTo>
                  <a:lnTo>
                    <a:pt x="2894" y="1072"/>
                  </a:lnTo>
                  <a:lnTo>
                    <a:pt x="2385" y="1447"/>
                  </a:lnTo>
                  <a:lnTo>
                    <a:pt x="1903" y="1902"/>
                  </a:lnTo>
                  <a:lnTo>
                    <a:pt x="1474" y="2358"/>
                  </a:lnTo>
                  <a:lnTo>
                    <a:pt x="1099" y="2894"/>
                  </a:lnTo>
                  <a:lnTo>
                    <a:pt x="777" y="3430"/>
                  </a:lnTo>
                  <a:lnTo>
                    <a:pt x="509" y="3992"/>
                  </a:lnTo>
                  <a:lnTo>
                    <a:pt x="295" y="4582"/>
                  </a:lnTo>
                  <a:lnTo>
                    <a:pt x="134" y="5198"/>
                  </a:lnTo>
                  <a:lnTo>
                    <a:pt x="54" y="5841"/>
                  </a:lnTo>
                  <a:lnTo>
                    <a:pt x="0" y="6484"/>
                  </a:lnTo>
                  <a:lnTo>
                    <a:pt x="54" y="7127"/>
                  </a:lnTo>
                  <a:lnTo>
                    <a:pt x="134" y="7770"/>
                  </a:lnTo>
                  <a:lnTo>
                    <a:pt x="295" y="8386"/>
                  </a:lnTo>
                  <a:lnTo>
                    <a:pt x="509" y="8976"/>
                  </a:lnTo>
                  <a:lnTo>
                    <a:pt x="777" y="9538"/>
                  </a:lnTo>
                  <a:lnTo>
                    <a:pt x="1099" y="10074"/>
                  </a:lnTo>
                  <a:lnTo>
                    <a:pt x="1474" y="10610"/>
                  </a:lnTo>
                  <a:lnTo>
                    <a:pt x="1903" y="11066"/>
                  </a:lnTo>
                  <a:lnTo>
                    <a:pt x="2331" y="11468"/>
                  </a:lnTo>
                  <a:lnTo>
                    <a:pt x="2787" y="11816"/>
                  </a:lnTo>
                  <a:lnTo>
                    <a:pt x="3242" y="12111"/>
                  </a:lnTo>
                  <a:lnTo>
                    <a:pt x="3751" y="12379"/>
                  </a:lnTo>
                  <a:lnTo>
                    <a:pt x="4260" y="12593"/>
                  </a:lnTo>
                  <a:lnTo>
                    <a:pt x="4796" y="12754"/>
                  </a:lnTo>
                  <a:lnTo>
                    <a:pt x="5332" y="12888"/>
                  </a:lnTo>
                  <a:lnTo>
                    <a:pt x="5895" y="12941"/>
                  </a:lnTo>
                  <a:lnTo>
                    <a:pt x="5814" y="12754"/>
                  </a:lnTo>
                  <a:lnTo>
                    <a:pt x="5761" y="12539"/>
                  </a:lnTo>
                  <a:lnTo>
                    <a:pt x="5734" y="12352"/>
                  </a:lnTo>
                  <a:lnTo>
                    <a:pt x="5734" y="12137"/>
                  </a:lnTo>
                  <a:lnTo>
                    <a:pt x="5761" y="11923"/>
                  </a:lnTo>
                  <a:lnTo>
                    <a:pt x="5814" y="11709"/>
                  </a:lnTo>
                  <a:lnTo>
                    <a:pt x="5895" y="11521"/>
                  </a:lnTo>
                  <a:lnTo>
                    <a:pt x="5975" y="11334"/>
                  </a:lnTo>
                  <a:lnTo>
                    <a:pt x="6806" y="9914"/>
                  </a:lnTo>
                  <a:lnTo>
                    <a:pt x="5734" y="9914"/>
                  </a:lnTo>
                  <a:lnTo>
                    <a:pt x="5734" y="10289"/>
                  </a:lnTo>
                  <a:lnTo>
                    <a:pt x="5707" y="10449"/>
                  </a:lnTo>
                  <a:lnTo>
                    <a:pt x="5627" y="10583"/>
                  </a:lnTo>
                  <a:lnTo>
                    <a:pt x="5520" y="10664"/>
                  </a:lnTo>
                  <a:lnTo>
                    <a:pt x="5359" y="10691"/>
                  </a:lnTo>
                  <a:lnTo>
                    <a:pt x="5198" y="10664"/>
                  </a:lnTo>
                  <a:lnTo>
                    <a:pt x="5091" y="10583"/>
                  </a:lnTo>
                  <a:lnTo>
                    <a:pt x="5011" y="10449"/>
                  </a:lnTo>
                  <a:lnTo>
                    <a:pt x="4984" y="10289"/>
                  </a:lnTo>
                  <a:lnTo>
                    <a:pt x="4984" y="9914"/>
                  </a:lnTo>
                  <a:lnTo>
                    <a:pt x="3832" y="9914"/>
                  </a:lnTo>
                  <a:lnTo>
                    <a:pt x="3671" y="9887"/>
                  </a:lnTo>
                  <a:lnTo>
                    <a:pt x="3564" y="9806"/>
                  </a:lnTo>
                  <a:lnTo>
                    <a:pt x="3483" y="9699"/>
                  </a:lnTo>
                  <a:lnTo>
                    <a:pt x="3457" y="9538"/>
                  </a:lnTo>
                  <a:lnTo>
                    <a:pt x="3483" y="9378"/>
                  </a:lnTo>
                  <a:lnTo>
                    <a:pt x="3564" y="9270"/>
                  </a:lnTo>
                  <a:lnTo>
                    <a:pt x="3671" y="9190"/>
                  </a:lnTo>
                  <a:lnTo>
                    <a:pt x="3832" y="9163"/>
                  </a:lnTo>
                  <a:lnTo>
                    <a:pt x="4207" y="9163"/>
                  </a:lnTo>
                  <a:lnTo>
                    <a:pt x="4207" y="3831"/>
                  </a:lnTo>
                  <a:lnTo>
                    <a:pt x="3832" y="3831"/>
                  </a:lnTo>
                  <a:lnTo>
                    <a:pt x="3671" y="3778"/>
                  </a:lnTo>
                  <a:lnTo>
                    <a:pt x="3564" y="3698"/>
                  </a:lnTo>
                  <a:lnTo>
                    <a:pt x="3483" y="3590"/>
                  </a:lnTo>
                  <a:lnTo>
                    <a:pt x="3457" y="3430"/>
                  </a:lnTo>
                  <a:lnTo>
                    <a:pt x="3483" y="3269"/>
                  </a:lnTo>
                  <a:lnTo>
                    <a:pt x="3564" y="3162"/>
                  </a:lnTo>
                  <a:lnTo>
                    <a:pt x="3671" y="3081"/>
                  </a:lnTo>
                  <a:lnTo>
                    <a:pt x="3832" y="3054"/>
                  </a:lnTo>
                  <a:lnTo>
                    <a:pt x="4984" y="3054"/>
                  </a:lnTo>
                  <a:lnTo>
                    <a:pt x="4984" y="2679"/>
                  </a:lnTo>
                  <a:lnTo>
                    <a:pt x="5011" y="2519"/>
                  </a:lnTo>
                  <a:lnTo>
                    <a:pt x="5091" y="2385"/>
                  </a:lnTo>
                  <a:lnTo>
                    <a:pt x="5198" y="2304"/>
                  </a:lnTo>
                  <a:lnTo>
                    <a:pt x="5359" y="2277"/>
                  </a:lnTo>
                  <a:lnTo>
                    <a:pt x="5520" y="2304"/>
                  </a:lnTo>
                  <a:lnTo>
                    <a:pt x="5627" y="2385"/>
                  </a:lnTo>
                  <a:lnTo>
                    <a:pt x="5707" y="2519"/>
                  </a:lnTo>
                  <a:lnTo>
                    <a:pt x="5734" y="2679"/>
                  </a:lnTo>
                  <a:lnTo>
                    <a:pt x="5734" y="3054"/>
                  </a:lnTo>
                  <a:lnTo>
                    <a:pt x="7127" y="3054"/>
                  </a:lnTo>
                  <a:lnTo>
                    <a:pt x="7127" y="2679"/>
                  </a:lnTo>
                  <a:lnTo>
                    <a:pt x="7154" y="2519"/>
                  </a:lnTo>
                  <a:lnTo>
                    <a:pt x="7234" y="2385"/>
                  </a:lnTo>
                  <a:lnTo>
                    <a:pt x="7368" y="2304"/>
                  </a:lnTo>
                  <a:lnTo>
                    <a:pt x="7502" y="2277"/>
                  </a:lnTo>
                  <a:lnTo>
                    <a:pt x="7663" y="2304"/>
                  </a:lnTo>
                  <a:lnTo>
                    <a:pt x="7770" y="2385"/>
                  </a:lnTo>
                  <a:lnTo>
                    <a:pt x="7877" y="2519"/>
                  </a:lnTo>
                  <a:lnTo>
                    <a:pt x="7904" y="2679"/>
                  </a:lnTo>
                  <a:lnTo>
                    <a:pt x="7904" y="3054"/>
                  </a:lnTo>
                  <a:lnTo>
                    <a:pt x="8065" y="3081"/>
                  </a:lnTo>
                  <a:lnTo>
                    <a:pt x="8226" y="3135"/>
                  </a:lnTo>
                  <a:lnTo>
                    <a:pt x="8547" y="3269"/>
                  </a:lnTo>
                  <a:lnTo>
                    <a:pt x="8842" y="3456"/>
                  </a:lnTo>
                  <a:lnTo>
                    <a:pt x="9083" y="3698"/>
                  </a:lnTo>
                  <a:lnTo>
                    <a:pt x="9297" y="3965"/>
                  </a:lnTo>
                  <a:lnTo>
                    <a:pt x="9431" y="4260"/>
                  </a:lnTo>
                  <a:lnTo>
                    <a:pt x="9485" y="4421"/>
                  </a:lnTo>
                  <a:lnTo>
                    <a:pt x="9539" y="4608"/>
                  </a:lnTo>
                  <a:lnTo>
                    <a:pt x="9565" y="4769"/>
                  </a:lnTo>
                  <a:lnTo>
                    <a:pt x="9565" y="4957"/>
                  </a:lnTo>
                  <a:lnTo>
                    <a:pt x="9539" y="5198"/>
                  </a:lnTo>
                  <a:lnTo>
                    <a:pt x="9512" y="5412"/>
                  </a:lnTo>
                  <a:lnTo>
                    <a:pt x="9458" y="5627"/>
                  </a:lnTo>
                  <a:lnTo>
                    <a:pt x="9351" y="5814"/>
                  </a:lnTo>
                  <a:lnTo>
                    <a:pt x="9244" y="6002"/>
                  </a:lnTo>
                  <a:lnTo>
                    <a:pt x="9110" y="6189"/>
                  </a:lnTo>
                  <a:lnTo>
                    <a:pt x="8976" y="6350"/>
                  </a:lnTo>
                  <a:lnTo>
                    <a:pt x="8815" y="6484"/>
                  </a:lnTo>
                  <a:lnTo>
                    <a:pt x="9030" y="6672"/>
                  </a:lnTo>
                  <a:lnTo>
                    <a:pt x="9217" y="6591"/>
                  </a:lnTo>
                  <a:lnTo>
                    <a:pt x="9431" y="6511"/>
                  </a:lnTo>
                  <a:lnTo>
                    <a:pt x="9646" y="6484"/>
                  </a:lnTo>
                  <a:lnTo>
                    <a:pt x="9887" y="6457"/>
                  </a:lnTo>
                  <a:lnTo>
                    <a:pt x="10128" y="6484"/>
                  </a:lnTo>
                  <a:lnTo>
                    <a:pt x="10342" y="6511"/>
                  </a:lnTo>
                  <a:lnTo>
                    <a:pt x="10557" y="6591"/>
                  </a:lnTo>
                  <a:lnTo>
                    <a:pt x="10771" y="6698"/>
                  </a:lnTo>
                  <a:lnTo>
                    <a:pt x="10959" y="6806"/>
                  </a:lnTo>
                  <a:lnTo>
                    <a:pt x="11119" y="6966"/>
                  </a:lnTo>
                  <a:lnTo>
                    <a:pt x="11280" y="7127"/>
                  </a:lnTo>
                  <a:lnTo>
                    <a:pt x="11414" y="7341"/>
                  </a:lnTo>
                  <a:lnTo>
                    <a:pt x="12459" y="9110"/>
                  </a:lnTo>
                  <a:lnTo>
                    <a:pt x="12593" y="8788"/>
                  </a:lnTo>
                  <a:lnTo>
                    <a:pt x="12700" y="8467"/>
                  </a:lnTo>
                  <a:lnTo>
                    <a:pt x="12781" y="8145"/>
                  </a:lnTo>
                  <a:lnTo>
                    <a:pt x="12861" y="7824"/>
                  </a:lnTo>
                  <a:lnTo>
                    <a:pt x="12915" y="7502"/>
                  </a:lnTo>
                  <a:lnTo>
                    <a:pt x="12968" y="7154"/>
                  </a:lnTo>
                  <a:lnTo>
                    <a:pt x="12995" y="6832"/>
                  </a:lnTo>
                  <a:lnTo>
                    <a:pt x="12995" y="6484"/>
                  </a:lnTo>
                  <a:lnTo>
                    <a:pt x="12968" y="5841"/>
                  </a:lnTo>
                  <a:lnTo>
                    <a:pt x="12888" y="5198"/>
                  </a:lnTo>
                  <a:lnTo>
                    <a:pt x="12727" y="4582"/>
                  </a:lnTo>
                  <a:lnTo>
                    <a:pt x="12513" y="3992"/>
                  </a:lnTo>
                  <a:lnTo>
                    <a:pt x="12245" y="3430"/>
                  </a:lnTo>
                  <a:lnTo>
                    <a:pt x="11923" y="2894"/>
                  </a:lnTo>
                  <a:lnTo>
                    <a:pt x="11521" y="2358"/>
                  </a:lnTo>
                  <a:lnTo>
                    <a:pt x="11093" y="1902"/>
                  </a:lnTo>
                  <a:lnTo>
                    <a:pt x="10610" y="1447"/>
                  </a:lnTo>
                  <a:lnTo>
                    <a:pt x="10101" y="1072"/>
                  </a:lnTo>
                  <a:lnTo>
                    <a:pt x="9565" y="750"/>
                  </a:lnTo>
                  <a:lnTo>
                    <a:pt x="9003" y="482"/>
                  </a:lnTo>
                  <a:lnTo>
                    <a:pt x="8387" y="268"/>
                  </a:lnTo>
                  <a:lnTo>
                    <a:pt x="7770" y="107"/>
                  </a:lnTo>
                  <a:lnTo>
                    <a:pt x="7154" y="27"/>
                  </a:lnTo>
                  <a:lnTo>
                    <a:pt x="6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2"/>
            <p:cNvSpPr/>
            <p:nvPr/>
          </p:nvSpPr>
          <p:spPr>
            <a:xfrm>
              <a:off x="4942325" y="3600000"/>
              <a:ext cx="168825" cy="150050"/>
            </a:xfrm>
            <a:custGeom>
              <a:avLst/>
              <a:gdLst/>
              <a:ahLst/>
              <a:cxnLst/>
              <a:rect l="l" t="t" r="r" b="b"/>
              <a:pathLst>
                <a:path w="6753" h="6002" extrusionOk="0">
                  <a:moveTo>
                    <a:pt x="3377" y="911"/>
                  </a:moveTo>
                  <a:lnTo>
                    <a:pt x="3511" y="938"/>
                  </a:lnTo>
                  <a:lnTo>
                    <a:pt x="3645" y="1045"/>
                  </a:lnTo>
                  <a:lnTo>
                    <a:pt x="3725" y="1152"/>
                  </a:lnTo>
                  <a:lnTo>
                    <a:pt x="3752" y="1313"/>
                  </a:lnTo>
                  <a:lnTo>
                    <a:pt x="3752" y="3001"/>
                  </a:lnTo>
                  <a:lnTo>
                    <a:pt x="3725" y="3162"/>
                  </a:lnTo>
                  <a:lnTo>
                    <a:pt x="3645" y="3269"/>
                  </a:lnTo>
                  <a:lnTo>
                    <a:pt x="3511" y="3349"/>
                  </a:lnTo>
                  <a:lnTo>
                    <a:pt x="3377" y="3376"/>
                  </a:lnTo>
                  <a:lnTo>
                    <a:pt x="3216" y="3349"/>
                  </a:lnTo>
                  <a:lnTo>
                    <a:pt x="3109" y="3269"/>
                  </a:lnTo>
                  <a:lnTo>
                    <a:pt x="3002" y="3162"/>
                  </a:lnTo>
                  <a:lnTo>
                    <a:pt x="2975" y="3001"/>
                  </a:lnTo>
                  <a:lnTo>
                    <a:pt x="2975" y="1313"/>
                  </a:lnTo>
                  <a:lnTo>
                    <a:pt x="3002" y="1152"/>
                  </a:lnTo>
                  <a:lnTo>
                    <a:pt x="3109" y="1045"/>
                  </a:lnTo>
                  <a:lnTo>
                    <a:pt x="3216" y="938"/>
                  </a:lnTo>
                  <a:lnTo>
                    <a:pt x="3377" y="911"/>
                  </a:lnTo>
                  <a:close/>
                  <a:moveTo>
                    <a:pt x="3457" y="4314"/>
                  </a:moveTo>
                  <a:lnTo>
                    <a:pt x="3511" y="4341"/>
                  </a:lnTo>
                  <a:lnTo>
                    <a:pt x="3645" y="4421"/>
                  </a:lnTo>
                  <a:lnTo>
                    <a:pt x="3725" y="4555"/>
                  </a:lnTo>
                  <a:lnTo>
                    <a:pt x="3752" y="4689"/>
                  </a:lnTo>
                  <a:lnTo>
                    <a:pt x="3752" y="4769"/>
                  </a:lnTo>
                  <a:lnTo>
                    <a:pt x="3725" y="4850"/>
                  </a:lnTo>
                  <a:lnTo>
                    <a:pt x="3645" y="4957"/>
                  </a:lnTo>
                  <a:lnTo>
                    <a:pt x="3511" y="5037"/>
                  </a:lnTo>
                  <a:lnTo>
                    <a:pt x="3377" y="5091"/>
                  </a:lnTo>
                  <a:lnTo>
                    <a:pt x="3297" y="5064"/>
                  </a:lnTo>
                  <a:lnTo>
                    <a:pt x="3216" y="5037"/>
                  </a:lnTo>
                  <a:lnTo>
                    <a:pt x="3109" y="4957"/>
                  </a:lnTo>
                  <a:lnTo>
                    <a:pt x="3029" y="4850"/>
                  </a:lnTo>
                  <a:lnTo>
                    <a:pt x="2975" y="4689"/>
                  </a:lnTo>
                  <a:lnTo>
                    <a:pt x="3002" y="4609"/>
                  </a:lnTo>
                  <a:lnTo>
                    <a:pt x="3002" y="4555"/>
                  </a:lnTo>
                  <a:lnTo>
                    <a:pt x="3109" y="4421"/>
                  </a:lnTo>
                  <a:lnTo>
                    <a:pt x="3216" y="4341"/>
                  </a:lnTo>
                  <a:lnTo>
                    <a:pt x="3377" y="4314"/>
                  </a:lnTo>
                  <a:close/>
                  <a:moveTo>
                    <a:pt x="3243" y="0"/>
                  </a:moveTo>
                  <a:lnTo>
                    <a:pt x="3109" y="27"/>
                  </a:lnTo>
                  <a:lnTo>
                    <a:pt x="3002" y="81"/>
                  </a:lnTo>
                  <a:lnTo>
                    <a:pt x="2868" y="134"/>
                  </a:lnTo>
                  <a:lnTo>
                    <a:pt x="2761" y="215"/>
                  </a:lnTo>
                  <a:lnTo>
                    <a:pt x="2680" y="295"/>
                  </a:lnTo>
                  <a:lnTo>
                    <a:pt x="2600" y="375"/>
                  </a:lnTo>
                  <a:lnTo>
                    <a:pt x="2520" y="482"/>
                  </a:lnTo>
                  <a:lnTo>
                    <a:pt x="135" y="4501"/>
                  </a:lnTo>
                  <a:lnTo>
                    <a:pt x="81" y="4609"/>
                  </a:lnTo>
                  <a:lnTo>
                    <a:pt x="28" y="4743"/>
                  </a:lnTo>
                  <a:lnTo>
                    <a:pt x="1" y="4850"/>
                  </a:lnTo>
                  <a:lnTo>
                    <a:pt x="1" y="4984"/>
                  </a:lnTo>
                  <a:lnTo>
                    <a:pt x="1" y="5118"/>
                  </a:lnTo>
                  <a:lnTo>
                    <a:pt x="28" y="5252"/>
                  </a:lnTo>
                  <a:lnTo>
                    <a:pt x="81" y="5359"/>
                  </a:lnTo>
                  <a:lnTo>
                    <a:pt x="135" y="5493"/>
                  </a:lnTo>
                  <a:lnTo>
                    <a:pt x="215" y="5600"/>
                  </a:lnTo>
                  <a:lnTo>
                    <a:pt x="296" y="5707"/>
                  </a:lnTo>
                  <a:lnTo>
                    <a:pt x="403" y="5788"/>
                  </a:lnTo>
                  <a:lnTo>
                    <a:pt x="510" y="5868"/>
                  </a:lnTo>
                  <a:lnTo>
                    <a:pt x="617" y="5922"/>
                  </a:lnTo>
                  <a:lnTo>
                    <a:pt x="751" y="5948"/>
                  </a:lnTo>
                  <a:lnTo>
                    <a:pt x="858" y="5975"/>
                  </a:lnTo>
                  <a:lnTo>
                    <a:pt x="992" y="6002"/>
                  </a:lnTo>
                  <a:lnTo>
                    <a:pt x="5735" y="6002"/>
                  </a:lnTo>
                  <a:lnTo>
                    <a:pt x="5869" y="5975"/>
                  </a:lnTo>
                  <a:lnTo>
                    <a:pt x="6003" y="5948"/>
                  </a:lnTo>
                  <a:lnTo>
                    <a:pt x="6137" y="5922"/>
                  </a:lnTo>
                  <a:lnTo>
                    <a:pt x="6244" y="5868"/>
                  </a:lnTo>
                  <a:lnTo>
                    <a:pt x="6351" y="5788"/>
                  </a:lnTo>
                  <a:lnTo>
                    <a:pt x="6458" y="5707"/>
                  </a:lnTo>
                  <a:lnTo>
                    <a:pt x="6539" y="5600"/>
                  </a:lnTo>
                  <a:lnTo>
                    <a:pt x="6619" y="5493"/>
                  </a:lnTo>
                  <a:lnTo>
                    <a:pt x="6673" y="5359"/>
                  </a:lnTo>
                  <a:lnTo>
                    <a:pt x="6699" y="5252"/>
                  </a:lnTo>
                  <a:lnTo>
                    <a:pt x="6726" y="5118"/>
                  </a:lnTo>
                  <a:lnTo>
                    <a:pt x="6753" y="4984"/>
                  </a:lnTo>
                  <a:lnTo>
                    <a:pt x="6726" y="4850"/>
                  </a:lnTo>
                  <a:lnTo>
                    <a:pt x="6699" y="4743"/>
                  </a:lnTo>
                  <a:lnTo>
                    <a:pt x="6673" y="4609"/>
                  </a:lnTo>
                  <a:lnTo>
                    <a:pt x="6592" y="4501"/>
                  </a:lnTo>
                  <a:lnTo>
                    <a:pt x="4234" y="482"/>
                  </a:lnTo>
                  <a:lnTo>
                    <a:pt x="4154" y="375"/>
                  </a:lnTo>
                  <a:lnTo>
                    <a:pt x="4074" y="295"/>
                  </a:lnTo>
                  <a:lnTo>
                    <a:pt x="3966" y="215"/>
                  </a:lnTo>
                  <a:lnTo>
                    <a:pt x="3859" y="134"/>
                  </a:lnTo>
                  <a:lnTo>
                    <a:pt x="3752" y="81"/>
                  </a:lnTo>
                  <a:lnTo>
                    <a:pt x="3645" y="27"/>
                  </a:lnTo>
                  <a:lnTo>
                    <a:pt x="3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62"/>
          <p:cNvGrpSpPr/>
          <p:nvPr/>
        </p:nvGrpSpPr>
        <p:grpSpPr>
          <a:xfrm>
            <a:off x="7114325" y="3360276"/>
            <a:ext cx="214375" cy="330900"/>
            <a:chOff x="6352325" y="3419150"/>
            <a:chExt cx="214375" cy="330900"/>
          </a:xfrm>
        </p:grpSpPr>
        <p:sp>
          <p:nvSpPr>
            <p:cNvPr id="1447" name="Google Shape;1447;p62"/>
            <p:cNvSpPr/>
            <p:nvPr/>
          </p:nvSpPr>
          <p:spPr>
            <a:xfrm>
              <a:off x="6393850" y="3685050"/>
              <a:ext cx="130650" cy="65000"/>
            </a:xfrm>
            <a:custGeom>
              <a:avLst/>
              <a:gdLst/>
              <a:ahLst/>
              <a:cxnLst/>
              <a:rect l="l" t="t" r="r" b="b"/>
              <a:pathLst>
                <a:path w="5226" h="2600" extrusionOk="0">
                  <a:moveTo>
                    <a:pt x="1" y="1"/>
                  </a:moveTo>
                  <a:lnTo>
                    <a:pt x="108" y="215"/>
                  </a:lnTo>
                  <a:lnTo>
                    <a:pt x="242" y="403"/>
                  </a:lnTo>
                  <a:lnTo>
                    <a:pt x="403" y="564"/>
                  </a:lnTo>
                  <a:lnTo>
                    <a:pt x="564" y="724"/>
                  </a:lnTo>
                  <a:lnTo>
                    <a:pt x="778" y="832"/>
                  </a:lnTo>
                  <a:lnTo>
                    <a:pt x="992" y="939"/>
                  </a:lnTo>
                  <a:lnTo>
                    <a:pt x="1207" y="992"/>
                  </a:lnTo>
                  <a:lnTo>
                    <a:pt x="1448" y="1019"/>
                  </a:lnTo>
                  <a:lnTo>
                    <a:pt x="1448" y="1421"/>
                  </a:lnTo>
                  <a:lnTo>
                    <a:pt x="1475" y="1662"/>
                  </a:lnTo>
                  <a:lnTo>
                    <a:pt x="1555" y="1876"/>
                  </a:lnTo>
                  <a:lnTo>
                    <a:pt x="1662" y="2091"/>
                  </a:lnTo>
                  <a:lnTo>
                    <a:pt x="1796" y="2252"/>
                  </a:lnTo>
                  <a:lnTo>
                    <a:pt x="1957" y="2386"/>
                  </a:lnTo>
                  <a:lnTo>
                    <a:pt x="2171" y="2493"/>
                  </a:lnTo>
                  <a:lnTo>
                    <a:pt x="2386" y="2573"/>
                  </a:lnTo>
                  <a:lnTo>
                    <a:pt x="2627" y="2600"/>
                  </a:lnTo>
                  <a:lnTo>
                    <a:pt x="2868" y="2573"/>
                  </a:lnTo>
                  <a:lnTo>
                    <a:pt x="3082" y="2493"/>
                  </a:lnTo>
                  <a:lnTo>
                    <a:pt x="3270" y="2386"/>
                  </a:lnTo>
                  <a:lnTo>
                    <a:pt x="3457" y="2252"/>
                  </a:lnTo>
                  <a:lnTo>
                    <a:pt x="3591" y="2091"/>
                  </a:lnTo>
                  <a:lnTo>
                    <a:pt x="3698" y="1876"/>
                  </a:lnTo>
                  <a:lnTo>
                    <a:pt x="3752" y="1662"/>
                  </a:lnTo>
                  <a:lnTo>
                    <a:pt x="3779" y="1421"/>
                  </a:lnTo>
                  <a:lnTo>
                    <a:pt x="3779" y="1019"/>
                  </a:lnTo>
                  <a:lnTo>
                    <a:pt x="4020" y="992"/>
                  </a:lnTo>
                  <a:lnTo>
                    <a:pt x="4261" y="939"/>
                  </a:lnTo>
                  <a:lnTo>
                    <a:pt x="4475" y="832"/>
                  </a:lnTo>
                  <a:lnTo>
                    <a:pt x="4663" y="724"/>
                  </a:lnTo>
                  <a:lnTo>
                    <a:pt x="4851" y="564"/>
                  </a:lnTo>
                  <a:lnTo>
                    <a:pt x="5011" y="403"/>
                  </a:lnTo>
                  <a:lnTo>
                    <a:pt x="5118" y="215"/>
                  </a:lnTo>
                  <a:lnTo>
                    <a:pt x="5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2"/>
            <p:cNvSpPr/>
            <p:nvPr/>
          </p:nvSpPr>
          <p:spPr>
            <a:xfrm>
              <a:off x="6442750" y="3535700"/>
              <a:ext cx="44250" cy="22800"/>
            </a:xfrm>
            <a:custGeom>
              <a:avLst/>
              <a:gdLst/>
              <a:ahLst/>
              <a:cxnLst/>
              <a:rect l="l" t="t" r="r" b="b"/>
              <a:pathLst>
                <a:path w="1770" h="912" extrusionOk="0">
                  <a:moveTo>
                    <a:pt x="1" y="0"/>
                  </a:moveTo>
                  <a:lnTo>
                    <a:pt x="1" y="911"/>
                  </a:lnTo>
                  <a:lnTo>
                    <a:pt x="1394" y="911"/>
                  </a:lnTo>
                  <a:lnTo>
                    <a:pt x="1475" y="884"/>
                  </a:lnTo>
                  <a:lnTo>
                    <a:pt x="1555" y="831"/>
                  </a:lnTo>
                  <a:lnTo>
                    <a:pt x="1635" y="777"/>
                  </a:lnTo>
                  <a:lnTo>
                    <a:pt x="1689" y="723"/>
                  </a:lnTo>
                  <a:lnTo>
                    <a:pt x="1716" y="643"/>
                  </a:lnTo>
                  <a:lnTo>
                    <a:pt x="1742" y="563"/>
                  </a:lnTo>
                  <a:lnTo>
                    <a:pt x="1769" y="456"/>
                  </a:lnTo>
                  <a:lnTo>
                    <a:pt x="1742" y="375"/>
                  </a:lnTo>
                  <a:lnTo>
                    <a:pt x="1716" y="268"/>
                  </a:lnTo>
                  <a:lnTo>
                    <a:pt x="1689" y="188"/>
                  </a:lnTo>
                  <a:lnTo>
                    <a:pt x="1635" y="134"/>
                  </a:lnTo>
                  <a:lnTo>
                    <a:pt x="1555" y="80"/>
                  </a:lnTo>
                  <a:lnTo>
                    <a:pt x="1475" y="27"/>
                  </a:lnTo>
                  <a:lnTo>
                    <a:pt x="13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2"/>
            <p:cNvSpPr/>
            <p:nvPr/>
          </p:nvSpPr>
          <p:spPr>
            <a:xfrm>
              <a:off x="6442750" y="3493500"/>
              <a:ext cx="44250" cy="22800"/>
            </a:xfrm>
            <a:custGeom>
              <a:avLst/>
              <a:gdLst/>
              <a:ahLst/>
              <a:cxnLst/>
              <a:rect l="l" t="t" r="r" b="b"/>
              <a:pathLst>
                <a:path w="1770" h="912" extrusionOk="0">
                  <a:moveTo>
                    <a:pt x="1" y="0"/>
                  </a:moveTo>
                  <a:lnTo>
                    <a:pt x="1" y="911"/>
                  </a:lnTo>
                  <a:lnTo>
                    <a:pt x="1394" y="911"/>
                  </a:lnTo>
                  <a:lnTo>
                    <a:pt x="1475" y="884"/>
                  </a:lnTo>
                  <a:lnTo>
                    <a:pt x="1555" y="831"/>
                  </a:lnTo>
                  <a:lnTo>
                    <a:pt x="1635" y="777"/>
                  </a:lnTo>
                  <a:lnTo>
                    <a:pt x="1689" y="697"/>
                  </a:lnTo>
                  <a:lnTo>
                    <a:pt x="1716" y="643"/>
                  </a:lnTo>
                  <a:lnTo>
                    <a:pt x="1742" y="536"/>
                  </a:lnTo>
                  <a:lnTo>
                    <a:pt x="1769" y="456"/>
                  </a:lnTo>
                  <a:lnTo>
                    <a:pt x="1742" y="348"/>
                  </a:lnTo>
                  <a:lnTo>
                    <a:pt x="1716" y="268"/>
                  </a:lnTo>
                  <a:lnTo>
                    <a:pt x="1689" y="188"/>
                  </a:lnTo>
                  <a:lnTo>
                    <a:pt x="1635" y="134"/>
                  </a:lnTo>
                  <a:lnTo>
                    <a:pt x="1555" y="80"/>
                  </a:lnTo>
                  <a:lnTo>
                    <a:pt x="1475" y="27"/>
                  </a:lnTo>
                  <a:lnTo>
                    <a:pt x="13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2"/>
            <p:cNvSpPr/>
            <p:nvPr/>
          </p:nvSpPr>
          <p:spPr>
            <a:xfrm>
              <a:off x="6391175" y="3639525"/>
              <a:ext cx="136000" cy="26125"/>
            </a:xfrm>
            <a:custGeom>
              <a:avLst/>
              <a:gdLst/>
              <a:ahLst/>
              <a:cxnLst/>
              <a:rect l="l" t="t" r="r" b="b"/>
              <a:pathLst>
                <a:path w="5440" h="1045" extrusionOk="0">
                  <a:moveTo>
                    <a:pt x="1" y="0"/>
                  </a:moveTo>
                  <a:lnTo>
                    <a:pt x="1" y="1045"/>
                  </a:lnTo>
                  <a:lnTo>
                    <a:pt x="5440" y="1045"/>
                  </a:lnTo>
                  <a:lnTo>
                    <a:pt x="54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2"/>
            <p:cNvSpPr/>
            <p:nvPr/>
          </p:nvSpPr>
          <p:spPr>
            <a:xfrm>
              <a:off x="6352325" y="3419150"/>
              <a:ext cx="214375" cy="200950"/>
            </a:xfrm>
            <a:custGeom>
              <a:avLst/>
              <a:gdLst/>
              <a:ahLst/>
              <a:cxnLst/>
              <a:rect l="l" t="t" r="r" b="b"/>
              <a:pathLst>
                <a:path w="8575" h="8038" extrusionOk="0">
                  <a:moveTo>
                    <a:pt x="5092" y="1768"/>
                  </a:moveTo>
                  <a:lnTo>
                    <a:pt x="5252" y="1795"/>
                  </a:lnTo>
                  <a:lnTo>
                    <a:pt x="5359" y="1876"/>
                  </a:lnTo>
                  <a:lnTo>
                    <a:pt x="5467" y="2010"/>
                  </a:lnTo>
                  <a:lnTo>
                    <a:pt x="5493" y="2144"/>
                  </a:lnTo>
                  <a:lnTo>
                    <a:pt x="5493" y="2331"/>
                  </a:lnTo>
                  <a:lnTo>
                    <a:pt x="5627" y="2411"/>
                  </a:lnTo>
                  <a:lnTo>
                    <a:pt x="5761" y="2519"/>
                  </a:lnTo>
                  <a:lnTo>
                    <a:pt x="5869" y="2653"/>
                  </a:lnTo>
                  <a:lnTo>
                    <a:pt x="5976" y="2787"/>
                  </a:lnTo>
                  <a:lnTo>
                    <a:pt x="6056" y="2921"/>
                  </a:lnTo>
                  <a:lnTo>
                    <a:pt x="6110" y="3081"/>
                  </a:lnTo>
                  <a:lnTo>
                    <a:pt x="6136" y="3242"/>
                  </a:lnTo>
                  <a:lnTo>
                    <a:pt x="6163" y="3430"/>
                  </a:lnTo>
                  <a:lnTo>
                    <a:pt x="6136" y="3671"/>
                  </a:lnTo>
                  <a:lnTo>
                    <a:pt x="6056" y="3885"/>
                  </a:lnTo>
                  <a:lnTo>
                    <a:pt x="5949" y="4099"/>
                  </a:lnTo>
                  <a:lnTo>
                    <a:pt x="5815" y="4260"/>
                  </a:lnTo>
                  <a:lnTo>
                    <a:pt x="5949" y="4448"/>
                  </a:lnTo>
                  <a:lnTo>
                    <a:pt x="6056" y="4662"/>
                  </a:lnTo>
                  <a:lnTo>
                    <a:pt x="6136" y="4876"/>
                  </a:lnTo>
                  <a:lnTo>
                    <a:pt x="6163" y="5118"/>
                  </a:lnTo>
                  <a:lnTo>
                    <a:pt x="6136" y="5305"/>
                  </a:lnTo>
                  <a:lnTo>
                    <a:pt x="6110" y="5466"/>
                  </a:lnTo>
                  <a:lnTo>
                    <a:pt x="6056" y="5627"/>
                  </a:lnTo>
                  <a:lnTo>
                    <a:pt x="5976" y="5761"/>
                  </a:lnTo>
                  <a:lnTo>
                    <a:pt x="5869" y="5895"/>
                  </a:lnTo>
                  <a:lnTo>
                    <a:pt x="5761" y="6029"/>
                  </a:lnTo>
                  <a:lnTo>
                    <a:pt x="5627" y="6136"/>
                  </a:lnTo>
                  <a:lnTo>
                    <a:pt x="5493" y="6216"/>
                  </a:lnTo>
                  <a:lnTo>
                    <a:pt x="5493" y="6377"/>
                  </a:lnTo>
                  <a:lnTo>
                    <a:pt x="5467" y="6538"/>
                  </a:lnTo>
                  <a:lnTo>
                    <a:pt x="5359" y="6672"/>
                  </a:lnTo>
                  <a:lnTo>
                    <a:pt x="5252" y="6752"/>
                  </a:lnTo>
                  <a:lnTo>
                    <a:pt x="5092" y="6779"/>
                  </a:lnTo>
                  <a:lnTo>
                    <a:pt x="4958" y="6752"/>
                  </a:lnTo>
                  <a:lnTo>
                    <a:pt x="4824" y="6672"/>
                  </a:lnTo>
                  <a:lnTo>
                    <a:pt x="4743" y="6538"/>
                  </a:lnTo>
                  <a:lnTo>
                    <a:pt x="4716" y="6377"/>
                  </a:lnTo>
                  <a:lnTo>
                    <a:pt x="4716" y="6350"/>
                  </a:lnTo>
                  <a:lnTo>
                    <a:pt x="3832" y="6350"/>
                  </a:lnTo>
                  <a:lnTo>
                    <a:pt x="3832" y="6377"/>
                  </a:lnTo>
                  <a:lnTo>
                    <a:pt x="3805" y="6538"/>
                  </a:lnTo>
                  <a:lnTo>
                    <a:pt x="3725" y="6672"/>
                  </a:lnTo>
                  <a:lnTo>
                    <a:pt x="3591" y="6752"/>
                  </a:lnTo>
                  <a:lnTo>
                    <a:pt x="3457" y="6779"/>
                  </a:lnTo>
                  <a:lnTo>
                    <a:pt x="3296" y="6752"/>
                  </a:lnTo>
                  <a:lnTo>
                    <a:pt x="3162" y="6672"/>
                  </a:lnTo>
                  <a:lnTo>
                    <a:pt x="3082" y="6538"/>
                  </a:lnTo>
                  <a:lnTo>
                    <a:pt x="3055" y="6377"/>
                  </a:lnTo>
                  <a:lnTo>
                    <a:pt x="3055" y="6350"/>
                  </a:lnTo>
                  <a:lnTo>
                    <a:pt x="2787" y="6350"/>
                  </a:lnTo>
                  <a:lnTo>
                    <a:pt x="2653" y="6323"/>
                  </a:lnTo>
                  <a:lnTo>
                    <a:pt x="2519" y="6243"/>
                  </a:lnTo>
                  <a:lnTo>
                    <a:pt x="2439" y="6109"/>
                  </a:lnTo>
                  <a:lnTo>
                    <a:pt x="2412" y="5975"/>
                  </a:lnTo>
                  <a:lnTo>
                    <a:pt x="2439" y="5814"/>
                  </a:lnTo>
                  <a:lnTo>
                    <a:pt x="2519" y="5680"/>
                  </a:lnTo>
                  <a:lnTo>
                    <a:pt x="2653" y="5600"/>
                  </a:lnTo>
                  <a:lnTo>
                    <a:pt x="2787" y="5573"/>
                  </a:lnTo>
                  <a:lnTo>
                    <a:pt x="2841" y="5573"/>
                  </a:lnTo>
                  <a:lnTo>
                    <a:pt x="2841" y="2974"/>
                  </a:lnTo>
                  <a:lnTo>
                    <a:pt x="2787" y="2974"/>
                  </a:lnTo>
                  <a:lnTo>
                    <a:pt x="2653" y="2947"/>
                  </a:lnTo>
                  <a:lnTo>
                    <a:pt x="2519" y="2867"/>
                  </a:lnTo>
                  <a:lnTo>
                    <a:pt x="2439" y="2733"/>
                  </a:lnTo>
                  <a:lnTo>
                    <a:pt x="2412" y="2572"/>
                  </a:lnTo>
                  <a:lnTo>
                    <a:pt x="2439" y="2438"/>
                  </a:lnTo>
                  <a:lnTo>
                    <a:pt x="2519" y="2304"/>
                  </a:lnTo>
                  <a:lnTo>
                    <a:pt x="2653" y="2224"/>
                  </a:lnTo>
                  <a:lnTo>
                    <a:pt x="2787" y="2197"/>
                  </a:lnTo>
                  <a:lnTo>
                    <a:pt x="3055" y="2197"/>
                  </a:lnTo>
                  <a:lnTo>
                    <a:pt x="3055" y="2144"/>
                  </a:lnTo>
                  <a:lnTo>
                    <a:pt x="3082" y="2010"/>
                  </a:lnTo>
                  <a:lnTo>
                    <a:pt x="3162" y="1876"/>
                  </a:lnTo>
                  <a:lnTo>
                    <a:pt x="3296" y="1795"/>
                  </a:lnTo>
                  <a:lnTo>
                    <a:pt x="3457" y="1768"/>
                  </a:lnTo>
                  <a:lnTo>
                    <a:pt x="3591" y="1795"/>
                  </a:lnTo>
                  <a:lnTo>
                    <a:pt x="3725" y="1876"/>
                  </a:lnTo>
                  <a:lnTo>
                    <a:pt x="3805" y="2010"/>
                  </a:lnTo>
                  <a:lnTo>
                    <a:pt x="3832" y="2144"/>
                  </a:lnTo>
                  <a:lnTo>
                    <a:pt x="3832" y="2197"/>
                  </a:lnTo>
                  <a:lnTo>
                    <a:pt x="4716" y="2197"/>
                  </a:lnTo>
                  <a:lnTo>
                    <a:pt x="4716" y="2144"/>
                  </a:lnTo>
                  <a:lnTo>
                    <a:pt x="4743" y="2010"/>
                  </a:lnTo>
                  <a:lnTo>
                    <a:pt x="4824" y="1876"/>
                  </a:lnTo>
                  <a:lnTo>
                    <a:pt x="4958" y="1795"/>
                  </a:lnTo>
                  <a:lnTo>
                    <a:pt x="5092" y="1768"/>
                  </a:lnTo>
                  <a:close/>
                  <a:moveTo>
                    <a:pt x="3832" y="0"/>
                  </a:moveTo>
                  <a:lnTo>
                    <a:pt x="3430" y="80"/>
                  </a:lnTo>
                  <a:lnTo>
                    <a:pt x="3002" y="188"/>
                  </a:lnTo>
                  <a:lnTo>
                    <a:pt x="2627" y="322"/>
                  </a:lnTo>
                  <a:lnTo>
                    <a:pt x="2251" y="509"/>
                  </a:lnTo>
                  <a:lnTo>
                    <a:pt x="1876" y="723"/>
                  </a:lnTo>
                  <a:lnTo>
                    <a:pt x="1555" y="965"/>
                  </a:lnTo>
                  <a:lnTo>
                    <a:pt x="1260" y="1233"/>
                  </a:lnTo>
                  <a:lnTo>
                    <a:pt x="965" y="1554"/>
                  </a:lnTo>
                  <a:lnTo>
                    <a:pt x="724" y="1876"/>
                  </a:lnTo>
                  <a:lnTo>
                    <a:pt x="510" y="2224"/>
                  </a:lnTo>
                  <a:lnTo>
                    <a:pt x="322" y="2599"/>
                  </a:lnTo>
                  <a:lnTo>
                    <a:pt x="188" y="3001"/>
                  </a:lnTo>
                  <a:lnTo>
                    <a:pt x="81" y="3403"/>
                  </a:lnTo>
                  <a:lnTo>
                    <a:pt x="28" y="3831"/>
                  </a:lnTo>
                  <a:lnTo>
                    <a:pt x="1" y="4260"/>
                  </a:lnTo>
                  <a:lnTo>
                    <a:pt x="28" y="4769"/>
                  </a:lnTo>
                  <a:lnTo>
                    <a:pt x="108" y="5278"/>
                  </a:lnTo>
                  <a:lnTo>
                    <a:pt x="269" y="5761"/>
                  </a:lnTo>
                  <a:lnTo>
                    <a:pt x="456" y="6216"/>
                  </a:lnTo>
                  <a:lnTo>
                    <a:pt x="697" y="6591"/>
                  </a:lnTo>
                  <a:lnTo>
                    <a:pt x="939" y="6939"/>
                  </a:lnTo>
                  <a:lnTo>
                    <a:pt x="1233" y="7288"/>
                  </a:lnTo>
                  <a:lnTo>
                    <a:pt x="1555" y="7583"/>
                  </a:lnTo>
                  <a:lnTo>
                    <a:pt x="1555" y="8038"/>
                  </a:lnTo>
                  <a:lnTo>
                    <a:pt x="6994" y="8038"/>
                  </a:lnTo>
                  <a:lnTo>
                    <a:pt x="6994" y="7583"/>
                  </a:lnTo>
                  <a:lnTo>
                    <a:pt x="7342" y="7288"/>
                  </a:lnTo>
                  <a:lnTo>
                    <a:pt x="7610" y="6939"/>
                  </a:lnTo>
                  <a:lnTo>
                    <a:pt x="7878" y="6591"/>
                  </a:lnTo>
                  <a:lnTo>
                    <a:pt x="8092" y="6216"/>
                  </a:lnTo>
                  <a:lnTo>
                    <a:pt x="8307" y="5761"/>
                  </a:lnTo>
                  <a:lnTo>
                    <a:pt x="8441" y="5278"/>
                  </a:lnTo>
                  <a:lnTo>
                    <a:pt x="8548" y="4769"/>
                  </a:lnTo>
                  <a:lnTo>
                    <a:pt x="8575" y="4260"/>
                  </a:lnTo>
                  <a:lnTo>
                    <a:pt x="8548" y="3831"/>
                  </a:lnTo>
                  <a:lnTo>
                    <a:pt x="8467" y="3403"/>
                  </a:lnTo>
                  <a:lnTo>
                    <a:pt x="8360" y="3001"/>
                  </a:lnTo>
                  <a:lnTo>
                    <a:pt x="8226" y="2599"/>
                  </a:lnTo>
                  <a:lnTo>
                    <a:pt x="8039" y="2224"/>
                  </a:lnTo>
                  <a:lnTo>
                    <a:pt x="7824" y="1876"/>
                  </a:lnTo>
                  <a:lnTo>
                    <a:pt x="7583" y="1554"/>
                  </a:lnTo>
                  <a:lnTo>
                    <a:pt x="7315" y="1233"/>
                  </a:lnTo>
                  <a:lnTo>
                    <a:pt x="6994" y="965"/>
                  </a:lnTo>
                  <a:lnTo>
                    <a:pt x="6672" y="723"/>
                  </a:lnTo>
                  <a:lnTo>
                    <a:pt x="6324" y="509"/>
                  </a:lnTo>
                  <a:lnTo>
                    <a:pt x="5949" y="322"/>
                  </a:lnTo>
                  <a:lnTo>
                    <a:pt x="5547" y="188"/>
                  </a:lnTo>
                  <a:lnTo>
                    <a:pt x="5145" y="80"/>
                  </a:lnTo>
                  <a:lnTo>
                    <a:pt x="4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62"/>
          <p:cNvGrpSpPr/>
          <p:nvPr/>
        </p:nvGrpSpPr>
        <p:grpSpPr>
          <a:xfrm>
            <a:off x="7829700" y="3360276"/>
            <a:ext cx="297450" cy="330900"/>
            <a:chOff x="7067700" y="3419150"/>
            <a:chExt cx="297450" cy="330900"/>
          </a:xfrm>
        </p:grpSpPr>
        <p:sp>
          <p:nvSpPr>
            <p:cNvPr id="1453" name="Google Shape;1453;p62"/>
            <p:cNvSpPr/>
            <p:nvPr/>
          </p:nvSpPr>
          <p:spPr>
            <a:xfrm>
              <a:off x="7205025" y="3603350"/>
              <a:ext cx="34850" cy="16750"/>
            </a:xfrm>
            <a:custGeom>
              <a:avLst/>
              <a:gdLst/>
              <a:ahLst/>
              <a:cxnLst/>
              <a:rect l="l" t="t" r="r" b="b"/>
              <a:pathLst>
                <a:path w="1394" h="670" extrusionOk="0">
                  <a:moveTo>
                    <a:pt x="1" y="0"/>
                  </a:moveTo>
                  <a:lnTo>
                    <a:pt x="1" y="670"/>
                  </a:lnTo>
                  <a:lnTo>
                    <a:pt x="1046" y="670"/>
                  </a:lnTo>
                  <a:lnTo>
                    <a:pt x="1180" y="643"/>
                  </a:lnTo>
                  <a:lnTo>
                    <a:pt x="1287" y="590"/>
                  </a:lnTo>
                  <a:lnTo>
                    <a:pt x="1367" y="482"/>
                  </a:lnTo>
                  <a:lnTo>
                    <a:pt x="1394" y="348"/>
                  </a:lnTo>
                  <a:lnTo>
                    <a:pt x="1367" y="215"/>
                  </a:lnTo>
                  <a:lnTo>
                    <a:pt x="1287" y="107"/>
                  </a:lnTo>
                  <a:lnTo>
                    <a:pt x="1180" y="27"/>
                  </a:lnTo>
                  <a:lnTo>
                    <a:pt x="1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2"/>
            <p:cNvSpPr/>
            <p:nvPr/>
          </p:nvSpPr>
          <p:spPr>
            <a:xfrm>
              <a:off x="7205025" y="3567175"/>
              <a:ext cx="34850" cy="16775"/>
            </a:xfrm>
            <a:custGeom>
              <a:avLst/>
              <a:gdLst/>
              <a:ahLst/>
              <a:cxnLst/>
              <a:rect l="l" t="t" r="r" b="b"/>
              <a:pathLst>
                <a:path w="1394" h="671" extrusionOk="0">
                  <a:moveTo>
                    <a:pt x="1" y="0"/>
                  </a:moveTo>
                  <a:lnTo>
                    <a:pt x="1" y="670"/>
                  </a:lnTo>
                  <a:lnTo>
                    <a:pt x="1046" y="670"/>
                  </a:lnTo>
                  <a:lnTo>
                    <a:pt x="1180" y="643"/>
                  </a:lnTo>
                  <a:lnTo>
                    <a:pt x="1287" y="590"/>
                  </a:lnTo>
                  <a:lnTo>
                    <a:pt x="1367" y="483"/>
                  </a:lnTo>
                  <a:lnTo>
                    <a:pt x="1394" y="349"/>
                  </a:lnTo>
                  <a:lnTo>
                    <a:pt x="1367" y="215"/>
                  </a:lnTo>
                  <a:lnTo>
                    <a:pt x="1287" y="108"/>
                  </a:lnTo>
                  <a:lnTo>
                    <a:pt x="1180" y="27"/>
                  </a:lnTo>
                  <a:lnTo>
                    <a:pt x="1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2"/>
            <p:cNvSpPr/>
            <p:nvPr/>
          </p:nvSpPr>
          <p:spPr>
            <a:xfrm>
              <a:off x="7144075" y="3520275"/>
              <a:ext cx="147375" cy="147400"/>
            </a:xfrm>
            <a:custGeom>
              <a:avLst/>
              <a:gdLst/>
              <a:ahLst/>
              <a:cxnLst/>
              <a:rect l="l" t="t" r="r" b="b"/>
              <a:pathLst>
                <a:path w="5895" h="5896" extrusionOk="0">
                  <a:moveTo>
                    <a:pt x="3644" y="751"/>
                  </a:moveTo>
                  <a:lnTo>
                    <a:pt x="3805" y="778"/>
                  </a:lnTo>
                  <a:lnTo>
                    <a:pt x="3912" y="858"/>
                  </a:lnTo>
                  <a:lnTo>
                    <a:pt x="3993" y="992"/>
                  </a:lnTo>
                  <a:lnTo>
                    <a:pt x="4019" y="1126"/>
                  </a:lnTo>
                  <a:lnTo>
                    <a:pt x="4019" y="1260"/>
                  </a:lnTo>
                  <a:lnTo>
                    <a:pt x="4153" y="1340"/>
                  </a:lnTo>
                  <a:lnTo>
                    <a:pt x="4261" y="1421"/>
                  </a:lnTo>
                  <a:lnTo>
                    <a:pt x="4368" y="1528"/>
                  </a:lnTo>
                  <a:lnTo>
                    <a:pt x="4448" y="1662"/>
                  </a:lnTo>
                  <a:lnTo>
                    <a:pt x="4502" y="1769"/>
                  </a:lnTo>
                  <a:lnTo>
                    <a:pt x="4555" y="1930"/>
                  </a:lnTo>
                  <a:lnTo>
                    <a:pt x="4582" y="2064"/>
                  </a:lnTo>
                  <a:lnTo>
                    <a:pt x="4609" y="2225"/>
                  </a:lnTo>
                  <a:lnTo>
                    <a:pt x="4582" y="2412"/>
                  </a:lnTo>
                  <a:lnTo>
                    <a:pt x="4528" y="2627"/>
                  </a:lnTo>
                  <a:lnTo>
                    <a:pt x="4448" y="2787"/>
                  </a:lnTo>
                  <a:lnTo>
                    <a:pt x="4341" y="2948"/>
                  </a:lnTo>
                  <a:lnTo>
                    <a:pt x="4448" y="3109"/>
                  </a:lnTo>
                  <a:lnTo>
                    <a:pt x="4528" y="3270"/>
                  </a:lnTo>
                  <a:lnTo>
                    <a:pt x="4582" y="3457"/>
                  </a:lnTo>
                  <a:lnTo>
                    <a:pt x="4609" y="3671"/>
                  </a:lnTo>
                  <a:lnTo>
                    <a:pt x="4582" y="3832"/>
                  </a:lnTo>
                  <a:lnTo>
                    <a:pt x="4555" y="3966"/>
                  </a:lnTo>
                  <a:lnTo>
                    <a:pt x="4502" y="4100"/>
                  </a:lnTo>
                  <a:lnTo>
                    <a:pt x="4448" y="4234"/>
                  </a:lnTo>
                  <a:lnTo>
                    <a:pt x="4368" y="4368"/>
                  </a:lnTo>
                  <a:lnTo>
                    <a:pt x="4261" y="4475"/>
                  </a:lnTo>
                  <a:lnTo>
                    <a:pt x="4153" y="4556"/>
                  </a:lnTo>
                  <a:lnTo>
                    <a:pt x="4019" y="4636"/>
                  </a:lnTo>
                  <a:lnTo>
                    <a:pt x="4019" y="4743"/>
                  </a:lnTo>
                  <a:lnTo>
                    <a:pt x="3993" y="4904"/>
                  </a:lnTo>
                  <a:lnTo>
                    <a:pt x="3912" y="5038"/>
                  </a:lnTo>
                  <a:lnTo>
                    <a:pt x="3805" y="5118"/>
                  </a:lnTo>
                  <a:lnTo>
                    <a:pt x="3644" y="5145"/>
                  </a:lnTo>
                  <a:lnTo>
                    <a:pt x="3510" y="5118"/>
                  </a:lnTo>
                  <a:lnTo>
                    <a:pt x="3376" y="5038"/>
                  </a:lnTo>
                  <a:lnTo>
                    <a:pt x="3296" y="4931"/>
                  </a:lnTo>
                  <a:lnTo>
                    <a:pt x="3269" y="4770"/>
                  </a:lnTo>
                  <a:lnTo>
                    <a:pt x="2626" y="4770"/>
                  </a:lnTo>
                  <a:lnTo>
                    <a:pt x="2573" y="4931"/>
                  </a:lnTo>
                  <a:lnTo>
                    <a:pt x="2492" y="5038"/>
                  </a:lnTo>
                  <a:lnTo>
                    <a:pt x="2385" y="5118"/>
                  </a:lnTo>
                  <a:lnTo>
                    <a:pt x="2224" y="5145"/>
                  </a:lnTo>
                  <a:lnTo>
                    <a:pt x="2090" y="5118"/>
                  </a:lnTo>
                  <a:lnTo>
                    <a:pt x="1956" y="5038"/>
                  </a:lnTo>
                  <a:lnTo>
                    <a:pt x="1876" y="4931"/>
                  </a:lnTo>
                  <a:lnTo>
                    <a:pt x="1849" y="4770"/>
                  </a:lnTo>
                  <a:lnTo>
                    <a:pt x="1688" y="4770"/>
                  </a:lnTo>
                  <a:lnTo>
                    <a:pt x="1528" y="4743"/>
                  </a:lnTo>
                  <a:lnTo>
                    <a:pt x="1420" y="4663"/>
                  </a:lnTo>
                  <a:lnTo>
                    <a:pt x="1313" y="4529"/>
                  </a:lnTo>
                  <a:lnTo>
                    <a:pt x="1286" y="4395"/>
                  </a:lnTo>
                  <a:lnTo>
                    <a:pt x="1313" y="4234"/>
                  </a:lnTo>
                  <a:lnTo>
                    <a:pt x="1394" y="4127"/>
                  </a:lnTo>
                  <a:lnTo>
                    <a:pt x="1501" y="4047"/>
                  </a:lnTo>
                  <a:lnTo>
                    <a:pt x="1662" y="3993"/>
                  </a:lnTo>
                  <a:lnTo>
                    <a:pt x="1662" y="1876"/>
                  </a:lnTo>
                  <a:lnTo>
                    <a:pt x="1501" y="1850"/>
                  </a:lnTo>
                  <a:lnTo>
                    <a:pt x="1394" y="1769"/>
                  </a:lnTo>
                  <a:lnTo>
                    <a:pt x="1313" y="1635"/>
                  </a:lnTo>
                  <a:lnTo>
                    <a:pt x="1286" y="1501"/>
                  </a:lnTo>
                  <a:lnTo>
                    <a:pt x="1313" y="1340"/>
                  </a:lnTo>
                  <a:lnTo>
                    <a:pt x="1420" y="1233"/>
                  </a:lnTo>
                  <a:lnTo>
                    <a:pt x="1528" y="1153"/>
                  </a:lnTo>
                  <a:lnTo>
                    <a:pt x="1688" y="1099"/>
                  </a:lnTo>
                  <a:lnTo>
                    <a:pt x="1849" y="1099"/>
                  </a:lnTo>
                  <a:lnTo>
                    <a:pt x="1876" y="965"/>
                  </a:lnTo>
                  <a:lnTo>
                    <a:pt x="1956" y="858"/>
                  </a:lnTo>
                  <a:lnTo>
                    <a:pt x="2090" y="778"/>
                  </a:lnTo>
                  <a:lnTo>
                    <a:pt x="2224" y="751"/>
                  </a:lnTo>
                  <a:lnTo>
                    <a:pt x="2385" y="778"/>
                  </a:lnTo>
                  <a:lnTo>
                    <a:pt x="2492" y="858"/>
                  </a:lnTo>
                  <a:lnTo>
                    <a:pt x="2573" y="965"/>
                  </a:lnTo>
                  <a:lnTo>
                    <a:pt x="2626" y="1099"/>
                  </a:lnTo>
                  <a:lnTo>
                    <a:pt x="3269" y="1099"/>
                  </a:lnTo>
                  <a:lnTo>
                    <a:pt x="3296" y="965"/>
                  </a:lnTo>
                  <a:lnTo>
                    <a:pt x="3376" y="858"/>
                  </a:lnTo>
                  <a:lnTo>
                    <a:pt x="3510" y="778"/>
                  </a:lnTo>
                  <a:lnTo>
                    <a:pt x="3644" y="751"/>
                  </a:lnTo>
                  <a:close/>
                  <a:moveTo>
                    <a:pt x="2948" y="1"/>
                  </a:moveTo>
                  <a:lnTo>
                    <a:pt x="2653" y="28"/>
                  </a:lnTo>
                  <a:lnTo>
                    <a:pt x="2358" y="54"/>
                  </a:lnTo>
                  <a:lnTo>
                    <a:pt x="2063" y="135"/>
                  </a:lnTo>
                  <a:lnTo>
                    <a:pt x="1796" y="242"/>
                  </a:lnTo>
                  <a:lnTo>
                    <a:pt x="1554" y="349"/>
                  </a:lnTo>
                  <a:lnTo>
                    <a:pt x="1313" y="510"/>
                  </a:lnTo>
                  <a:lnTo>
                    <a:pt x="1072" y="671"/>
                  </a:lnTo>
                  <a:lnTo>
                    <a:pt x="858" y="858"/>
                  </a:lnTo>
                  <a:lnTo>
                    <a:pt x="670" y="1073"/>
                  </a:lnTo>
                  <a:lnTo>
                    <a:pt x="509" y="1314"/>
                  </a:lnTo>
                  <a:lnTo>
                    <a:pt x="376" y="1555"/>
                  </a:lnTo>
                  <a:lnTo>
                    <a:pt x="242" y="1796"/>
                  </a:lnTo>
                  <a:lnTo>
                    <a:pt x="134" y="2064"/>
                  </a:lnTo>
                  <a:lnTo>
                    <a:pt x="81" y="2359"/>
                  </a:lnTo>
                  <a:lnTo>
                    <a:pt x="27" y="2653"/>
                  </a:lnTo>
                  <a:lnTo>
                    <a:pt x="0" y="2948"/>
                  </a:lnTo>
                  <a:lnTo>
                    <a:pt x="27" y="3243"/>
                  </a:lnTo>
                  <a:lnTo>
                    <a:pt x="81" y="3538"/>
                  </a:lnTo>
                  <a:lnTo>
                    <a:pt x="134" y="3805"/>
                  </a:lnTo>
                  <a:lnTo>
                    <a:pt x="242" y="4100"/>
                  </a:lnTo>
                  <a:lnTo>
                    <a:pt x="376" y="4341"/>
                  </a:lnTo>
                  <a:lnTo>
                    <a:pt x="509" y="4582"/>
                  </a:lnTo>
                  <a:lnTo>
                    <a:pt x="670" y="4824"/>
                  </a:lnTo>
                  <a:lnTo>
                    <a:pt x="858" y="5011"/>
                  </a:lnTo>
                  <a:lnTo>
                    <a:pt x="1072" y="5199"/>
                  </a:lnTo>
                  <a:lnTo>
                    <a:pt x="1313" y="5386"/>
                  </a:lnTo>
                  <a:lnTo>
                    <a:pt x="1554" y="5520"/>
                  </a:lnTo>
                  <a:lnTo>
                    <a:pt x="1796" y="5654"/>
                  </a:lnTo>
                  <a:lnTo>
                    <a:pt x="2063" y="5761"/>
                  </a:lnTo>
                  <a:lnTo>
                    <a:pt x="2358" y="5815"/>
                  </a:lnTo>
                  <a:lnTo>
                    <a:pt x="2653" y="5869"/>
                  </a:lnTo>
                  <a:lnTo>
                    <a:pt x="2948" y="5895"/>
                  </a:lnTo>
                  <a:lnTo>
                    <a:pt x="3242" y="5869"/>
                  </a:lnTo>
                  <a:lnTo>
                    <a:pt x="3537" y="5815"/>
                  </a:lnTo>
                  <a:lnTo>
                    <a:pt x="3832" y="5761"/>
                  </a:lnTo>
                  <a:lnTo>
                    <a:pt x="4100" y="5654"/>
                  </a:lnTo>
                  <a:lnTo>
                    <a:pt x="4341" y="5520"/>
                  </a:lnTo>
                  <a:lnTo>
                    <a:pt x="4582" y="5386"/>
                  </a:lnTo>
                  <a:lnTo>
                    <a:pt x="4823" y="5199"/>
                  </a:lnTo>
                  <a:lnTo>
                    <a:pt x="5038" y="5011"/>
                  </a:lnTo>
                  <a:lnTo>
                    <a:pt x="5225" y="4824"/>
                  </a:lnTo>
                  <a:lnTo>
                    <a:pt x="5386" y="4582"/>
                  </a:lnTo>
                  <a:lnTo>
                    <a:pt x="5520" y="4341"/>
                  </a:lnTo>
                  <a:lnTo>
                    <a:pt x="5654" y="4100"/>
                  </a:lnTo>
                  <a:lnTo>
                    <a:pt x="5761" y="3805"/>
                  </a:lnTo>
                  <a:lnTo>
                    <a:pt x="5815" y="3538"/>
                  </a:lnTo>
                  <a:lnTo>
                    <a:pt x="5868" y="3243"/>
                  </a:lnTo>
                  <a:lnTo>
                    <a:pt x="5895" y="2948"/>
                  </a:lnTo>
                  <a:lnTo>
                    <a:pt x="5868" y="2653"/>
                  </a:lnTo>
                  <a:lnTo>
                    <a:pt x="5815" y="2359"/>
                  </a:lnTo>
                  <a:lnTo>
                    <a:pt x="5761" y="2064"/>
                  </a:lnTo>
                  <a:lnTo>
                    <a:pt x="5654" y="1796"/>
                  </a:lnTo>
                  <a:lnTo>
                    <a:pt x="5520" y="1555"/>
                  </a:lnTo>
                  <a:lnTo>
                    <a:pt x="5386" y="1314"/>
                  </a:lnTo>
                  <a:lnTo>
                    <a:pt x="5225" y="1073"/>
                  </a:lnTo>
                  <a:lnTo>
                    <a:pt x="5038" y="858"/>
                  </a:lnTo>
                  <a:lnTo>
                    <a:pt x="4823" y="671"/>
                  </a:lnTo>
                  <a:lnTo>
                    <a:pt x="4582" y="510"/>
                  </a:lnTo>
                  <a:lnTo>
                    <a:pt x="4341" y="349"/>
                  </a:lnTo>
                  <a:lnTo>
                    <a:pt x="4100" y="242"/>
                  </a:lnTo>
                  <a:lnTo>
                    <a:pt x="3832" y="135"/>
                  </a:lnTo>
                  <a:lnTo>
                    <a:pt x="3537" y="54"/>
                  </a:lnTo>
                  <a:lnTo>
                    <a:pt x="3242" y="28"/>
                  </a:lnTo>
                  <a:lnTo>
                    <a:pt x="29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2"/>
            <p:cNvSpPr/>
            <p:nvPr/>
          </p:nvSpPr>
          <p:spPr>
            <a:xfrm>
              <a:off x="7067700" y="3419150"/>
              <a:ext cx="297450" cy="330900"/>
            </a:xfrm>
            <a:custGeom>
              <a:avLst/>
              <a:gdLst/>
              <a:ahLst/>
              <a:cxnLst/>
              <a:rect l="l" t="t" r="r" b="b"/>
              <a:pathLst>
                <a:path w="11898" h="13236" extrusionOk="0">
                  <a:moveTo>
                    <a:pt x="6003" y="3269"/>
                  </a:moveTo>
                  <a:lnTo>
                    <a:pt x="6378" y="3296"/>
                  </a:lnTo>
                  <a:lnTo>
                    <a:pt x="6753" y="3349"/>
                  </a:lnTo>
                  <a:lnTo>
                    <a:pt x="7101" y="3430"/>
                  </a:lnTo>
                  <a:lnTo>
                    <a:pt x="7450" y="3564"/>
                  </a:lnTo>
                  <a:lnTo>
                    <a:pt x="7771" y="3724"/>
                  </a:lnTo>
                  <a:lnTo>
                    <a:pt x="8066" y="3912"/>
                  </a:lnTo>
                  <a:lnTo>
                    <a:pt x="8360" y="4126"/>
                  </a:lnTo>
                  <a:lnTo>
                    <a:pt x="8628" y="4367"/>
                  </a:lnTo>
                  <a:lnTo>
                    <a:pt x="8870" y="4635"/>
                  </a:lnTo>
                  <a:lnTo>
                    <a:pt x="9084" y="4903"/>
                  </a:lnTo>
                  <a:lnTo>
                    <a:pt x="9271" y="5225"/>
                  </a:lnTo>
                  <a:lnTo>
                    <a:pt x="9432" y="5546"/>
                  </a:lnTo>
                  <a:lnTo>
                    <a:pt x="9539" y="5895"/>
                  </a:lnTo>
                  <a:lnTo>
                    <a:pt x="9647" y="6243"/>
                  </a:lnTo>
                  <a:lnTo>
                    <a:pt x="9700" y="6618"/>
                  </a:lnTo>
                  <a:lnTo>
                    <a:pt x="9727" y="6993"/>
                  </a:lnTo>
                  <a:lnTo>
                    <a:pt x="9700" y="7368"/>
                  </a:lnTo>
                  <a:lnTo>
                    <a:pt x="9647" y="7743"/>
                  </a:lnTo>
                  <a:lnTo>
                    <a:pt x="9539" y="8092"/>
                  </a:lnTo>
                  <a:lnTo>
                    <a:pt x="9432" y="8440"/>
                  </a:lnTo>
                  <a:lnTo>
                    <a:pt x="9271" y="8761"/>
                  </a:lnTo>
                  <a:lnTo>
                    <a:pt x="9084" y="9056"/>
                  </a:lnTo>
                  <a:lnTo>
                    <a:pt x="8870" y="9351"/>
                  </a:lnTo>
                  <a:lnTo>
                    <a:pt x="8628" y="9619"/>
                  </a:lnTo>
                  <a:lnTo>
                    <a:pt x="8360" y="9860"/>
                  </a:lnTo>
                  <a:lnTo>
                    <a:pt x="8066" y="10074"/>
                  </a:lnTo>
                  <a:lnTo>
                    <a:pt x="7771" y="10262"/>
                  </a:lnTo>
                  <a:lnTo>
                    <a:pt x="7450" y="10423"/>
                  </a:lnTo>
                  <a:lnTo>
                    <a:pt x="7101" y="10530"/>
                  </a:lnTo>
                  <a:lnTo>
                    <a:pt x="6753" y="10637"/>
                  </a:lnTo>
                  <a:lnTo>
                    <a:pt x="6378" y="10691"/>
                  </a:lnTo>
                  <a:lnTo>
                    <a:pt x="6003" y="10717"/>
                  </a:lnTo>
                  <a:lnTo>
                    <a:pt x="5628" y="10691"/>
                  </a:lnTo>
                  <a:lnTo>
                    <a:pt x="5252" y="10637"/>
                  </a:lnTo>
                  <a:lnTo>
                    <a:pt x="4904" y="10530"/>
                  </a:lnTo>
                  <a:lnTo>
                    <a:pt x="4556" y="10423"/>
                  </a:lnTo>
                  <a:lnTo>
                    <a:pt x="4234" y="10262"/>
                  </a:lnTo>
                  <a:lnTo>
                    <a:pt x="3940" y="10074"/>
                  </a:lnTo>
                  <a:lnTo>
                    <a:pt x="3645" y="9860"/>
                  </a:lnTo>
                  <a:lnTo>
                    <a:pt x="3377" y="9619"/>
                  </a:lnTo>
                  <a:lnTo>
                    <a:pt x="3136" y="9351"/>
                  </a:lnTo>
                  <a:lnTo>
                    <a:pt x="2921" y="9056"/>
                  </a:lnTo>
                  <a:lnTo>
                    <a:pt x="2734" y="8761"/>
                  </a:lnTo>
                  <a:lnTo>
                    <a:pt x="2573" y="8440"/>
                  </a:lnTo>
                  <a:lnTo>
                    <a:pt x="2466" y="8092"/>
                  </a:lnTo>
                  <a:lnTo>
                    <a:pt x="2359" y="7743"/>
                  </a:lnTo>
                  <a:lnTo>
                    <a:pt x="2305" y="7368"/>
                  </a:lnTo>
                  <a:lnTo>
                    <a:pt x="2278" y="6993"/>
                  </a:lnTo>
                  <a:lnTo>
                    <a:pt x="2305" y="6618"/>
                  </a:lnTo>
                  <a:lnTo>
                    <a:pt x="2359" y="6243"/>
                  </a:lnTo>
                  <a:lnTo>
                    <a:pt x="2466" y="5895"/>
                  </a:lnTo>
                  <a:lnTo>
                    <a:pt x="2573" y="5546"/>
                  </a:lnTo>
                  <a:lnTo>
                    <a:pt x="2734" y="5225"/>
                  </a:lnTo>
                  <a:lnTo>
                    <a:pt x="2921" y="4903"/>
                  </a:lnTo>
                  <a:lnTo>
                    <a:pt x="3136" y="4635"/>
                  </a:lnTo>
                  <a:lnTo>
                    <a:pt x="3377" y="4367"/>
                  </a:lnTo>
                  <a:lnTo>
                    <a:pt x="3645" y="4126"/>
                  </a:lnTo>
                  <a:lnTo>
                    <a:pt x="3940" y="3912"/>
                  </a:lnTo>
                  <a:lnTo>
                    <a:pt x="4234" y="3724"/>
                  </a:lnTo>
                  <a:lnTo>
                    <a:pt x="4556" y="3564"/>
                  </a:lnTo>
                  <a:lnTo>
                    <a:pt x="4904" y="3430"/>
                  </a:lnTo>
                  <a:lnTo>
                    <a:pt x="5252" y="3349"/>
                  </a:lnTo>
                  <a:lnTo>
                    <a:pt x="5628" y="3296"/>
                  </a:lnTo>
                  <a:lnTo>
                    <a:pt x="6003" y="3269"/>
                  </a:lnTo>
                  <a:close/>
                  <a:moveTo>
                    <a:pt x="1743" y="0"/>
                  </a:moveTo>
                  <a:lnTo>
                    <a:pt x="1555" y="27"/>
                  </a:lnTo>
                  <a:lnTo>
                    <a:pt x="1367" y="80"/>
                  </a:lnTo>
                  <a:lnTo>
                    <a:pt x="1180" y="134"/>
                  </a:lnTo>
                  <a:lnTo>
                    <a:pt x="1019" y="214"/>
                  </a:lnTo>
                  <a:lnTo>
                    <a:pt x="858" y="322"/>
                  </a:lnTo>
                  <a:lnTo>
                    <a:pt x="698" y="429"/>
                  </a:lnTo>
                  <a:lnTo>
                    <a:pt x="564" y="563"/>
                  </a:lnTo>
                  <a:lnTo>
                    <a:pt x="430" y="697"/>
                  </a:lnTo>
                  <a:lnTo>
                    <a:pt x="323" y="857"/>
                  </a:lnTo>
                  <a:lnTo>
                    <a:pt x="215" y="1018"/>
                  </a:lnTo>
                  <a:lnTo>
                    <a:pt x="135" y="1206"/>
                  </a:lnTo>
                  <a:lnTo>
                    <a:pt x="81" y="1367"/>
                  </a:lnTo>
                  <a:lnTo>
                    <a:pt x="28" y="1554"/>
                  </a:lnTo>
                  <a:lnTo>
                    <a:pt x="1" y="1768"/>
                  </a:lnTo>
                  <a:lnTo>
                    <a:pt x="1" y="1956"/>
                  </a:lnTo>
                  <a:lnTo>
                    <a:pt x="1" y="2144"/>
                  </a:lnTo>
                  <a:lnTo>
                    <a:pt x="28" y="2331"/>
                  </a:lnTo>
                  <a:lnTo>
                    <a:pt x="81" y="2519"/>
                  </a:lnTo>
                  <a:lnTo>
                    <a:pt x="135" y="2679"/>
                  </a:lnTo>
                  <a:lnTo>
                    <a:pt x="215" y="2867"/>
                  </a:lnTo>
                  <a:lnTo>
                    <a:pt x="323" y="3028"/>
                  </a:lnTo>
                  <a:lnTo>
                    <a:pt x="403" y="3108"/>
                  </a:lnTo>
                  <a:lnTo>
                    <a:pt x="483" y="3162"/>
                  </a:lnTo>
                  <a:lnTo>
                    <a:pt x="564" y="3188"/>
                  </a:lnTo>
                  <a:lnTo>
                    <a:pt x="751" y="3188"/>
                  </a:lnTo>
                  <a:lnTo>
                    <a:pt x="858" y="3135"/>
                  </a:lnTo>
                  <a:lnTo>
                    <a:pt x="1903" y="2438"/>
                  </a:lnTo>
                  <a:lnTo>
                    <a:pt x="2359" y="3162"/>
                  </a:lnTo>
                  <a:lnTo>
                    <a:pt x="1984" y="3537"/>
                  </a:lnTo>
                  <a:lnTo>
                    <a:pt x="1662" y="3965"/>
                  </a:lnTo>
                  <a:lnTo>
                    <a:pt x="1394" y="4394"/>
                  </a:lnTo>
                  <a:lnTo>
                    <a:pt x="1153" y="4876"/>
                  </a:lnTo>
                  <a:lnTo>
                    <a:pt x="966" y="5359"/>
                  </a:lnTo>
                  <a:lnTo>
                    <a:pt x="832" y="5895"/>
                  </a:lnTo>
                  <a:lnTo>
                    <a:pt x="751" y="6430"/>
                  </a:lnTo>
                  <a:lnTo>
                    <a:pt x="724" y="6993"/>
                  </a:lnTo>
                  <a:lnTo>
                    <a:pt x="724" y="7315"/>
                  </a:lnTo>
                  <a:lnTo>
                    <a:pt x="751" y="7609"/>
                  </a:lnTo>
                  <a:lnTo>
                    <a:pt x="805" y="7931"/>
                  </a:lnTo>
                  <a:lnTo>
                    <a:pt x="858" y="8226"/>
                  </a:lnTo>
                  <a:lnTo>
                    <a:pt x="939" y="8520"/>
                  </a:lnTo>
                  <a:lnTo>
                    <a:pt x="1046" y="8788"/>
                  </a:lnTo>
                  <a:lnTo>
                    <a:pt x="1153" y="9083"/>
                  </a:lnTo>
                  <a:lnTo>
                    <a:pt x="1260" y="9351"/>
                  </a:lnTo>
                  <a:lnTo>
                    <a:pt x="1421" y="9619"/>
                  </a:lnTo>
                  <a:lnTo>
                    <a:pt x="1555" y="9860"/>
                  </a:lnTo>
                  <a:lnTo>
                    <a:pt x="1743" y="10101"/>
                  </a:lnTo>
                  <a:lnTo>
                    <a:pt x="1903" y="10342"/>
                  </a:lnTo>
                  <a:lnTo>
                    <a:pt x="2118" y="10557"/>
                  </a:lnTo>
                  <a:lnTo>
                    <a:pt x="2305" y="10771"/>
                  </a:lnTo>
                  <a:lnTo>
                    <a:pt x="2520" y="10985"/>
                  </a:lnTo>
                  <a:lnTo>
                    <a:pt x="2761" y="11173"/>
                  </a:lnTo>
                  <a:lnTo>
                    <a:pt x="2600" y="11307"/>
                  </a:lnTo>
                  <a:lnTo>
                    <a:pt x="2386" y="11575"/>
                  </a:lnTo>
                  <a:lnTo>
                    <a:pt x="2198" y="11816"/>
                  </a:lnTo>
                  <a:lnTo>
                    <a:pt x="2064" y="12057"/>
                  </a:lnTo>
                  <a:lnTo>
                    <a:pt x="1930" y="12271"/>
                  </a:lnTo>
                  <a:lnTo>
                    <a:pt x="1796" y="12593"/>
                  </a:lnTo>
                  <a:lnTo>
                    <a:pt x="1743" y="12727"/>
                  </a:lnTo>
                  <a:lnTo>
                    <a:pt x="1716" y="12888"/>
                  </a:lnTo>
                  <a:lnTo>
                    <a:pt x="1769" y="13022"/>
                  </a:lnTo>
                  <a:lnTo>
                    <a:pt x="1850" y="13129"/>
                  </a:lnTo>
                  <a:lnTo>
                    <a:pt x="1984" y="13209"/>
                  </a:lnTo>
                  <a:lnTo>
                    <a:pt x="2144" y="13236"/>
                  </a:lnTo>
                  <a:lnTo>
                    <a:pt x="2305" y="13182"/>
                  </a:lnTo>
                  <a:lnTo>
                    <a:pt x="2412" y="13102"/>
                  </a:lnTo>
                  <a:lnTo>
                    <a:pt x="2493" y="12968"/>
                  </a:lnTo>
                  <a:lnTo>
                    <a:pt x="2520" y="12834"/>
                  </a:lnTo>
                  <a:lnTo>
                    <a:pt x="2680" y="12512"/>
                  </a:lnTo>
                  <a:lnTo>
                    <a:pt x="2814" y="12298"/>
                  </a:lnTo>
                  <a:lnTo>
                    <a:pt x="2975" y="12084"/>
                  </a:lnTo>
                  <a:lnTo>
                    <a:pt x="3189" y="11843"/>
                  </a:lnTo>
                  <a:lnTo>
                    <a:pt x="3431" y="11602"/>
                  </a:lnTo>
                  <a:lnTo>
                    <a:pt x="3725" y="11762"/>
                  </a:lnTo>
                  <a:lnTo>
                    <a:pt x="4020" y="11896"/>
                  </a:lnTo>
                  <a:lnTo>
                    <a:pt x="4315" y="12003"/>
                  </a:lnTo>
                  <a:lnTo>
                    <a:pt x="4636" y="12111"/>
                  </a:lnTo>
                  <a:lnTo>
                    <a:pt x="4985" y="12191"/>
                  </a:lnTo>
                  <a:lnTo>
                    <a:pt x="5306" y="12245"/>
                  </a:lnTo>
                  <a:lnTo>
                    <a:pt x="5654" y="12271"/>
                  </a:lnTo>
                  <a:lnTo>
                    <a:pt x="6351" y="12271"/>
                  </a:lnTo>
                  <a:lnTo>
                    <a:pt x="6699" y="12245"/>
                  </a:lnTo>
                  <a:lnTo>
                    <a:pt x="7021" y="12164"/>
                  </a:lnTo>
                  <a:lnTo>
                    <a:pt x="7369" y="12111"/>
                  </a:lnTo>
                  <a:lnTo>
                    <a:pt x="7691" y="12003"/>
                  </a:lnTo>
                  <a:lnTo>
                    <a:pt x="7985" y="11896"/>
                  </a:lnTo>
                  <a:lnTo>
                    <a:pt x="8307" y="11762"/>
                  </a:lnTo>
                  <a:lnTo>
                    <a:pt x="8575" y="11602"/>
                  </a:lnTo>
                  <a:lnTo>
                    <a:pt x="8816" y="11816"/>
                  </a:lnTo>
                  <a:lnTo>
                    <a:pt x="9004" y="12030"/>
                  </a:lnTo>
                  <a:lnTo>
                    <a:pt x="9137" y="12245"/>
                  </a:lnTo>
                  <a:lnTo>
                    <a:pt x="9352" y="12593"/>
                  </a:lnTo>
                  <a:lnTo>
                    <a:pt x="9486" y="12861"/>
                  </a:lnTo>
                  <a:lnTo>
                    <a:pt x="9513" y="12968"/>
                  </a:lnTo>
                  <a:lnTo>
                    <a:pt x="9566" y="13075"/>
                  </a:lnTo>
                  <a:lnTo>
                    <a:pt x="9673" y="13156"/>
                  </a:lnTo>
                  <a:lnTo>
                    <a:pt x="9781" y="13209"/>
                  </a:lnTo>
                  <a:lnTo>
                    <a:pt x="9888" y="13236"/>
                  </a:lnTo>
                  <a:lnTo>
                    <a:pt x="9995" y="13209"/>
                  </a:lnTo>
                  <a:lnTo>
                    <a:pt x="10156" y="13129"/>
                  </a:lnTo>
                  <a:lnTo>
                    <a:pt x="10236" y="13022"/>
                  </a:lnTo>
                  <a:lnTo>
                    <a:pt x="10290" y="12888"/>
                  </a:lnTo>
                  <a:lnTo>
                    <a:pt x="10263" y="12727"/>
                  </a:lnTo>
                  <a:lnTo>
                    <a:pt x="10209" y="12593"/>
                  </a:lnTo>
                  <a:lnTo>
                    <a:pt x="10075" y="12271"/>
                  </a:lnTo>
                  <a:lnTo>
                    <a:pt x="9941" y="12057"/>
                  </a:lnTo>
                  <a:lnTo>
                    <a:pt x="9807" y="11816"/>
                  </a:lnTo>
                  <a:lnTo>
                    <a:pt x="9620" y="11575"/>
                  </a:lnTo>
                  <a:lnTo>
                    <a:pt x="9405" y="11307"/>
                  </a:lnTo>
                  <a:lnTo>
                    <a:pt x="9245" y="11173"/>
                  </a:lnTo>
                  <a:lnTo>
                    <a:pt x="9486" y="10985"/>
                  </a:lnTo>
                  <a:lnTo>
                    <a:pt x="9700" y="10771"/>
                  </a:lnTo>
                  <a:lnTo>
                    <a:pt x="9888" y="10557"/>
                  </a:lnTo>
                  <a:lnTo>
                    <a:pt x="10102" y="10342"/>
                  </a:lnTo>
                  <a:lnTo>
                    <a:pt x="10263" y="10101"/>
                  </a:lnTo>
                  <a:lnTo>
                    <a:pt x="10450" y="9860"/>
                  </a:lnTo>
                  <a:lnTo>
                    <a:pt x="10584" y="9619"/>
                  </a:lnTo>
                  <a:lnTo>
                    <a:pt x="10745" y="9351"/>
                  </a:lnTo>
                  <a:lnTo>
                    <a:pt x="10852" y="9083"/>
                  </a:lnTo>
                  <a:lnTo>
                    <a:pt x="10959" y="8788"/>
                  </a:lnTo>
                  <a:lnTo>
                    <a:pt x="11067" y="8520"/>
                  </a:lnTo>
                  <a:lnTo>
                    <a:pt x="11147" y="8226"/>
                  </a:lnTo>
                  <a:lnTo>
                    <a:pt x="11201" y="7931"/>
                  </a:lnTo>
                  <a:lnTo>
                    <a:pt x="11254" y="7609"/>
                  </a:lnTo>
                  <a:lnTo>
                    <a:pt x="11281" y="7315"/>
                  </a:lnTo>
                  <a:lnTo>
                    <a:pt x="11281" y="6993"/>
                  </a:lnTo>
                  <a:lnTo>
                    <a:pt x="11254" y="6430"/>
                  </a:lnTo>
                  <a:lnTo>
                    <a:pt x="11174" y="5868"/>
                  </a:lnTo>
                  <a:lnTo>
                    <a:pt x="11013" y="5332"/>
                  </a:lnTo>
                  <a:lnTo>
                    <a:pt x="10825" y="4823"/>
                  </a:lnTo>
                  <a:lnTo>
                    <a:pt x="10584" y="4341"/>
                  </a:lnTo>
                  <a:lnTo>
                    <a:pt x="10290" y="3885"/>
                  </a:lnTo>
                  <a:lnTo>
                    <a:pt x="9941" y="3483"/>
                  </a:lnTo>
                  <a:lnTo>
                    <a:pt x="9566" y="3108"/>
                  </a:lnTo>
                  <a:lnTo>
                    <a:pt x="9995" y="2438"/>
                  </a:lnTo>
                  <a:lnTo>
                    <a:pt x="11040" y="3135"/>
                  </a:lnTo>
                  <a:lnTo>
                    <a:pt x="11120" y="3188"/>
                  </a:lnTo>
                  <a:lnTo>
                    <a:pt x="11335" y="3188"/>
                  </a:lnTo>
                  <a:lnTo>
                    <a:pt x="11415" y="3162"/>
                  </a:lnTo>
                  <a:lnTo>
                    <a:pt x="11495" y="3108"/>
                  </a:lnTo>
                  <a:lnTo>
                    <a:pt x="11576" y="3028"/>
                  </a:lnTo>
                  <a:lnTo>
                    <a:pt x="11656" y="2867"/>
                  </a:lnTo>
                  <a:lnTo>
                    <a:pt x="11736" y="2679"/>
                  </a:lnTo>
                  <a:lnTo>
                    <a:pt x="11817" y="2519"/>
                  </a:lnTo>
                  <a:lnTo>
                    <a:pt x="11870" y="2331"/>
                  </a:lnTo>
                  <a:lnTo>
                    <a:pt x="11897" y="2144"/>
                  </a:lnTo>
                  <a:lnTo>
                    <a:pt x="11897" y="1956"/>
                  </a:lnTo>
                  <a:lnTo>
                    <a:pt x="11897" y="1768"/>
                  </a:lnTo>
                  <a:lnTo>
                    <a:pt x="11870" y="1554"/>
                  </a:lnTo>
                  <a:lnTo>
                    <a:pt x="11817" y="1367"/>
                  </a:lnTo>
                  <a:lnTo>
                    <a:pt x="11763" y="1206"/>
                  </a:lnTo>
                  <a:lnTo>
                    <a:pt x="11683" y="1018"/>
                  </a:lnTo>
                  <a:lnTo>
                    <a:pt x="11576" y="857"/>
                  </a:lnTo>
                  <a:lnTo>
                    <a:pt x="11468" y="697"/>
                  </a:lnTo>
                  <a:lnTo>
                    <a:pt x="11335" y="563"/>
                  </a:lnTo>
                  <a:lnTo>
                    <a:pt x="11201" y="429"/>
                  </a:lnTo>
                  <a:lnTo>
                    <a:pt x="11040" y="322"/>
                  </a:lnTo>
                  <a:lnTo>
                    <a:pt x="10879" y="214"/>
                  </a:lnTo>
                  <a:lnTo>
                    <a:pt x="10691" y="134"/>
                  </a:lnTo>
                  <a:lnTo>
                    <a:pt x="10531" y="80"/>
                  </a:lnTo>
                  <a:lnTo>
                    <a:pt x="10343" y="27"/>
                  </a:lnTo>
                  <a:lnTo>
                    <a:pt x="10156" y="0"/>
                  </a:lnTo>
                  <a:lnTo>
                    <a:pt x="9781" y="0"/>
                  </a:lnTo>
                  <a:lnTo>
                    <a:pt x="9593" y="27"/>
                  </a:lnTo>
                  <a:lnTo>
                    <a:pt x="9405" y="80"/>
                  </a:lnTo>
                  <a:lnTo>
                    <a:pt x="9218" y="134"/>
                  </a:lnTo>
                  <a:lnTo>
                    <a:pt x="9057" y="214"/>
                  </a:lnTo>
                  <a:lnTo>
                    <a:pt x="8870" y="322"/>
                  </a:lnTo>
                  <a:lnTo>
                    <a:pt x="8736" y="429"/>
                  </a:lnTo>
                  <a:lnTo>
                    <a:pt x="8575" y="563"/>
                  </a:lnTo>
                  <a:lnTo>
                    <a:pt x="8468" y="697"/>
                  </a:lnTo>
                  <a:lnTo>
                    <a:pt x="8334" y="857"/>
                  </a:lnTo>
                  <a:lnTo>
                    <a:pt x="8280" y="991"/>
                  </a:lnTo>
                  <a:lnTo>
                    <a:pt x="8280" y="1125"/>
                  </a:lnTo>
                  <a:lnTo>
                    <a:pt x="8334" y="1286"/>
                  </a:lnTo>
                  <a:lnTo>
                    <a:pt x="8441" y="1393"/>
                  </a:lnTo>
                  <a:lnTo>
                    <a:pt x="9352" y="2010"/>
                  </a:lnTo>
                  <a:lnTo>
                    <a:pt x="8977" y="2599"/>
                  </a:lnTo>
                  <a:lnTo>
                    <a:pt x="8628" y="2411"/>
                  </a:lnTo>
                  <a:lnTo>
                    <a:pt x="8307" y="2224"/>
                  </a:lnTo>
                  <a:lnTo>
                    <a:pt x="7959" y="2063"/>
                  </a:lnTo>
                  <a:lnTo>
                    <a:pt x="7583" y="1929"/>
                  </a:lnTo>
                  <a:lnTo>
                    <a:pt x="7208" y="1849"/>
                  </a:lnTo>
                  <a:lnTo>
                    <a:pt x="6806" y="1768"/>
                  </a:lnTo>
                  <a:lnTo>
                    <a:pt x="6405" y="1715"/>
                  </a:lnTo>
                  <a:lnTo>
                    <a:pt x="6003" y="1688"/>
                  </a:lnTo>
                  <a:lnTo>
                    <a:pt x="5574" y="1715"/>
                  </a:lnTo>
                  <a:lnTo>
                    <a:pt x="5172" y="1768"/>
                  </a:lnTo>
                  <a:lnTo>
                    <a:pt x="4770" y="1849"/>
                  </a:lnTo>
                  <a:lnTo>
                    <a:pt x="4368" y="1956"/>
                  </a:lnTo>
                  <a:lnTo>
                    <a:pt x="3993" y="2090"/>
                  </a:lnTo>
                  <a:lnTo>
                    <a:pt x="3645" y="2251"/>
                  </a:lnTo>
                  <a:lnTo>
                    <a:pt x="3297" y="2438"/>
                  </a:lnTo>
                  <a:lnTo>
                    <a:pt x="2975" y="2653"/>
                  </a:lnTo>
                  <a:lnTo>
                    <a:pt x="2546" y="2010"/>
                  </a:lnTo>
                  <a:lnTo>
                    <a:pt x="3457" y="1393"/>
                  </a:lnTo>
                  <a:lnTo>
                    <a:pt x="3564" y="1286"/>
                  </a:lnTo>
                  <a:lnTo>
                    <a:pt x="3618" y="1125"/>
                  </a:lnTo>
                  <a:lnTo>
                    <a:pt x="3618" y="991"/>
                  </a:lnTo>
                  <a:lnTo>
                    <a:pt x="3564" y="857"/>
                  </a:lnTo>
                  <a:lnTo>
                    <a:pt x="3431" y="697"/>
                  </a:lnTo>
                  <a:lnTo>
                    <a:pt x="3297" y="563"/>
                  </a:lnTo>
                  <a:lnTo>
                    <a:pt x="3163" y="429"/>
                  </a:lnTo>
                  <a:lnTo>
                    <a:pt x="3002" y="322"/>
                  </a:lnTo>
                  <a:lnTo>
                    <a:pt x="2841" y="214"/>
                  </a:lnTo>
                  <a:lnTo>
                    <a:pt x="2680" y="134"/>
                  </a:lnTo>
                  <a:lnTo>
                    <a:pt x="2493" y="80"/>
                  </a:lnTo>
                  <a:lnTo>
                    <a:pt x="2305" y="27"/>
                  </a:lnTo>
                  <a:lnTo>
                    <a:pt x="2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62"/>
          <p:cNvGrpSpPr/>
          <p:nvPr/>
        </p:nvGrpSpPr>
        <p:grpSpPr>
          <a:xfrm>
            <a:off x="1000125" y="4052876"/>
            <a:ext cx="330900" cy="330900"/>
            <a:chOff x="238125" y="4111750"/>
            <a:chExt cx="330900" cy="330900"/>
          </a:xfrm>
        </p:grpSpPr>
        <p:sp>
          <p:nvSpPr>
            <p:cNvPr id="1458" name="Google Shape;1458;p62"/>
            <p:cNvSpPr/>
            <p:nvPr/>
          </p:nvSpPr>
          <p:spPr>
            <a:xfrm>
              <a:off x="362025" y="4207525"/>
              <a:ext cx="95150" cy="56975"/>
            </a:xfrm>
            <a:custGeom>
              <a:avLst/>
              <a:gdLst/>
              <a:ahLst/>
              <a:cxnLst/>
              <a:rect l="l" t="t" r="r" b="b"/>
              <a:pathLst>
                <a:path w="3806" h="2279" extrusionOk="0">
                  <a:moveTo>
                    <a:pt x="1" y="1"/>
                  </a:moveTo>
                  <a:lnTo>
                    <a:pt x="1" y="2278"/>
                  </a:lnTo>
                  <a:lnTo>
                    <a:pt x="2680" y="2278"/>
                  </a:lnTo>
                  <a:lnTo>
                    <a:pt x="2894" y="2251"/>
                  </a:lnTo>
                  <a:lnTo>
                    <a:pt x="3109" y="2198"/>
                  </a:lnTo>
                  <a:lnTo>
                    <a:pt x="3296" y="2090"/>
                  </a:lnTo>
                  <a:lnTo>
                    <a:pt x="3484" y="1957"/>
                  </a:lnTo>
                  <a:lnTo>
                    <a:pt x="3618" y="1769"/>
                  </a:lnTo>
                  <a:lnTo>
                    <a:pt x="3725" y="1581"/>
                  </a:lnTo>
                  <a:lnTo>
                    <a:pt x="3779" y="1367"/>
                  </a:lnTo>
                  <a:lnTo>
                    <a:pt x="3805" y="1153"/>
                  </a:lnTo>
                  <a:lnTo>
                    <a:pt x="3779" y="912"/>
                  </a:lnTo>
                  <a:lnTo>
                    <a:pt x="3725" y="697"/>
                  </a:lnTo>
                  <a:lnTo>
                    <a:pt x="3618" y="510"/>
                  </a:lnTo>
                  <a:lnTo>
                    <a:pt x="3484" y="349"/>
                  </a:lnTo>
                  <a:lnTo>
                    <a:pt x="3296" y="188"/>
                  </a:lnTo>
                  <a:lnTo>
                    <a:pt x="3109" y="81"/>
                  </a:lnTo>
                  <a:lnTo>
                    <a:pt x="2894" y="27"/>
                  </a:lnTo>
                  <a:lnTo>
                    <a:pt x="26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2"/>
            <p:cNvSpPr/>
            <p:nvPr/>
          </p:nvSpPr>
          <p:spPr>
            <a:xfrm>
              <a:off x="362025" y="4283900"/>
              <a:ext cx="85775" cy="56950"/>
            </a:xfrm>
            <a:custGeom>
              <a:avLst/>
              <a:gdLst/>
              <a:ahLst/>
              <a:cxnLst/>
              <a:rect l="l" t="t" r="r" b="b"/>
              <a:pathLst>
                <a:path w="3431" h="2278" extrusionOk="0">
                  <a:moveTo>
                    <a:pt x="1" y="0"/>
                  </a:moveTo>
                  <a:lnTo>
                    <a:pt x="1" y="2277"/>
                  </a:lnTo>
                  <a:lnTo>
                    <a:pt x="1849" y="2277"/>
                  </a:lnTo>
                  <a:lnTo>
                    <a:pt x="1957" y="1983"/>
                  </a:lnTo>
                  <a:lnTo>
                    <a:pt x="2091" y="1688"/>
                  </a:lnTo>
                  <a:lnTo>
                    <a:pt x="2251" y="1393"/>
                  </a:lnTo>
                  <a:lnTo>
                    <a:pt x="2466" y="1125"/>
                  </a:lnTo>
                  <a:lnTo>
                    <a:pt x="2680" y="884"/>
                  </a:lnTo>
                  <a:lnTo>
                    <a:pt x="2894" y="670"/>
                  </a:lnTo>
                  <a:lnTo>
                    <a:pt x="3162" y="456"/>
                  </a:lnTo>
                  <a:lnTo>
                    <a:pt x="3430" y="295"/>
                  </a:lnTo>
                  <a:lnTo>
                    <a:pt x="3270" y="161"/>
                  </a:lnTo>
                  <a:lnTo>
                    <a:pt x="3082" y="80"/>
                  </a:lnTo>
                  <a:lnTo>
                    <a:pt x="2868" y="27"/>
                  </a:lnTo>
                  <a:lnTo>
                    <a:pt x="26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2"/>
            <p:cNvSpPr/>
            <p:nvPr/>
          </p:nvSpPr>
          <p:spPr>
            <a:xfrm>
              <a:off x="238125" y="4111750"/>
              <a:ext cx="324200" cy="324875"/>
            </a:xfrm>
            <a:custGeom>
              <a:avLst/>
              <a:gdLst/>
              <a:ahLst/>
              <a:cxnLst/>
              <a:rect l="l" t="t" r="r" b="b"/>
              <a:pathLst>
                <a:path w="12968" h="12995" extrusionOk="0">
                  <a:moveTo>
                    <a:pt x="6484" y="0"/>
                  </a:moveTo>
                  <a:lnTo>
                    <a:pt x="5841" y="27"/>
                  </a:lnTo>
                  <a:lnTo>
                    <a:pt x="5198" y="134"/>
                  </a:lnTo>
                  <a:lnTo>
                    <a:pt x="4582" y="295"/>
                  </a:lnTo>
                  <a:lnTo>
                    <a:pt x="3992" y="509"/>
                  </a:lnTo>
                  <a:lnTo>
                    <a:pt x="3430" y="777"/>
                  </a:lnTo>
                  <a:lnTo>
                    <a:pt x="2894" y="1099"/>
                  </a:lnTo>
                  <a:lnTo>
                    <a:pt x="2358" y="1474"/>
                  </a:lnTo>
                  <a:lnTo>
                    <a:pt x="1902" y="1903"/>
                  </a:lnTo>
                  <a:lnTo>
                    <a:pt x="1447" y="2385"/>
                  </a:lnTo>
                  <a:lnTo>
                    <a:pt x="1072" y="2894"/>
                  </a:lnTo>
                  <a:lnTo>
                    <a:pt x="750" y="3430"/>
                  </a:lnTo>
                  <a:lnTo>
                    <a:pt x="482" y="4019"/>
                  </a:lnTo>
                  <a:lnTo>
                    <a:pt x="268" y="4609"/>
                  </a:lnTo>
                  <a:lnTo>
                    <a:pt x="107" y="5225"/>
                  </a:lnTo>
                  <a:lnTo>
                    <a:pt x="27" y="5868"/>
                  </a:lnTo>
                  <a:lnTo>
                    <a:pt x="0" y="6511"/>
                  </a:lnTo>
                  <a:lnTo>
                    <a:pt x="27" y="7154"/>
                  </a:lnTo>
                  <a:lnTo>
                    <a:pt x="107" y="7770"/>
                  </a:lnTo>
                  <a:lnTo>
                    <a:pt x="268" y="8386"/>
                  </a:lnTo>
                  <a:lnTo>
                    <a:pt x="482" y="8976"/>
                  </a:lnTo>
                  <a:lnTo>
                    <a:pt x="750" y="9565"/>
                  </a:lnTo>
                  <a:lnTo>
                    <a:pt x="1072" y="10101"/>
                  </a:lnTo>
                  <a:lnTo>
                    <a:pt x="1447" y="10610"/>
                  </a:lnTo>
                  <a:lnTo>
                    <a:pt x="1902" y="11093"/>
                  </a:lnTo>
                  <a:lnTo>
                    <a:pt x="2358" y="11521"/>
                  </a:lnTo>
                  <a:lnTo>
                    <a:pt x="2894" y="11896"/>
                  </a:lnTo>
                  <a:lnTo>
                    <a:pt x="3430" y="12245"/>
                  </a:lnTo>
                  <a:lnTo>
                    <a:pt x="3992" y="12513"/>
                  </a:lnTo>
                  <a:lnTo>
                    <a:pt x="4582" y="12727"/>
                  </a:lnTo>
                  <a:lnTo>
                    <a:pt x="5198" y="12861"/>
                  </a:lnTo>
                  <a:lnTo>
                    <a:pt x="5841" y="12968"/>
                  </a:lnTo>
                  <a:lnTo>
                    <a:pt x="6484" y="12995"/>
                  </a:lnTo>
                  <a:lnTo>
                    <a:pt x="7073" y="12968"/>
                  </a:lnTo>
                  <a:lnTo>
                    <a:pt x="7636" y="12888"/>
                  </a:lnTo>
                  <a:lnTo>
                    <a:pt x="7422" y="12620"/>
                  </a:lnTo>
                  <a:lnTo>
                    <a:pt x="7207" y="12352"/>
                  </a:lnTo>
                  <a:lnTo>
                    <a:pt x="7047" y="12057"/>
                  </a:lnTo>
                  <a:lnTo>
                    <a:pt x="6886" y="11736"/>
                  </a:lnTo>
                  <a:lnTo>
                    <a:pt x="6779" y="11387"/>
                  </a:lnTo>
                  <a:lnTo>
                    <a:pt x="6672" y="11039"/>
                  </a:lnTo>
                  <a:lnTo>
                    <a:pt x="6618" y="10691"/>
                  </a:lnTo>
                  <a:lnTo>
                    <a:pt x="6618" y="10316"/>
                  </a:lnTo>
                  <a:lnTo>
                    <a:pt x="6618" y="9940"/>
                  </a:lnTo>
                  <a:lnTo>
                    <a:pt x="5734" y="9940"/>
                  </a:lnTo>
                  <a:lnTo>
                    <a:pt x="5734" y="10316"/>
                  </a:lnTo>
                  <a:lnTo>
                    <a:pt x="5707" y="10476"/>
                  </a:lnTo>
                  <a:lnTo>
                    <a:pt x="5600" y="10583"/>
                  </a:lnTo>
                  <a:lnTo>
                    <a:pt x="5493" y="10664"/>
                  </a:lnTo>
                  <a:lnTo>
                    <a:pt x="5332" y="10717"/>
                  </a:lnTo>
                  <a:lnTo>
                    <a:pt x="5198" y="10664"/>
                  </a:lnTo>
                  <a:lnTo>
                    <a:pt x="5064" y="10583"/>
                  </a:lnTo>
                  <a:lnTo>
                    <a:pt x="4984" y="10476"/>
                  </a:lnTo>
                  <a:lnTo>
                    <a:pt x="4957" y="10316"/>
                  </a:lnTo>
                  <a:lnTo>
                    <a:pt x="4957" y="9940"/>
                  </a:lnTo>
                  <a:lnTo>
                    <a:pt x="3805" y="9940"/>
                  </a:lnTo>
                  <a:lnTo>
                    <a:pt x="3671" y="9914"/>
                  </a:lnTo>
                  <a:lnTo>
                    <a:pt x="3537" y="9833"/>
                  </a:lnTo>
                  <a:lnTo>
                    <a:pt x="3456" y="9699"/>
                  </a:lnTo>
                  <a:lnTo>
                    <a:pt x="3430" y="9565"/>
                  </a:lnTo>
                  <a:lnTo>
                    <a:pt x="3456" y="9405"/>
                  </a:lnTo>
                  <a:lnTo>
                    <a:pt x="3537" y="9271"/>
                  </a:lnTo>
                  <a:lnTo>
                    <a:pt x="3671" y="9190"/>
                  </a:lnTo>
                  <a:lnTo>
                    <a:pt x="3805" y="9163"/>
                  </a:lnTo>
                  <a:lnTo>
                    <a:pt x="4180" y="9163"/>
                  </a:lnTo>
                  <a:lnTo>
                    <a:pt x="4180" y="3832"/>
                  </a:lnTo>
                  <a:lnTo>
                    <a:pt x="3805" y="3832"/>
                  </a:lnTo>
                  <a:lnTo>
                    <a:pt x="3671" y="3805"/>
                  </a:lnTo>
                  <a:lnTo>
                    <a:pt x="3537" y="3724"/>
                  </a:lnTo>
                  <a:lnTo>
                    <a:pt x="3456" y="3590"/>
                  </a:lnTo>
                  <a:lnTo>
                    <a:pt x="3430" y="3457"/>
                  </a:lnTo>
                  <a:lnTo>
                    <a:pt x="3456" y="3296"/>
                  </a:lnTo>
                  <a:lnTo>
                    <a:pt x="3537" y="3162"/>
                  </a:lnTo>
                  <a:lnTo>
                    <a:pt x="3671" y="3081"/>
                  </a:lnTo>
                  <a:lnTo>
                    <a:pt x="3805" y="3055"/>
                  </a:lnTo>
                  <a:lnTo>
                    <a:pt x="4957" y="3055"/>
                  </a:lnTo>
                  <a:lnTo>
                    <a:pt x="4957" y="2680"/>
                  </a:lnTo>
                  <a:lnTo>
                    <a:pt x="4984" y="2546"/>
                  </a:lnTo>
                  <a:lnTo>
                    <a:pt x="5064" y="2412"/>
                  </a:lnTo>
                  <a:lnTo>
                    <a:pt x="5198" y="2331"/>
                  </a:lnTo>
                  <a:lnTo>
                    <a:pt x="5332" y="2304"/>
                  </a:lnTo>
                  <a:lnTo>
                    <a:pt x="5493" y="2331"/>
                  </a:lnTo>
                  <a:lnTo>
                    <a:pt x="5600" y="2412"/>
                  </a:lnTo>
                  <a:lnTo>
                    <a:pt x="5707" y="2546"/>
                  </a:lnTo>
                  <a:lnTo>
                    <a:pt x="5734" y="2680"/>
                  </a:lnTo>
                  <a:lnTo>
                    <a:pt x="5734" y="3055"/>
                  </a:lnTo>
                  <a:lnTo>
                    <a:pt x="7100" y="3055"/>
                  </a:lnTo>
                  <a:lnTo>
                    <a:pt x="7100" y="2680"/>
                  </a:lnTo>
                  <a:lnTo>
                    <a:pt x="7127" y="2546"/>
                  </a:lnTo>
                  <a:lnTo>
                    <a:pt x="7207" y="2412"/>
                  </a:lnTo>
                  <a:lnTo>
                    <a:pt x="7341" y="2331"/>
                  </a:lnTo>
                  <a:lnTo>
                    <a:pt x="7475" y="2304"/>
                  </a:lnTo>
                  <a:lnTo>
                    <a:pt x="7636" y="2331"/>
                  </a:lnTo>
                  <a:lnTo>
                    <a:pt x="7770" y="2412"/>
                  </a:lnTo>
                  <a:lnTo>
                    <a:pt x="7850" y="2546"/>
                  </a:lnTo>
                  <a:lnTo>
                    <a:pt x="7877" y="2680"/>
                  </a:lnTo>
                  <a:lnTo>
                    <a:pt x="7877" y="3081"/>
                  </a:lnTo>
                  <a:lnTo>
                    <a:pt x="8038" y="3108"/>
                  </a:lnTo>
                  <a:lnTo>
                    <a:pt x="8226" y="3162"/>
                  </a:lnTo>
                  <a:lnTo>
                    <a:pt x="8520" y="3296"/>
                  </a:lnTo>
                  <a:lnTo>
                    <a:pt x="8815" y="3483"/>
                  </a:lnTo>
                  <a:lnTo>
                    <a:pt x="9056" y="3698"/>
                  </a:lnTo>
                  <a:lnTo>
                    <a:pt x="9270" y="3966"/>
                  </a:lnTo>
                  <a:lnTo>
                    <a:pt x="9404" y="4287"/>
                  </a:lnTo>
                  <a:lnTo>
                    <a:pt x="9458" y="4448"/>
                  </a:lnTo>
                  <a:lnTo>
                    <a:pt x="9512" y="4609"/>
                  </a:lnTo>
                  <a:lnTo>
                    <a:pt x="9538" y="4796"/>
                  </a:lnTo>
                  <a:lnTo>
                    <a:pt x="9538" y="4984"/>
                  </a:lnTo>
                  <a:lnTo>
                    <a:pt x="9538" y="5198"/>
                  </a:lnTo>
                  <a:lnTo>
                    <a:pt x="9485" y="5439"/>
                  </a:lnTo>
                  <a:lnTo>
                    <a:pt x="9431" y="5627"/>
                  </a:lnTo>
                  <a:lnTo>
                    <a:pt x="9324" y="5841"/>
                  </a:lnTo>
                  <a:lnTo>
                    <a:pt x="9217" y="6029"/>
                  </a:lnTo>
                  <a:lnTo>
                    <a:pt x="9083" y="6189"/>
                  </a:lnTo>
                  <a:lnTo>
                    <a:pt x="8949" y="6350"/>
                  </a:lnTo>
                  <a:lnTo>
                    <a:pt x="8788" y="6511"/>
                  </a:lnTo>
                  <a:lnTo>
                    <a:pt x="8949" y="6645"/>
                  </a:lnTo>
                  <a:lnTo>
                    <a:pt x="9110" y="6832"/>
                  </a:lnTo>
                  <a:lnTo>
                    <a:pt x="9404" y="6725"/>
                  </a:lnTo>
                  <a:lnTo>
                    <a:pt x="9699" y="6672"/>
                  </a:lnTo>
                  <a:lnTo>
                    <a:pt x="9994" y="6645"/>
                  </a:lnTo>
                  <a:lnTo>
                    <a:pt x="10315" y="6618"/>
                  </a:lnTo>
                  <a:lnTo>
                    <a:pt x="10664" y="6645"/>
                  </a:lnTo>
                  <a:lnTo>
                    <a:pt x="11039" y="6698"/>
                  </a:lnTo>
                  <a:lnTo>
                    <a:pt x="11387" y="6779"/>
                  </a:lnTo>
                  <a:lnTo>
                    <a:pt x="11709" y="6913"/>
                  </a:lnTo>
                  <a:lnTo>
                    <a:pt x="12030" y="7047"/>
                  </a:lnTo>
                  <a:lnTo>
                    <a:pt x="12325" y="7234"/>
                  </a:lnTo>
                  <a:lnTo>
                    <a:pt x="12620" y="7449"/>
                  </a:lnTo>
                  <a:lnTo>
                    <a:pt x="12861" y="7663"/>
                  </a:lnTo>
                  <a:lnTo>
                    <a:pt x="12941" y="7100"/>
                  </a:lnTo>
                  <a:lnTo>
                    <a:pt x="12968" y="6511"/>
                  </a:lnTo>
                  <a:lnTo>
                    <a:pt x="12941" y="5868"/>
                  </a:lnTo>
                  <a:lnTo>
                    <a:pt x="12861" y="5225"/>
                  </a:lnTo>
                  <a:lnTo>
                    <a:pt x="12700" y="4609"/>
                  </a:lnTo>
                  <a:lnTo>
                    <a:pt x="12486" y="4019"/>
                  </a:lnTo>
                  <a:lnTo>
                    <a:pt x="12218" y="3430"/>
                  </a:lnTo>
                  <a:lnTo>
                    <a:pt x="11896" y="2894"/>
                  </a:lnTo>
                  <a:lnTo>
                    <a:pt x="11521" y="2385"/>
                  </a:lnTo>
                  <a:lnTo>
                    <a:pt x="11066" y="1903"/>
                  </a:lnTo>
                  <a:lnTo>
                    <a:pt x="10610" y="1474"/>
                  </a:lnTo>
                  <a:lnTo>
                    <a:pt x="10074" y="1099"/>
                  </a:lnTo>
                  <a:lnTo>
                    <a:pt x="9538" y="777"/>
                  </a:lnTo>
                  <a:lnTo>
                    <a:pt x="8976" y="509"/>
                  </a:lnTo>
                  <a:lnTo>
                    <a:pt x="8386" y="295"/>
                  </a:lnTo>
                  <a:lnTo>
                    <a:pt x="7770" y="134"/>
                  </a:lnTo>
                  <a:lnTo>
                    <a:pt x="7127" y="27"/>
                  </a:lnTo>
                  <a:lnTo>
                    <a:pt x="64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2"/>
            <p:cNvSpPr/>
            <p:nvPr/>
          </p:nvSpPr>
          <p:spPr>
            <a:xfrm>
              <a:off x="422975" y="4296625"/>
              <a:ext cx="146050" cy="146025"/>
            </a:xfrm>
            <a:custGeom>
              <a:avLst/>
              <a:gdLst/>
              <a:ahLst/>
              <a:cxnLst/>
              <a:rect l="l" t="t" r="r" b="b"/>
              <a:pathLst>
                <a:path w="5842" h="5841" extrusionOk="0">
                  <a:moveTo>
                    <a:pt x="1876" y="1447"/>
                  </a:moveTo>
                  <a:lnTo>
                    <a:pt x="1957" y="1474"/>
                  </a:lnTo>
                  <a:lnTo>
                    <a:pt x="2091" y="1554"/>
                  </a:lnTo>
                  <a:lnTo>
                    <a:pt x="2171" y="1661"/>
                  </a:lnTo>
                  <a:lnTo>
                    <a:pt x="2198" y="1822"/>
                  </a:lnTo>
                  <a:lnTo>
                    <a:pt x="2198" y="1902"/>
                  </a:lnTo>
                  <a:lnTo>
                    <a:pt x="2171" y="1983"/>
                  </a:lnTo>
                  <a:lnTo>
                    <a:pt x="2091" y="2090"/>
                  </a:lnTo>
                  <a:lnTo>
                    <a:pt x="1957" y="2170"/>
                  </a:lnTo>
                  <a:lnTo>
                    <a:pt x="1796" y="2224"/>
                  </a:lnTo>
                  <a:lnTo>
                    <a:pt x="1716" y="2197"/>
                  </a:lnTo>
                  <a:lnTo>
                    <a:pt x="1662" y="2170"/>
                  </a:lnTo>
                  <a:lnTo>
                    <a:pt x="1528" y="2090"/>
                  </a:lnTo>
                  <a:lnTo>
                    <a:pt x="1448" y="1983"/>
                  </a:lnTo>
                  <a:lnTo>
                    <a:pt x="1421" y="1822"/>
                  </a:lnTo>
                  <a:lnTo>
                    <a:pt x="1421" y="1742"/>
                  </a:lnTo>
                  <a:lnTo>
                    <a:pt x="1448" y="1661"/>
                  </a:lnTo>
                  <a:lnTo>
                    <a:pt x="1528" y="1554"/>
                  </a:lnTo>
                  <a:lnTo>
                    <a:pt x="1662" y="1474"/>
                  </a:lnTo>
                  <a:lnTo>
                    <a:pt x="1796" y="1447"/>
                  </a:lnTo>
                  <a:close/>
                  <a:moveTo>
                    <a:pt x="3752" y="1715"/>
                  </a:moveTo>
                  <a:lnTo>
                    <a:pt x="3886" y="1742"/>
                  </a:lnTo>
                  <a:lnTo>
                    <a:pt x="4020" y="1822"/>
                  </a:lnTo>
                  <a:lnTo>
                    <a:pt x="4100" y="1956"/>
                  </a:lnTo>
                  <a:lnTo>
                    <a:pt x="4127" y="2090"/>
                  </a:lnTo>
                  <a:lnTo>
                    <a:pt x="4100" y="2251"/>
                  </a:lnTo>
                  <a:lnTo>
                    <a:pt x="4020" y="2385"/>
                  </a:lnTo>
                  <a:lnTo>
                    <a:pt x="2359" y="4019"/>
                  </a:lnTo>
                  <a:lnTo>
                    <a:pt x="2225" y="4126"/>
                  </a:lnTo>
                  <a:lnTo>
                    <a:pt x="2091" y="4153"/>
                  </a:lnTo>
                  <a:lnTo>
                    <a:pt x="1930" y="4126"/>
                  </a:lnTo>
                  <a:lnTo>
                    <a:pt x="1796" y="4019"/>
                  </a:lnTo>
                  <a:lnTo>
                    <a:pt x="1716" y="3912"/>
                  </a:lnTo>
                  <a:lnTo>
                    <a:pt x="1689" y="3751"/>
                  </a:lnTo>
                  <a:lnTo>
                    <a:pt x="1716" y="3617"/>
                  </a:lnTo>
                  <a:lnTo>
                    <a:pt x="1796" y="3483"/>
                  </a:lnTo>
                  <a:lnTo>
                    <a:pt x="3457" y="1822"/>
                  </a:lnTo>
                  <a:lnTo>
                    <a:pt x="3591" y="1742"/>
                  </a:lnTo>
                  <a:lnTo>
                    <a:pt x="3752" y="1715"/>
                  </a:lnTo>
                  <a:close/>
                  <a:moveTo>
                    <a:pt x="4100" y="3644"/>
                  </a:moveTo>
                  <a:lnTo>
                    <a:pt x="4181" y="3671"/>
                  </a:lnTo>
                  <a:lnTo>
                    <a:pt x="4288" y="3751"/>
                  </a:lnTo>
                  <a:lnTo>
                    <a:pt x="4368" y="3885"/>
                  </a:lnTo>
                  <a:lnTo>
                    <a:pt x="4395" y="4046"/>
                  </a:lnTo>
                  <a:lnTo>
                    <a:pt x="4395" y="4099"/>
                  </a:lnTo>
                  <a:lnTo>
                    <a:pt x="4368" y="4180"/>
                  </a:lnTo>
                  <a:lnTo>
                    <a:pt x="4288" y="4314"/>
                  </a:lnTo>
                  <a:lnTo>
                    <a:pt x="4154" y="4394"/>
                  </a:lnTo>
                  <a:lnTo>
                    <a:pt x="4020" y="4421"/>
                  </a:lnTo>
                  <a:lnTo>
                    <a:pt x="3940" y="4421"/>
                  </a:lnTo>
                  <a:lnTo>
                    <a:pt x="3859" y="4394"/>
                  </a:lnTo>
                  <a:lnTo>
                    <a:pt x="3752" y="4314"/>
                  </a:lnTo>
                  <a:lnTo>
                    <a:pt x="3672" y="4180"/>
                  </a:lnTo>
                  <a:lnTo>
                    <a:pt x="3618" y="4046"/>
                  </a:lnTo>
                  <a:lnTo>
                    <a:pt x="3645" y="3965"/>
                  </a:lnTo>
                  <a:lnTo>
                    <a:pt x="3645" y="3885"/>
                  </a:lnTo>
                  <a:lnTo>
                    <a:pt x="3752" y="3751"/>
                  </a:lnTo>
                  <a:lnTo>
                    <a:pt x="3859" y="3671"/>
                  </a:lnTo>
                  <a:lnTo>
                    <a:pt x="4020" y="3644"/>
                  </a:lnTo>
                  <a:close/>
                  <a:moveTo>
                    <a:pt x="2921" y="0"/>
                  </a:moveTo>
                  <a:lnTo>
                    <a:pt x="2627" y="27"/>
                  </a:lnTo>
                  <a:lnTo>
                    <a:pt x="2332" y="54"/>
                  </a:lnTo>
                  <a:lnTo>
                    <a:pt x="2037" y="134"/>
                  </a:lnTo>
                  <a:lnTo>
                    <a:pt x="1769" y="241"/>
                  </a:lnTo>
                  <a:lnTo>
                    <a:pt x="1528" y="348"/>
                  </a:lnTo>
                  <a:lnTo>
                    <a:pt x="1287" y="509"/>
                  </a:lnTo>
                  <a:lnTo>
                    <a:pt x="1046" y="670"/>
                  </a:lnTo>
                  <a:lnTo>
                    <a:pt x="858" y="857"/>
                  </a:lnTo>
                  <a:lnTo>
                    <a:pt x="671" y="1072"/>
                  </a:lnTo>
                  <a:lnTo>
                    <a:pt x="483" y="1286"/>
                  </a:lnTo>
                  <a:lnTo>
                    <a:pt x="349" y="1527"/>
                  </a:lnTo>
                  <a:lnTo>
                    <a:pt x="215" y="1795"/>
                  </a:lnTo>
                  <a:lnTo>
                    <a:pt x="135" y="2063"/>
                  </a:lnTo>
                  <a:lnTo>
                    <a:pt x="55" y="2331"/>
                  </a:lnTo>
                  <a:lnTo>
                    <a:pt x="1" y="2626"/>
                  </a:lnTo>
                  <a:lnTo>
                    <a:pt x="1" y="2921"/>
                  </a:lnTo>
                  <a:lnTo>
                    <a:pt x="1" y="3215"/>
                  </a:lnTo>
                  <a:lnTo>
                    <a:pt x="55" y="3510"/>
                  </a:lnTo>
                  <a:lnTo>
                    <a:pt x="135" y="3805"/>
                  </a:lnTo>
                  <a:lnTo>
                    <a:pt x="215" y="4073"/>
                  </a:lnTo>
                  <a:lnTo>
                    <a:pt x="349" y="4314"/>
                  </a:lnTo>
                  <a:lnTo>
                    <a:pt x="483" y="4555"/>
                  </a:lnTo>
                  <a:lnTo>
                    <a:pt x="671" y="4796"/>
                  </a:lnTo>
                  <a:lnTo>
                    <a:pt x="858" y="4984"/>
                  </a:lnTo>
                  <a:lnTo>
                    <a:pt x="1046" y="5171"/>
                  </a:lnTo>
                  <a:lnTo>
                    <a:pt x="1287" y="5359"/>
                  </a:lnTo>
                  <a:lnTo>
                    <a:pt x="1528" y="5493"/>
                  </a:lnTo>
                  <a:lnTo>
                    <a:pt x="1769" y="5627"/>
                  </a:lnTo>
                  <a:lnTo>
                    <a:pt x="2037" y="5707"/>
                  </a:lnTo>
                  <a:lnTo>
                    <a:pt x="2332" y="5787"/>
                  </a:lnTo>
                  <a:lnTo>
                    <a:pt x="2627" y="5841"/>
                  </a:lnTo>
                  <a:lnTo>
                    <a:pt x="3216" y="5841"/>
                  </a:lnTo>
                  <a:lnTo>
                    <a:pt x="3511" y="5787"/>
                  </a:lnTo>
                  <a:lnTo>
                    <a:pt x="3779" y="5707"/>
                  </a:lnTo>
                  <a:lnTo>
                    <a:pt x="4047" y="5627"/>
                  </a:lnTo>
                  <a:lnTo>
                    <a:pt x="4315" y="5493"/>
                  </a:lnTo>
                  <a:lnTo>
                    <a:pt x="4556" y="5359"/>
                  </a:lnTo>
                  <a:lnTo>
                    <a:pt x="4770" y="5171"/>
                  </a:lnTo>
                  <a:lnTo>
                    <a:pt x="4984" y="4984"/>
                  </a:lnTo>
                  <a:lnTo>
                    <a:pt x="5172" y="4796"/>
                  </a:lnTo>
                  <a:lnTo>
                    <a:pt x="5333" y="4555"/>
                  </a:lnTo>
                  <a:lnTo>
                    <a:pt x="5467" y="4314"/>
                  </a:lnTo>
                  <a:lnTo>
                    <a:pt x="5601" y="4073"/>
                  </a:lnTo>
                  <a:lnTo>
                    <a:pt x="5708" y="3805"/>
                  </a:lnTo>
                  <a:lnTo>
                    <a:pt x="5761" y="3510"/>
                  </a:lnTo>
                  <a:lnTo>
                    <a:pt x="5815" y="3215"/>
                  </a:lnTo>
                  <a:lnTo>
                    <a:pt x="5842" y="2921"/>
                  </a:lnTo>
                  <a:lnTo>
                    <a:pt x="5815" y="2626"/>
                  </a:lnTo>
                  <a:lnTo>
                    <a:pt x="5761" y="2331"/>
                  </a:lnTo>
                  <a:lnTo>
                    <a:pt x="5708" y="2063"/>
                  </a:lnTo>
                  <a:lnTo>
                    <a:pt x="5601" y="1795"/>
                  </a:lnTo>
                  <a:lnTo>
                    <a:pt x="5467" y="1527"/>
                  </a:lnTo>
                  <a:lnTo>
                    <a:pt x="5333" y="1286"/>
                  </a:lnTo>
                  <a:lnTo>
                    <a:pt x="5172" y="1072"/>
                  </a:lnTo>
                  <a:lnTo>
                    <a:pt x="4984" y="857"/>
                  </a:lnTo>
                  <a:lnTo>
                    <a:pt x="4770" y="670"/>
                  </a:lnTo>
                  <a:lnTo>
                    <a:pt x="4556" y="509"/>
                  </a:lnTo>
                  <a:lnTo>
                    <a:pt x="4315" y="348"/>
                  </a:lnTo>
                  <a:lnTo>
                    <a:pt x="4047" y="241"/>
                  </a:lnTo>
                  <a:lnTo>
                    <a:pt x="3779" y="134"/>
                  </a:lnTo>
                  <a:lnTo>
                    <a:pt x="3511" y="54"/>
                  </a:lnTo>
                  <a:lnTo>
                    <a:pt x="3216" y="27"/>
                  </a:lnTo>
                  <a:lnTo>
                    <a:pt x="29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2" name="Google Shape;1462;p62"/>
          <p:cNvGrpSpPr/>
          <p:nvPr/>
        </p:nvGrpSpPr>
        <p:grpSpPr>
          <a:xfrm>
            <a:off x="1757025" y="4111151"/>
            <a:ext cx="330925" cy="214350"/>
            <a:chOff x="995025" y="4170025"/>
            <a:chExt cx="330925" cy="214350"/>
          </a:xfrm>
        </p:grpSpPr>
        <p:sp>
          <p:nvSpPr>
            <p:cNvPr id="1463" name="Google Shape;1463;p62"/>
            <p:cNvSpPr/>
            <p:nvPr/>
          </p:nvSpPr>
          <p:spPr>
            <a:xfrm>
              <a:off x="1248225" y="4287225"/>
              <a:ext cx="19450" cy="19450"/>
            </a:xfrm>
            <a:custGeom>
              <a:avLst/>
              <a:gdLst/>
              <a:ahLst/>
              <a:cxnLst/>
              <a:rect l="l" t="t" r="r" b="b"/>
              <a:pathLst>
                <a:path w="778" h="778" extrusionOk="0">
                  <a:moveTo>
                    <a:pt x="0" y="1"/>
                  </a:moveTo>
                  <a:lnTo>
                    <a:pt x="0" y="778"/>
                  </a:lnTo>
                  <a:lnTo>
                    <a:pt x="375" y="778"/>
                  </a:lnTo>
                  <a:lnTo>
                    <a:pt x="536" y="751"/>
                  </a:lnTo>
                  <a:lnTo>
                    <a:pt x="643" y="671"/>
                  </a:lnTo>
                  <a:lnTo>
                    <a:pt x="750" y="537"/>
                  </a:lnTo>
                  <a:lnTo>
                    <a:pt x="777" y="376"/>
                  </a:lnTo>
                  <a:lnTo>
                    <a:pt x="750" y="242"/>
                  </a:lnTo>
                  <a:lnTo>
                    <a:pt x="643" y="108"/>
                  </a:lnTo>
                  <a:lnTo>
                    <a:pt x="536" y="28"/>
                  </a:lnTo>
                  <a:lnTo>
                    <a:pt x="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2"/>
            <p:cNvSpPr/>
            <p:nvPr/>
          </p:nvSpPr>
          <p:spPr>
            <a:xfrm>
              <a:off x="1248225" y="4248375"/>
              <a:ext cx="19450" cy="19450"/>
            </a:xfrm>
            <a:custGeom>
              <a:avLst/>
              <a:gdLst/>
              <a:ahLst/>
              <a:cxnLst/>
              <a:rect l="l" t="t" r="r" b="b"/>
              <a:pathLst>
                <a:path w="778" h="778" extrusionOk="0">
                  <a:moveTo>
                    <a:pt x="0" y="1"/>
                  </a:moveTo>
                  <a:lnTo>
                    <a:pt x="0" y="778"/>
                  </a:lnTo>
                  <a:lnTo>
                    <a:pt x="375" y="778"/>
                  </a:lnTo>
                  <a:lnTo>
                    <a:pt x="536" y="751"/>
                  </a:lnTo>
                  <a:lnTo>
                    <a:pt x="643" y="671"/>
                  </a:lnTo>
                  <a:lnTo>
                    <a:pt x="750" y="537"/>
                  </a:lnTo>
                  <a:lnTo>
                    <a:pt x="777" y="376"/>
                  </a:lnTo>
                  <a:lnTo>
                    <a:pt x="750" y="242"/>
                  </a:lnTo>
                  <a:lnTo>
                    <a:pt x="643" y="108"/>
                  </a:lnTo>
                  <a:lnTo>
                    <a:pt x="536" y="28"/>
                  </a:lnTo>
                  <a:lnTo>
                    <a:pt x="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2"/>
            <p:cNvSpPr/>
            <p:nvPr/>
          </p:nvSpPr>
          <p:spPr>
            <a:xfrm>
              <a:off x="995025" y="4170025"/>
              <a:ext cx="330925" cy="214350"/>
            </a:xfrm>
            <a:custGeom>
              <a:avLst/>
              <a:gdLst/>
              <a:ahLst/>
              <a:cxnLst/>
              <a:rect l="l" t="t" r="r" b="b"/>
              <a:pathLst>
                <a:path w="13237" h="8574" extrusionOk="0">
                  <a:moveTo>
                    <a:pt x="8172" y="1581"/>
                  </a:moveTo>
                  <a:lnTo>
                    <a:pt x="8333" y="1608"/>
                  </a:lnTo>
                  <a:lnTo>
                    <a:pt x="8440" y="1688"/>
                  </a:lnTo>
                  <a:lnTo>
                    <a:pt x="8521" y="1795"/>
                  </a:lnTo>
                  <a:lnTo>
                    <a:pt x="8547" y="1956"/>
                  </a:lnTo>
                  <a:lnTo>
                    <a:pt x="8521" y="2117"/>
                  </a:lnTo>
                  <a:lnTo>
                    <a:pt x="8440" y="2224"/>
                  </a:lnTo>
                  <a:lnTo>
                    <a:pt x="8333" y="2304"/>
                  </a:lnTo>
                  <a:lnTo>
                    <a:pt x="8172" y="2358"/>
                  </a:lnTo>
                  <a:lnTo>
                    <a:pt x="1929" y="2358"/>
                  </a:lnTo>
                  <a:lnTo>
                    <a:pt x="1796" y="2304"/>
                  </a:lnTo>
                  <a:lnTo>
                    <a:pt x="1662" y="2224"/>
                  </a:lnTo>
                  <a:lnTo>
                    <a:pt x="1581" y="2117"/>
                  </a:lnTo>
                  <a:lnTo>
                    <a:pt x="1554" y="1956"/>
                  </a:lnTo>
                  <a:lnTo>
                    <a:pt x="1581" y="1795"/>
                  </a:lnTo>
                  <a:lnTo>
                    <a:pt x="1662" y="1688"/>
                  </a:lnTo>
                  <a:lnTo>
                    <a:pt x="1796" y="1608"/>
                  </a:lnTo>
                  <a:lnTo>
                    <a:pt x="1929" y="1581"/>
                  </a:lnTo>
                  <a:close/>
                  <a:moveTo>
                    <a:pt x="8172" y="3135"/>
                  </a:moveTo>
                  <a:lnTo>
                    <a:pt x="8333" y="3162"/>
                  </a:lnTo>
                  <a:lnTo>
                    <a:pt x="8440" y="3242"/>
                  </a:lnTo>
                  <a:lnTo>
                    <a:pt x="8521" y="3376"/>
                  </a:lnTo>
                  <a:lnTo>
                    <a:pt x="8547" y="3510"/>
                  </a:lnTo>
                  <a:lnTo>
                    <a:pt x="8521" y="3671"/>
                  </a:lnTo>
                  <a:lnTo>
                    <a:pt x="8440" y="3778"/>
                  </a:lnTo>
                  <a:lnTo>
                    <a:pt x="8333" y="3885"/>
                  </a:lnTo>
                  <a:lnTo>
                    <a:pt x="8172" y="3912"/>
                  </a:lnTo>
                  <a:lnTo>
                    <a:pt x="1929" y="3912"/>
                  </a:lnTo>
                  <a:lnTo>
                    <a:pt x="1796" y="3885"/>
                  </a:lnTo>
                  <a:lnTo>
                    <a:pt x="1662" y="3778"/>
                  </a:lnTo>
                  <a:lnTo>
                    <a:pt x="1581" y="3671"/>
                  </a:lnTo>
                  <a:lnTo>
                    <a:pt x="1554" y="3510"/>
                  </a:lnTo>
                  <a:lnTo>
                    <a:pt x="1581" y="3376"/>
                  </a:lnTo>
                  <a:lnTo>
                    <a:pt x="1662" y="3242"/>
                  </a:lnTo>
                  <a:lnTo>
                    <a:pt x="1796" y="3162"/>
                  </a:lnTo>
                  <a:lnTo>
                    <a:pt x="1929" y="3135"/>
                  </a:lnTo>
                  <a:close/>
                  <a:moveTo>
                    <a:pt x="8172" y="4689"/>
                  </a:moveTo>
                  <a:lnTo>
                    <a:pt x="8333" y="4716"/>
                  </a:lnTo>
                  <a:lnTo>
                    <a:pt x="8440" y="4796"/>
                  </a:lnTo>
                  <a:lnTo>
                    <a:pt x="8521" y="4930"/>
                  </a:lnTo>
                  <a:lnTo>
                    <a:pt x="8547" y="5064"/>
                  </a:lnTo>
                  <a:lnTo>
                    <a:pt x="8521" y="5225"/>
                  </a:lnTo>
                  <a:lnTo>
                    <a:pt x="8440" y="5359"/>
                  </a:lnTo>
                  <a:lnTo>
                    <a:pt x="8333" y="5439"/>
                  </a:lnTo>
                  <a:lnTo>
                    <a:pt x="8172" y="5466"/>
                  </a:lnTo>
                  <a:lnTo>
                    <a:pt x="1929" y="5466"/>
                  </a:lnTo>
                  <a:lnTo>
                    <a:pt x="1796" y="5439"/>
                  </a:lnTo>
                  <a:lnTo>
                    <a:pt x="1662" y="5359"/>
                  </a:lnTo>
                  <a:lnTo>
                    <a:pt x="1581" y="5225"/>
                  </a:lnTo>
                  <a:lnTo>
                    <a:pt x="1554" y="5064"/>
                  </a:lnTo>
                  <a:lnTo>
                    <a:pt x="1581" y="4930"/>
                  </a:lnTo>
                  <a:lnTo>
                    <a:pt x="1662" y="4796"/>
                  </a:lnTo>
                  <a:lnTo>
                    <a:pt x="1796" y="4716"/>
                  </a:lnTo>
                  <a:lnTo>
                    <a:pt x="1929" y="4689"/>
                  </a:lnTo>
                  <a:close/>
                  <a:moveTo>
                    <a:pt x="10503" y="1822"/>
                  </a:moveTo>
                  <a:lnTo>
                    <a:pt x="10664" y="1849"/>
                  </a:lnTo>
                  <a:lnTo>
                    <a:pt x="10771" y="1929"/>
                  </a:lnTo>
                  <a:lnTo>
                    <a:pt x="10852" y="2063"/>
                  </a:lnTo>
                  <a:lnTo>
                    <a:pt x="10905" y="2224"/>
                  </a:lnTo>
                  <a:lnTo>
                    <a:pt x="10905" y="2412"/>
                  </a:lnTo>
                  <a:lnTo>
                    <a:pt x="11066" y="2492"/>
                  </a:lnTo>
                  <a:lnTo>
                    <a:pt x="11200" y="2572"/>
                  </a:lnTo>
                  <a:lnTo>
                    <a:pt x="11334" y="2706"/>
                  </a:lnTo>
                  <a:lnTo>
                    <a:pt x="11441" y="2840"/>
                  </a:lnTo>
                  <a:lnTo>
                    <a:pt x="11548" y="2974"/>
                  </a:lnTo>
                  <a:lnTo>
                    <a:pt x="11629" y="3162"/>
                  </a:lnTo>
                  <a:lnTo>
                    <a:pt x="11655" y="3323"/>
                  </a:lnTo>
                  <a:lnTo>
                    <a:pt x="11682" y="3510"/>
                  </a:lnTo>
                  <a:lnTo>
                    <a:pt x="11655" y="3724"/>
                  </a:lnTo>
                  <a:lnTo>
                    <a:pt x="11602" y="3939"/>
                  </a:lnTo>
                  <a:lnTo>
                    <a:pt x="11495" y="4126"/>
                  </a:lnTo>
                  <a:lnTo>
                    <a:pt x="11388" y="4287"/>
                  </a:lnTo>
                  <a:lnTo>
                    <a:pt x="11495" y="4448"/>
                  </a:lnTo>
                  <a:lnTo>
                    <a:pt x="11602" y="4662"/>
                  </a:lnTo>
                  <a:lnTo>
                    <a:pt x="11655" y="4850"/>
                  </a:lnTo>
                  <a:lnTo>
                    <a:pt x="11682" y="5064"/>
                  </a:lnTo>
                  <a:lnTo>
                    <a:pt x="11655" y="5252"/>
                  </a:lnTo>
                  <a:lnTo>
                    <a:pt x="11629" y="5439"/>
                  </a:lnTo>
                  <a:lnTo>
                    <a:pt x="11548" y="5600"/>
                  </a:lnTo>
                  <a:lnTo>
                    <a:pt x="11441" y="5761"/>
                  </a:lnTo>
                  <a:lnTo>
                    <a:pt x="11334" y="5895"/>
                  </a:lnTo>
                  <a:lnTo>
                    <a:pt x="11200" y="6002"/>
                  </a:lnTo>
                  <a:lnTo>
                    <a:pt x="11066" y="6109"/>
                  </a:lnTo>
                  <a:lnTo>
                    <a:pt x="10905" y="6163"/>
                  </a:lnTo>
                  <a:lnTo>
                    <a:pt x="10905" y="6377"/>
                  </a:lnTo>
                  <a:lnTo>
                    <a:pt x="10852" y="6511"/>
                  </a:lnTo>
                  <a:lnTo>
                    <a:pt x="10771" y="6645"/>
                  </a:lnTo>
                  <a:lnTo>
                    <a:pt x="10664" y="6725"/>
                  </a:lnTo>
                  <a:lnTo>
                    <a:pt x="10503" y="6752"/>
                  </a:lnTo>
                  <a:lnTo>
                    <a:pt x="10343" y="6725"/>
                  </a:lnTo>
                  <a:lnTo>
                    <a:pt x="10235" y="6645"/>
                  </a:lnTo>
                  <a:lnTo>
                    <a:pt x="10155" y="6511"/>
                  </a:lnTo>
                  <a:lnTo>
                    <a:pt x="10128" y="6377"/>
                  </a:lnTo>
                  <a:lnTo>
                    <a:pt x="10128" y="6243"/>
                  </a:lnTo>
                  <a:lnTo>
                    <a:pt x="9726" y="6243"/>
                  </a:lnTo>
                  <a:lnTo>
                    <a:pt x="9566" y="6216"/>
                  </a:lnTo>
                  <a:lnTo>
                    <a:pt x="9458" y="6136"/>
                  </a:lnTo>
                  <a:lnTo>
                    <a:pt x="9378" y="6002"/>
                  </a:lnTo>
                  <a:lnTo>
                    <a:pt x="9351" y="5841"/>
                  </a:lnTo>
                  <a:lnTo>
                    <a:pt x="9351" y="2733"/>
                  </a:lnTo>
                  <a:lnTo>
                    <a:pt x="9378" y="2572"/>
                  </a:lnTo>
                  <a:lnTo>
                    <a:pt x="9458" y="2465"/>
                  </a:lnTo>
                  <a:lnTo>
                    <a:pt x="9566" y="2385"/>
                  </a:lnTo>
                  <a:lnTo>
                    <a:pt x="9726" y="2358"/>
                  </a:lnTo>
                  <a:lnTo>
                    <a:pt x="10128" y="2358"/>
                  </a:lnTo>
                  <a:lnTo>
                    <a:pt x="10128" y="2224"/>
                  </a:lnTo>
                  <a:lnTo>
                    <a:pt x="10155" y="2063"/>
                  </a:lnTo>
                  <a:lnTo>
                    <a:pt x="10235" y="1929"/>
                  </a:lnTo>
                  <a:lnTo>
                    <a:pt x="10343" y="1849"/>
                  </a:lnTo>
                  <a:lnTo>
                    <a:pt x="10503" y="1822"/>
                  </a:lnTo>
                  <a:close/>
                  <a:moveTo>
                    <a:pt x="4287" y="6243"/>
                  </a:moveTo>
                  <a:lnTo>
                    <a:pt x="4421" y="6270"/>
                  </a:lnTo>
                  <a:lnTo>
                    <a:pt x="4555" y="6350"/>
                  </a:lnTo>
                  <a:lnTo>
                    <a:pt x="4636" y="6484"/>
                  </a:lnTo>
                  <a:lnTo>
                    <a:pt x="4662" y="6618"/>
                  </a:lnTo>
                  <a:lnTo>
                    <a:pt x="4636" y="6779"/>
                  </a:lnTo>
                  <a:lnTo>
                    <a:pt x="4555" y="6913"/>
                  </a:lnTo>
                  <a:lnTo>
                    <a:pt x="4421" y="6993"/>
                  </a:lnTo>
                  <a:lnTo>
                    <a:pt x="4287" y="7020"/>
                  </a:lnTo>
                  <a:lnTo>
                    <a:pt x="1929" y="7020"/>
                  </a:lnTo>
                  <a:lnTo>
                    <a:pt x="1796" y="6993"/>
                  </a:lnTo>
                  <a:lnTo>
                    <a:pt x="1662" y="6913"/>
                  </a:lnTo>
                  <a:lnTo>
                    <a:pt x="1581" y="6779"/>
                  </a:lnTo>
                  <a:lnTo>
                    <a:pt x="1554" y="6618"/>
                  </a:lnTo>
                  <a:lnTo>
                    <a:pt x="1581" y="6484"/>
                  </a:lnTo>
                  <a:lnTo>
                    <a:pt x="1662" y="6350"/>
                  </a:lnTo>
                  <a:lnTo>
                    <a:pt x="1796" y="6270"/>
                  </a:lnTo>
                  <a:lnTo>
                    <a:pt x="1929" y="6243"/>
                  </a:lnTo>
                  <a:close/>
                  <a:moveTo>
                    <a:pt x="8172" y="6243"/>
                  </a:moveTo>
                  <a:lnTo>
                    <a:pt x="8333" y="6270"/>
                  </a:lnTo>
                  <a:lnTo>
                    <a:pt x="8440" y="6350"/>
                  </a:lnTo>
                  <a:lnTo>
                    <a:pt x="8521" y="6484"/>
                  </a:lnTo>
                  <a:lnTo>
                    <a:pt x="8547" y="6618"/>
                  </a:lnTo>
                  <a:lnTo>
                    <a:pt x="8521" y="6779"/>
                  </a:lnTo>
                  <a:lnTo>
                    <a:pt x="8440" y="6913"/>
                  </a:lnTo>
                  <a:lnTo>
                    <a:pt x="8333" y="6993"/>
                  </a:lnTo>
                  <a:lnTo>
                    <a:pt x="8172" y="7020"/>
                  </a:lnTo>
                  <a:lnTo>
                    <a:pt x="5841" y="7020"/>
                  </a:lnTo>
                  <a:lnTo>
                    <a:pt x="5681" y="6993"/>
                  </a:lnTo>
                  <a:lnTo>
                    <a:pt x="5547" y="6913"/>
                  </a:lnTo>
                  <a:lnTo>
                    <a:pt x="5466" y="6779"/>
                  </a:lnTo>
                  <a:lnTo>
                    <a:pt x="5439" y="6618"/>
                  </a:lnTo>
                  <a:lnTo>
                    <a:pt x="5466" y="6484"/>
                  </a:lnTo>
                  <a:lnTo>
                    <a:pt x="5547" y="6350"/>
                  </a:lnTo>
                  <a:lnTo>
                    <a:pt x="5681" y="6270"/>
                  </a:lnTo>
                  <a:lnTo>
                    <a:pt x="5841" y="6243"/>
                  </a:lnTo>
                  <a:close/>
                  <a:moveTo>
                    <a:pt x="965" y="0"/>
                  </a:moveTo>
                  <a:lnTo>
                    <a:pt x="777" y="27"/>
                  </a:lnTo>
                  <a:lnTo>
                    <a:pt x="590" y="81"/>
                  </a:lnTo>
                  <a:lnTo>
                    <a:pt x="429" y="188"/>
                  </a:lnTo>
                  <a:lnTo>
                    <a:pt x="268" y="295"/>
                  </a:lnTo>
                  <a:lnTo>
                    <a:pt x="161" y="456"/>
                  </a:lnTo>
                  <a:lnTo>
                    <a:pt x="81" y="616"/>
                  </a:lnTo>
                  <a:lnTo>
                    <a:pt x="0" y="804"/>
                  </a:lnTo>
                  <a:lnTo>
                    <a:pt x="0" y="992"/>
                  </a:lnTo>
                  <a:lnTo>
                    <a:pt x="0" y="7583"/>
                  </a:lnTo>
                  <a:lnTo>
                    <a:pt x="0" y="7797"/>
                  </a:lnTo>
                  <a:lnTo>
                    <a:pt x="81" y="7985"/>
                  </a:lnTo>
                  <a:lnTo>
                    <a:pt x="161" y="8145"/>
                  </a:lnTo>
                  <a:lnTo>
                    <a:pt x="268" y="8279"/>
                  </a:lnTo>
                  <a:lnTo>
                    <a:pt x="429" y="8413"/>
                  </a:lnTo>
                  <a:lnTo>
                    <a:pt x="590" y="8494"/>
                  </a:lnTo>
                  <a:lnTo>
                    <a:pt x="777" y="8547"/>
                  </a:lnTo>
                  <a:lnTo>
                    <a:pt x="965" y="8574"/>
                  </a:lnTo>
                  <a:lnTo>
                    <a:pt x="12245" y="8574"/>
                  </a:lnTo>
                  <a:lnTo>
                    <a:pt x="12432" y="8547"/>
                  </a:lnTo>
                  <a:lnTo>
                    <a:pt x="12620" y="8494"/>
                  </a:lnTo>
                  <a:lnTo>
                    <a:pt x="12808" y="8413"/>
                  </a:lnTo>
                  <a:lnTo>
                    <a:pt x="12942" y="8279"/>
                  </a:lnTo>
                  <a:lnTo>
                    <a:pt x="13075" y="8145"/>
                  </a:lnTo>
                  <a:lnTo>
                    <a:pt x="13156" y="7985"/>
                  </a:lnTo>
                  <a:lnTo>
                    <a:pt x="13209" y="7797"/>
                  </a:lnTo>
                  <a:lnTo>
                    <a:pt x="13236" y="7583"/>
                  </a:lnTo>
                  <a:lnTo>
                    <a:pt x="13236" y="992"/>
                  </a:lnTo>
                  <a:lnTo>
                    <a:pt x="13209" y="804"/>
                  </a:lnTo>
                  <a:lnTo>
                    <a:pt x="13156" y="616"/>
                  </a:lnTo>
                  <a:lnTo>
                    <a:pt x="13075" y="456"/>
                  </a:lnTo>
                  <a:lnTo>
                    <a:pt x="12942" y="295"/>
                  </a:lnTo>
                  <a:lnTo>
                    <a:pt x="12808" y="188"/>
                  </a:lnTo>
                  <a:lnTo>
                    <a:pt x="12620" y="81"/>
                  </a:lnTo>
                  <a:lnTo>
                    <a:pt x="12432" y="27"/>
                  </a:lnTo>
                  <a:lnTo>
                    <a:pt x="12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62"/>
          <p:cNvGrpSpPr/>
          <p:nvPr/>
        </p:nvGrpSpPr>
        <p:grpSpPr>
          <a:xfrm>
            <a:off x="2513925" y="4075651"/>
            <a:ext cx="330925" cy="286025"/>
            <a:chOff x="1751925" y="4134525"/>
            <a:chExt cx="330925" cy="286025"/>
          </a:xfrm>
        </p:grpSpPr>
        <p:sp>
          <p:nvSpPr>
            <p:cNvPr id="1467" name="Google Shape;1467;p62"/>
            <p:cNvSpPr/>
            <p:nvPr/>
          </p:nvSpPr>
          <p:spPr>
            <a:xfrm>
              <a:off x="1751925" y="4230975"/>
              <a:ext cx="109225" cy="189575"/>
            </a:xfrm>
            <a:custGeom>
              <a:avLst/>
              <a:gdLst/>
              <a:ahLst/>
              <a:cxnLst/>
              <a:rect l="l" t="t" r="r" b="b"/>
              <a:pathLst>
                <a:path w="4369" h="7583" extrusionOk="0">
                  <a:moveTo>
                    <a:pt x="4368" y="0"/>
                  </a:moveTo>
                  <a:lnTo>
                    <a:pt x="4020" y="161"/>
                  </a:lnTo>
                  <a:lnTo>
                    <a:pt x="3511" y="429"/>
                  </a:lnTo>
                  <a:lnTo>
                    <a:pt x="2975" y="751"/>
                  </a:lnTo>
                  <a:lnTo>
                    <a:pt x="2466" y="1126"/>
                  </a:lnTo>
                  <a:lnTo>
                    <a:pt x="1957" y="1554"/>
                  </a:lnTo>
                  <a:lnTo>
                    <a:pt x="1555" y="1929"/>
                  </a:lnTo>
                  <a:lnTo>
                    <a:pt x="1180" y="2278"/>
                  </a:lnTo>
                  <a:lnTo>
                    <a:pt x="590" y="2921"/>
                  </a:lnTo>
                  <a:lnTo>
                    <a:pt x="215" y="3376"/>
                  </a:lnTo>
                  <a:lnTo>
                    <a:pt x="81" y="3564"/>
                  </a:lnTo>
                  <a:lnTo>
                    <a:pt x="1" y="3671"/>
                  </a:lnTo>
                  <a:lnTo>
                    <a:pt x="1" y="3778"/>
                  </a:lnTo>
                  <a:lnTo>
                    <a:pt x="1" y="3912"/>
                  </a:lnTo>
                  <a:lnTo>
                    <a:pt x="81" y="4019"/>
                  </a:lnTo>
                  <a:lnTo>
                    <a:pt x="215" y="4207"/>
                  </a:lnTo>
                  <a:lnTo>
                    <a:pt x="590" y="4662"/>
                  </a:lnTo>
                  <a:lnTo>
                    <a:pt x="1180" y="5305"/>
                  </a:lnTo>
                  <a:lnTo>
                    <a:pt x="1555" y="5654"/>
                  </a:lnTo>
                  <a:lnTo>
                    <a:pt x="1957" y="6029"/>
                  </a:lnTo>
                  <a:lnTo>
                    <a:pt x="2466" y="6458"/>
                  </a:lnTo>
                  <a:lnTo>
                    <a:pt x="2975" y="6833"/>
                  </a:lnTo>
                  <a:lnTo>
                    <a:pt x="3511" y="7154"/>
                  </a:lnTo>
                  <a:lnTo>
                    <a:pt x="4020" y="7422"/>
                  </a:lnTo>
                  <a:lnTo>
                    <a:pt x="4368" y="7583"/>
                  </a:lnTo>
                  <a:lnTo>
                    <a:pt x="4127" y="7422"/>
                  </a:lnTo>
                  <a:lnTo>
                    <a:pt x="3913" y="7261"/>
                  </a:lnTo>
                  <a:lnTo>
                    <a:pt x="3698" y="7074"/>
                  </a:lnTo>
                  <a:lnTo>
                    <a:pt x="3484" y="6886"/>
                  </a:lnTo>
                  <a:lnTo>
                    <a:pt x="3296" y="6699"/>
                  </a:lnTo>
                  <a:lnTo>
                    <a:pt x="3109" y="6458"/>
                  </a:lnTo>
                  <a:lnTo>
                    <a:pt x="2948" y="6243"/>
                  </a:lnTo>
                  <a:lnTo>
                    <a:pt x="2787" y="6002"/>
                  </a:lnTo>
                  <a:lnTo>
                    <a:pt x="2653" y="5761"/>
                  </a:lnTo>
                  <a:lnTo>
                    <a:pt x="2546" y="5493"/>
                  </a:lnTo>
                  <a:lnTo>
                    <a:pt x="2439" y="5225"/>
                  </a:lnTo>
                  <a:lnTo>
                    <a:pt x="2359" y="4957"/>
                  </a:lnTo>
                  <a:lnTo>
                    <a:pt x="2305" y="4662"/>
                  </a:lnTo>
                  <a:lnTo>
                    <a:pt x="2251" y="4394"/>
                  </a:lnTo>
                  <a:lnTo>
                    <a:pt x="2225" y="4100"/>
                  </a:lnTo>
                  <a:lnTo>
                    <a:pt x="2198" y="3778"/>
                  </a:lnTo>
                  <a:lnTo>
                    <a:pt x="2225" y="3483"/>
                  </a:lnTo>
                  <a:lnTo>
                    <a:pt x="2251" y="3189"/>
                  </a:lnTo>
                  <a:lnTo>
                    <a:pt x="2305" y="2894"/>
                  </a:lnTo>
                  <a:lnTo>
                    <a:pt x="2359" y="2626"/>
                  </a:lnTo>
                  <a:lnTo>
                    <a:pt x="2439" y="2358"/>
                  </a:lnTo>
                  <a:lnTo>
                    <a:pt x="2546" y="2090"/>
                  </a:lnTo>
                  <a:lnTo>
                    <a:pt x="2653" y="1822"/>
                  </a:lnTo>
                  <a:lnTo>
                    <a:pt x="2787" y="1581"/>
                  </a:lnTo>
                  <a:lnTo>
                    <a:pt x="2948" y="1340"/>
                  </a:lnTo>
                  <a:lnTo>
                    <a:pt x="3109" y="1099"/>
                  </a:lnTo>
                  <a:lnTo>
                    <a:pt x="3296" y="885"/>
                  </a:lnTo>
                  <a:lnTo>
                    <a:pt x="3484" y="697"/>
                  </a:lnTo>
                  <a:lnTo>
                    <a:pt x="3698" y="483"/>
                  </a:lnTo>
                  <a:lnTo>
                    <a:pt x="3913" y="322"/>
                  </a:lnTo>
                  <a:lnTo>
                    <a:pt x="4127" y="134"/>
                  </a:lnTo>
                  <a:lnTo>
                    <a:pt x="43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2"/>
            <p:cNvSpPr/>
            <p:nvPr/>
          </p:nvSpPr>
          <p:spPr>
            <a:xfrm>
              <a:off x="1973650" y="4230975"/>
              <a:ext cx="109200" cy="189575"/>
            </a:xfrm>
            <a:custGeom>
              <a:avLst/>
              <a:gdLst/>
              <a:ahLst/>
              <a:cxnLst/>
              <a:rect l="l" t="t" r="r" b="b"/>
              <a:pathLst>
                <a:path w="4368" h="7583" extrusionOk="0">
                  <a:moveTo>
                    <a:pt x="0" y="0"/>
                  </a:moveTo>
                  <a:lnTo>
                    <a:pt x="241" y="134"/>
                  </a:lnTo>
                  <a:lnTo>
                    <a:pt x="456" y="322"/>
                  </a:lnTo>
                  <a:lnTo>
                    <a:pt x="670" y="483"/>
                  </a:lnTo>
                  <a:lnTo>
                    <a:pt x="884" y="697"/>
                  </a:lnTo>
                  <a:lnTo>
                    <a:pt x="1072" y="885"/>
                  </a:lnTo>
                  <a:lnTo>
                    <a:pt x="1260" y="1099"/>
                  </a:lnTo>
                  <a:lnTo>
                    <a:pt x="1420" y="1340"/>
                  </a:lnTo>
                  <a:lnTo>
                    <a:pt x="1554" y="1581"/>
                  </a:lnTo>
                  <a:lnTo>
                    <a:pt x="1688" y="1822"/>
                  </a:lnTo>
                  <a:lnTo>
                    <a:pt x="1822" y="2090"/>
                  </a:lnTo>
                  <a:lnTo>
                    <a:pt x="1929" y="2358"/>
                  </a:lnTo>
                  <a:lnTo>
                    <a:pt x="2010" y="2626"/>
                  </a:lnTo>
                  <a:lnTo>
                    <a:pt x="2063" y="2894"/>
                  </a:lnTo>
                  <a:lnTo>
                    <a:pt x="2117" y="3189"/>
                  </a:lnTo>
                  <a:lnTo>
                    <a:pt x="2144" y="3483"/>
                  </a:lnTo>
                  <a:lnTo>
                    <a:pt x="2171" y="3778"/>
                  </a:lnTo>
                  <a:lnTo>
                    <a:pt x="2144" y="4100"/>
                  </a:lnTo>
                  <a:lnTo>
                    <a:pt x="2117" y="4394"/>
                  </a:lnTo>
                  <a:lnTo>
                    <a:pt x="2063" y="4662"/>
                  </a:lnTo>
                  <a:lnTo>
                    <a:pt x="2010" y="4957"/>
                  </a:lnTo>
                  <a:lnTo>
                    <a:pt x="1929" y="5225"/>
                  </a:lnTo>
                  <a:lnTo>
                    <a:pt x="1822" y="5493"/>
                  </a:lnTo>
                  <a:lnTo>
                    <a:pt x="1688" y="5761"/>
                  </a:lnTo>
                  <a:lnTo>
                    <a:pt x="1554" y="6002"/>
                  </a:lnTo>
                  <a:lnTo>
                    <a:pt x="1420" y="6243"/>
                  </a:lnTo>
                  <a:lnTo>
                    <a:pt x="1260" y="6458"/>
                  </a:lnTo>
                  <a:lnTo>
                    <a:pt x="1072" y="6699"/>
                  </a:lnTo>
                  <a:lnTo>
                    <a:pt x="884" y="6886"/>
                  </a:lnTo>
                  <a:lnTo>
                    <a:pt x="670" y="7074"/>
                  </a:lnTo>
                  <a:lnTo>
                    <a:pt x="456" y="7261"/>
                  </a:lnTo>
                  <a:lnTo>
                    <a:pt x="241" y="7422"/>
                  </a:lnTo>
                  <a:lnTo>
                    <a:pt x="0" y="7583"/>
                  </a:lnTo>
                  <a:lnTo>
                    <a:pt x="349" y="7422"/>
                  </a:lnTo>
                  <a:lnTo>
                    <a:pt x="858" y="7154"/>
                  </a:lnTo>
                  <a:lnTo>
                    <a:pt x="1367" y="6833"/>
                  </a:lnTo>
                  <a:lnTo>
                    <a:pt x="1903" y="6458"/>
                  </a:lnTo>
                  <a:lnTo>
                    <a:pt x="2412" y="6029"/>
                  </a:lnTo>
                  <a:lnTo>
                    <a:pt x="2814" y="5654"/>
                  </a:lnTo>
                  <a:lnTo>
                    <a:pt x="3189" y="5305"/>
                  </a:lnTo>
                  <a:lnTo>
                    <a:pt x="3778" y="4662"/>
                  </a:lnTo>
                  <a:lnTo>
                    <a:pt x="4153" y="4207"/>
                  </a:lnTo>
                  <a:lnTo>
                    <a:pt x="4287" y="4019"/>
                  </a:lnTo>
                  <a:lnTo>
                    <a:pt x="4341" y="3912"/>
                  </a:lnTo>
                  <a:lnTo>
                    <a:pt x="4368" y="3778"/>
                  </a:lnTo>
                  <a:lnTo>
                    <a:pt x="4341" y="3671"/>
                  </a:lnTo>
                  <a:lnTo>
                    <a:pt x="4287" y="3564"/>
                  </a:lnTo>
                  <a:lnTo>
                    <a:pt x="4153" y="3376"/>
                  </a:lnTo>
                  <a:lnTo>
                    <a:pt x="3778" y="2921"/>
                  </a:lnTo>
                  <a:lnTo>
                    <a:pt x="3189" y="2278"/>
                  </a:lnTo>
                  <a:lnTo>
                    <a:pt x="2814" y="1929"/>
                  </a:lnTo>
                  <a:lnTo>
                    <a:pt x="2412" y="1554"/>
                  </a:lnTo>
                  <a:lnTo>
                    <a:pt x="1903" y="1126"/>
                  </a:lnTo>
                  <a:lnTo>
                    <a:pt x="1367" y="751"/>
                  </a:lnTo>
                  <a:lnTo>
                    <a:pt x="858" y="429"/>
                  </a:lnTo>
                  <a:lnTo>
                    <a:pt x="349" y="16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2"/>
            <p:cNvSpPr/>
            <p:nvPr/>
          </p:nvSpPr>
          <p:spPr>
            <a:xfrm>
              <a:off x="1907325" y="4296625"/>
              <a:ext cx="19450" cy="19450"/>
            </a:xfrm>
            <a:custGeom>
              <a:avLst/>
              <a:gdLst/>
              <a:ahLst/>
              <a:cxnLst/>
              <a:rect l="l" t="t" r="r" b="b"/>
              <a:pathLst>
                <a:path w="778" h="778" extrusionOk="0">
                  <a:moveTo>
                    <a:pt x="1" y="0"/>
                  </a:moveTo>
                  <a:lnTo>
                    <a:pt x="1" y="777"/>
                  </a:lnTo>
                  <a:lnTo>
                    <a:pt x="403" y="777"/>
                  </a:lnTo>
                  <a:lnTo>
                    <a:pt x="563" y="750"/>
                  </a:lnTo>
                  <a:lnTo>
                    <a:pt x="671" y="670"/>
                  </a:lnTo>
                  <a:lnTo>
                    <a:pt x="751" y="536"/>
                  </a:lnTo>
                  <a:lnTo>
                    <a:pt x="778" y="375"/>
                  </a:lnTo>
                  <a:lnTo>
                    <a:pt x="751" y="241"/>
                  </a:lnTo>
                  <a:lnTo>
                    <a:pt x="671" y="107"/>
                  </a:lnTo>
                  <a:lnTo>
                    <a:pt x="563" y="27"/>
                  </a:lnTo>
                  <a:lnTo>
                    <a:pt x="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2"/>
            <p:cNvSpPr/>
            <p:nvPr/>
          </p:nvSpPr>
          <p:spPr>
            <a:xfrm>
              <a:off x="1907325" y="4335475"/>
              <a:ext cx="19450" cy="19450"/>
            </a:xfrm>
            <a:custGeom>
              <a:avLst/>
              <a:gdLst/>
              <a:ahLst/>
              <a:cxnLst/>
              <a:rect l="l" t="t" r="r" b="b"/>
              <a:pathLst>
                <a:path w="778" h="778" extrusionOk="0">
                  <a:moveTo>
                    <a:pt x="1" y="0"/>
                  </a:moveTo>
                  <a:lnTo>
                    <a:pt x="1" y="777"/>
                  </a:lnTo>
                  <a:lnTo>
                    <a:pt x="403" y="777"/>
                  </a:lnTo>
                  <a:lnTo>
                    <a:pt x="563" y="750"/>
                  </a:lnTo>
                  <a:lnTo>
                    <a:pt x="671" y="670"/>
                  </a:lnTo>
                  <a:lnTo>
                    <a:pt x="751" y="536"/>
                  </a:lnTo>
                  <a:lnTo>
                    <a:pt x="778" y="375"/>
                  </a:lnTo>
                  <a:lnTo>
                    <a:pt x="751" y="241"/>
                  </a:lnTo>
                  <a:lnTo>
                    <a:pt x="671" y="107"/>
                  </a:lnTo>
                  <a:lnTo>
                    <a:pt x="563" y="27"/>
                  </a:lnTo>
                  <a:lnTo>
                    <a:pt x="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2"/>
            <p:cNvSpPr/>
            <p:nvPr/>
          </p:nvSpPr>
          <p:spPr>
            <a:xfrm>
              <a:off x="1826275" y="4235000"/>
              <a:ext cx="182225" cy="181550"/>
            </a:xfrm>
            <a:custGeom>
              <a:avLst/>
              <a:gdLst/>
              <a:ahLst/>
              <a:cxnLst/>
              <a:rect l="l" t="t" r="r" b="b"/>
              <a:pathLst>
                <a:path w="7289" h="7262" extrusionOk="0">
                  <a:moveTo>
                    <a:pt x="3645" y="1152"/>
                  </a:moveTo>
                  <a:lnTo>
                    <a:pt x="3805" y="1179"/>
                  </a:lnTo>
                  <a:lnTo>
                    <a:pt x="3913" y="1286"/>
                  </a:lnTo>
                  <a:lnTo>
                    <a:pt x="3993" y="1393"/>
                  </a:lnTo>
                  <a:lnTo>
                    <a:pt x="4020" y="1554"/>
                  </a:lnTo>
                  <a:lnTo>
                    <a:pt x="4020" y="1742"/>
                  </a:lnTo>
                  <a:lnTo>
                    <a:pt x="4181" y="1822"/>
                  </a:lnTo>
                  <a:lnTo>
                    <a:pt x="4341" y="1929"/>
                  </a:lnTo>
                  <a:lnTo>
                    <a:pt x="4475" y="2036"/>
                  </a:lnTo>
                  <a:lnTo>
                    <a:pt x="4582" y="2170"/>
                  </a:lnTo>
                  <a:lnTo>
                    <a:pt x="4690" y="2331"/>
                  </a:lnTo>
                  <a:lnTo>
                    <a:pt x="4743" y="2492"/>
                  </a:lnTo>
                  <a:lnTo>
                    <a:pt x="4797" y="2653"/>
                  </a:lnTo>
                  <a:lnTo>
                    <a:pt x="4797" y="2840"/>
                  </a:lnTo>
                  <a:lnTo>
                    <a:pt x="4797" y="3055"/>
                  </a:lnTo>
                  <a:lnTo>
                    <a:pt x="4716" y="3269"/>
                  </a:lnTo>
                  <a:lnTo>
                    <a:pt x="4636" y="3456"/>
                  </a:lnTo>
                  <a:lnTo>
                    <a:pt x="4502" y="3617"/>
                  </a:lnTo>
                  <a:lnTo>
                    <a:pt x="4636" y="3805"/>
                  </a:lnTo>
                  <a:lnTo>
                    <a:pt x="4716" y="3992"/>
                  </a:lnTo>
                  <a:lnTo>
                    <a:pt x="4797" y="4180"/>
                  </a:lnTo>
                  <a:lnTo>
                    <a:pt x="4797" y="4394"/>
                  </a:lnTo>
                  <a:lnTo>
                    <a:pt x="4797" y="4582"/>
                  </a:lnTo>
                  <a:lnTo>
                    <a:pt x="4743" y="4769"/>
                  </a:lnTo>
                  <a:lnTo>
                    <a:pt x="4690" y="4930"/>
                  </a:lnTo>
                  <a:lnTo>
                    <a:pt x="4582" y="5091"/>
                  </a:lnTo>
                  <a:lnTo>
                    <a:pt x="4475" y="5225"/>
                  </a:lnTo>
                  <a:lnTo>
                    <a:pt x="4341" y="5332"/>
                  </a:lnTo>
                  <a:lnTo>
                    <a:pt x="4181" y="5439"/>
                  </a:lnTo>
                  <a:lnTo>
                    <a:pt x="4020" y="5520"/>
                  </a:lnTo>
                  <a:lnTo>
                    <a:pt x="4020" y="5707"/>
                  </a:lnTo>
                  <a:lnTo>
                    <a:pt x="3993" y="5868"/>
                  </a:lnTo>
                  <a:lnTo>
                    <a:pt x="3913" y="5975"/>
                  </a:lnTo>
                  <a:lnTo>
                    <a:pt x="3805" y="6055"/>
                  </a:lnTo>
                  <a:lnTo>
                    <a:pt x="3645" y="6082"/>
                  </a:lnTo>
                  <a:lnTo>
                    <a:pt x="3484" y="6055"/>
                  </a:lnTo>
                  <a:lnTo>
                    <a:pt x="3377" y="5975"/>
                  </a:lnTo>
                  <a:lnTo>
                    <a:pt x="3296" y="5868"/>
                  </a:lnTo>
                  <a:lnTo>
                    <a:pt x="3243" y="5707"/>
                  </a:lnTo>
                  <a:lnTo>
                    <a:pt x="3243" y="5573"/>
                  </a:lnTo>
                  <a:lnTo>
                    <a:pt x="2868" y="5573"/>
                  </a:lnTo>
                  <a:lnTo>
                    <a:pt x="2707" y="5546"/>
                  </a:lnTo>
                  <a:lnTo>
                    <a:pt x="2600" y="5466"/>
                  </a:lnTo>
                  <a:lnTo>
                    <a:pt x="2493" y="5332"/>
                  </a:lnTo>
                  <a:lnTo>
                    <a:pt x="2466" y="5198"/>
                  </a:lnTo>
                  <a:lnTo>
                    <a:pt x="2466" y="2063"/>
                  </a:lnTo>
                  <a:lnTo>
                    <a:pt x="2493" y="1929"/>
                  </a:lnTo>
                  <a:lnTo>
                    <a:pt x="2600" y="1795"/>
                  </a:lnTo>
                  <a:lnTo>
                    <a:pt x="2707" y="1715"/>
                  </a:lnTo>
                  <a:lnTo>
                    <a:pt x="2868" y="1688"/>
                  </a:lnTo>
                  <a:lnTo>
                    <a:pt x="3243" y="1688"/>
                  </a:lnTo>
                  <a:lnTo>
                    <a:pt x="3243" y="1554"/>
                  </a:lnTo>
                  <a:lnTo>
                    <a:pt x="3296" y="1393"/>
                  </a:lnTo>
                  <a:lnTo>
                    <a:pt x="3377" y="1286"/>
                  </a:lnTo>
                  <a:lnTo>
                    <a:pt x="3484" y="1179"/>
                  </a:lnTo>
                  <a:lnTo>
                    <a:pt x="3645" y="1152"/>
                  </a:lnTo>
                  <a:close/>
                  <a:moveTo>
                    <a:pt x="3270" y="0"/>
                  </a:moveTo>
                  <a:lnTo>
                    <a:pt x="2921" y="54"/>
                  </a:lnTo>
                  <a:lnTo>
                    <a:pt x="2573" y="161"/>
                  </a:lnTo>
                  <a:lnTo>
                    <a:pt x="2225" y="268"/>
                  </a:lnTo>
                  <a:lnTo>
                    <a:pt x="1903" y="429"/>
                  </a:lnTo>
                  <a:lnTo>
                    <a:pt x="1608" y="616"/>
                  </a:lnTo>
                  <a:lnTo>
                    <a:pt x="1340" y="831"/>
                  </a:lnTo>
                  <a:lnTo>
                    <a:pt x="1073" y="1045"/>
                  </a:lnTo>
                  <a:lnTo>
                    <a:pt x="831" y="1313"/>
                  </a:lnTo>
                  <a:lnTo>
                    <a:pt x="617" y="1608"/>
                  </a:lnTo>
                  <a:lnTo>
                    <a:pt x="456" y="1902"/>
                  </a:lnTo>
                  <a:lnTo>
                    <a:pt x="296" y="2224"/>
                  </a:lnTo>
                  <a:lnTo>
                    <a:pt x="162" y="2545"/>
                  </a:lnTo>
                  <a:lnTo>
                    <a:pt x="81" y="2894"/>
                  </a:lnTo>
                  <a:lnTo>
                    <a:pt x="28" y="3269"/>
                  </a:lnTo>
                  <a:lnTo>
                    <a:pt x="1" y="3617"/>
                  </a:lnTo>
                  <a:lnTo>
                    <a:pt x="28" y="3992"/>
                  </a:lnTo>
                  <a:lnTo>
                    <a:pt x="81" y="4367"/>
                  </a:lnTo>
                  <a:lnTo>
                    <a:pt x="162" y="4716"/>
                  </a:lnTo>
                  <a:lnTo>
                    <a:pt x="296" y="5037"/>
                  </a:lnTo>
                  <a:lnTo>
                    <a:pt x="456" y="5359"/>
                  </a:lnTo>
                  <a:lnTo>
                    <a:pt x="617" y="5653"/>
                  </a:lnTo>
                  <a:lnTo>
                    <a:pt x="831" y="5948"/>
                  </a:lnTo>
                  <a:lnTo>
                    <a:pt x="1073" y="6189"/>
                  </a:lnTo>
                  <a:lnTo>
                    <a:pt x="1340" y="6430"/>
                  </a:lnTo>
                  <a:lnTo>
                    <a:pt x="1608" y="6645"/>
                  </a:lnTo>
                  <a:lnTo>
                    <a:pt x="1903" y="6832"/>
                  </a:lnTo>
                  <a:lnTo>
                    <a:pt x="2225" y="6966"/>
                  </a:lnTo>
                  <a:lnTo>
                    <a:pt x="2573" y="7100"/>
                  </a:lnTo>
                  <a:lnTo>
                    <a:pt x="2921" y="7181"/>
                  </a:lnTo>
                  <a:lnTo>
                    <a:pt x="3270" y="7234"/>
                  </a:lnTo>
                  <a:lnTo>
                    <a:pt x="3645" y="7261"/>
                  </a:lnTo>
                  <a:lnTo>
                    <a:pt x="4020" y="7234"/>
                  </a:lnTo>
                  <a:lnTo>
                    <a:pt x="4368" y="7181"/>
                  </a:lnTo>
                  <a:lnTo>
                    <a:pt x="4716" y="7100"/>
                  </a:lnTo>
                  <a:lnTo>
                    <a:pt x="5065" y="6966"/>
                  </a:lnTo>
                  <a:lnTo>
                    <a:pt x="5386" y="6832"/>
                  </a:lnTo>
                  <a:lnTo>
                    <a:pt x="5681" y="6645"/>
                  </a:lnTo>
                  <a:lnTo>
                    <a:pt x="5949" y="6430"/>
                  </a:lnTo>
                  <a:lnTo>
                    <a:pt x="6217" y="6189"/>
                  </a:lnTo>
                  <a:lnTo>
                    <a:pt x="6458" y="5948"/>
                  </a:lnTo>
                  <a:lnTo>
                    <a:pt x="6646" y="5653"/>
                  </a:lnTo>
                  <a:lnTo>
                    <a:pt x="6833" y="5359"/>
                  </a:lnTo>
                  <a:lnTo>
                    <a:pt x="6994" y="5037"/>
                  </a:lnTo>
                  <a:lnTo>
                    <a:pt x="7101" y="4716"/>
                  </a:lnTo>
                  <a:lnTo>
                    <a:pt x="7208" y="4367"/>
                  </a:lnTo>
                  <a:lnTo>
                    <a:pt x="7262" y="3992"/>
                  </a:lnTo>
                  <a:lnTo>
                    <a:pt x="7289" y="3617"/>
                  </a:lnTo>
                  <a:lnTo>
                    <a:pt x="7262" y="3269"/>
                  </a:lnTo>
                  <a:lnTo>
                    <a:pt x="7208" y="2894"/>
                  </a:lnTo>
                  <a:lnTo>
                    <a:pt x="7101" y="2545"/>
                  </a:lnTo>
                  <a:lnTo>
                    <a:pt x="6994" y="2224"/>
                  </a:lnTo>
                  <a:lnTo>
                    <a:pt x="6833" y="1902"/>
                  </a:lnTo>
                  <a:lnTo>
                    <a:pt x="6646" y="1608"/>
                  </a:lnTo>
                  <a:lnTo>
                    <a:pt x="6458" y="1313"/>
                  </a:lnTo>
                  <a:lnTo>
                    <a:pt x="6217" y="1045"/>
                  </a:lnTo>
                  <a:lnTo>
                    <a:pt x="5949" y="831"/>
                  </a:lnTo>
                  <a:lnTo>
                    <a:pt x="5681" y="616"/>
                  </a:lnTo>
                  <a:lnTo>
                    <a:pt x="5386" y="429"/>
                  </a:lnTo>
                  <a:lnTo>
                    <a:pt x="5065" y="268"/>
                  </a:lnTo>
                  <a:lnTo>
                    <a:pt x="4716" y="161"/>
                  </a:lnTo>
                  <a:lnTo>
                    <a:pt x="4368" y="54"/>
                  </a:lnTo>
                  <a:lnTo>
                    <a:pt x="40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2"/>
            <p:cNvSpPr/>
            <p:nvPr/>
          </p:nvSpPr>
          <p:spPr>
            <a:xfrm>
              <a:off x="1907325" y="4134525"/>
              <a:ext cx="19450" cy="58300"/>
            </a:xfrm>
            <a:custGeom>
              <a:avLst/>
              <a:gdLst/>
              <a:ahLst/>
              <a:cxnLst/>
              <a:rect l="l" t="t" r="r" b="b"/>
              <a:pathLst>
                <a:path w="778" h="2332" extrusionOk="0">
                  <a:moveTo>
                    <a:pt x="403" y="0"/>
                  </a:moveTo>
                  <a:lnTo>
                    <a:pt x="242" y="27"/>
                  </a:lnTo>
                  <a:lnTo>
                    <a:pt x="135" y="107"/>
                  </a:lnTo>
                  <a:lnTo>
                    <a:pt x="54" y="215"/>
                  </a:lnTo>
                  <a:lnTo>
                    <a:pt x="1" y="375"/>
                  </a:lnTo>
                  <a:lnTo>
                    <a:pt x="1" y="1929"/>
                  </a:lnTo>
                  <a:lnTo>
                    <a:pt x="54" y="2090"/>
                  </a:lnTo>
                  <a:lnTo>
                    <a:pt x="135" y="2197"/>
                  </a:lnTo>
                  <a:lnTo>
                    <a:pt x="242" y="2304"/>
                  </a:lnTo>
                  <a:lnTo>
                    <a:pt x="403" y="2331"/>
                  </a:lnTo>
                  <a:lnTo>
                    <a:pt x="563" y="2304"/>
                  </a:lnTo>
                  <a:lnTo>
                    <a:pt x="671" y="2197"/>
                  </a:lnTo>
                  <a:lnTo>
                    <a:pt x="751" y="2090"/>
                  </a:lnTo>
                  <a:lnTo>
                    <a:pt x="778" y="1929"/>
                  </a:lnTo>
                  <a:lnTo>
                    <a:pt x="778" y="375"/>
                  </a:lnTo>
                  <a:lnTo>
                    <a:pt x="751" y="215"/>
                  </a:lnTo>
                  <a:lnTo>
                    <a:pt x="671" y="107"/>
                  </a:lnTo>
                  <a:lnTo>
                    <a:pt x="563" y="27"/>
                  </a:lnTo>
                  <a:lnTo>
                    <a:pt x="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2"/>
            <p:cNvSpPr/>
            <p:nvPr/>
          </p:nvSpPr>
          <p:spPr>
            <a:xfrm>
              <a:off x="1842350" y="4146575"/>
              <a:ext cx="36200" cy="54275"/>
            </a:xfrm>
            <a:custGeom>
              <a:avLst/>
              <a:gdLst/>
              <a:ahLst/>
              <a:cxnLst/>
              <a:rect l="l" t="t" r="r" b="b"/>
              <a:pathLst>
                <a:path w="1448" h="2171" extrusionOk="0">
                  <a:moveTo>
                    <a:pt x="349" y="0"/>
                  </a:moveTo>
                  <a:lnTo>
                    <a:pt x="215" y="27"/>
                  </a:lnTo>
                  <a:lnTo>
                    <a:pt x="81" y="134"/>
                  </a:lnTo>
                  <a:lnTo>
                    <a:pt x="1" y="268"/>
                  </a:lnTo>
                  <a:lnTo>
                    <a:pt x="1" y="402"/>
                  </a:lnTo>
                  <a:lnTo>
                    <a:pt x="28" y="563"/>
                  </a:lnTo>
                  <a:lnTo>
                    <a:pt x="697" y="1956"/>
                  </a:lnTo>
                  <a:lnTo>
                    <a:pt x="778" y="2037"/>
                  </a:lnTo>
                  <a:lnTo>
                    <a:pt x="858" y="2117"/>
                  </a:lnTo>
                  <a:lnTo>
                    <a:pt x="939" y="2171"/>
                  </a:lnTo>
                  <a:lnTo>
                    <a:pt x="1153" y="2171"/>
                  </a:lnTo>
                  <a:lnTo>
                    <a:pt x="1233" y="2144"/>
                  </a:lnTo>
                  <a:lnTo>
                    <a:pt x="1340" y="2037"/>
                  </a:lnTo>
                  <a:lnTo>
                    <a:pt x="1421" y="1930"/>
                  </a:lnTo>
                  <a:lnTo>
                    <a:pt x="1448" y="1769"/>
                  </a:lnTo>
                  <a:lnTo>
                    <a:pt x="1394" y="1608"/>
                  </a:lnTo>
                  <a:lnTo>
                    <a:pt x="724" y="215"/>
                  </a:lnTo>
                  <a:lnTo>
                    <a:pt x="644" y="81"/>
                  </a:lnTo>
                  <a:lnTo>
                    <a:pt x="510" y="27"/>
                  </a:lnTo>
                  <a:lnTo>
                    <a:pt x="3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2"/>
            <p:cNvSpPr/>
            <p:nvPr/>
          </p:nvSpPr>
          <p:spPr>
            <a:xfrm>
              <a:off x="1957575" y="4146575"/>
              <a:ext cx="36200" cy="54275"/>
            </a:xfrm>
            <a:custGeom>
              <a:avLst/>
              <a:gdLst/>
              <a:ahLst/>
              <a:cxnLst/>
              <a:rect l="l" t="t" r="r" b="b"/>
              <a:pathLst>
                <a:path w="1448" h="2171" extrusionOk="0">
                  <a:moveTo>
                    <a:pt x="1072" y="0"/>
                  </a:moveTo>
                  <a:lnTo>
                    <a:pt x="938" y="27"/>
                  </a:lnTo>
                  <a:lnTo>
                    <a:pt x="804" y="81"/>
                  </a:lnTo>
                  <a:lnTo>
                    <a:pt x="724" y="215"/>
                  </a:lnTo>
                  <a:lnTo>
                    <a:pt x="27" y="1608"/>
                  </a:lnTo>
                  <a:lnTo>
                    <a:pt x="0" y="1769"/>
                  </a:lnTo>
                  <a:lnTo>
                    <a:pt x="27" y="1930"/>
                  </a:lnTo>
                  <a:lnTo>
                    <a:pt x="107" y="2037"/>
                  </a:lnTo>
                  <a:lnTo>
                    <a:pt x="215" y="2144"/>
                  </a:lnTo>
                  <a:lnTo>
                    <a:pt x="295" y="2171"/>
                  </a:lnTo>
                  <a:lnTo>
                    <a:pt x="483" y="2171"/>
                  </a:lnTo>
                  <a:lnTo>
                    <a:pt x="590" y="2117"/>
                  </a:lnTo>
                  <a:lnTo>
                    <a:pt x="670" y="2037"/>
                  </a:lnTo>
                  <a:lnTo>
                    <a:pt x="750" y="1956"/>
                  </a:lnTo>
                  <a:lnTo>
                    <a:pt x="1420" y="563"/>
                  </a:lnTo>
                  <a:lnTo>
                    <a:pt x="1447" y="402"/>
                  </a:lnTo>
                  <a:lnTo>
                    <a:pt x="1420" y="268"/>
                  </a:lnTo>
                  <a:lnTo>
                    <a:pt x="1367" y="134"/>
                  </a:lnTo>
                  <a:lnTo>
                    <a:pt x="1233" y="27"/>
                  </a:lnTo>
                  <a:lnTo>
                    <a:pt x="1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 name="Google Shape;1475;p62"/>
          <p:cNvGrpSpPr/>
          <p:nvPr/>
        </p:nvGrpSpPr>
        <p:grpSpPr>
          <a:xfrm>
            <a:off x="3270850" y="4072301"/>
            <a:ext cx="330900" cy="292050"/>
            <a:chOff x="2508850" y="4131175"/>
            <a:chExt cx="330900" cy="292050"/>
          </a:xfrm>
        </p:grpSpPr>
        <p:sp>
          <p:nvSpPr>
            <p:cNvPr id="1476" name="Google Shape;1476;p62"/>
            <p:cNvSpPr/>
            <p:nvPr/>
          </p:nvSpPr>
          <p:spPr>
            <a:xfrm>
              <a:off x="2586550" y="4364950"/>
              <a:ext cx="175500" cy="58275"/>
            </a:xfrm>
            <a:custGeom>
              <a:avLst/>
              <a:gdLst/>
              <a:ahLst/>
              <a:cxnLst/>
              <a:rect l="l" t="t" r="r" b="b"/>
              <a:pathLst>
                <a:path w="7020" h="2331" extrusionOk="0">
                  <a:moveTo>
                    <a:pt x="1233" y="0"/>
                  </a:moveTo>
                  <a:lnTo>
                    <a:pt x="107" y="1688"/>
                  </a:lnTo>
                  <a:lnTo>
                    <a:pt x="27" y="1822"/>
                  </a:lnTo>
                  <a:lnTo>
                    <a:pt x="0" y="1983"/>
                  </a:lnTo>
                  <a:lnTo>
                    <a:pt x="54" y="2117"/>
                  </a:lnTo>
                  <a:lnTo>
                    <a:pt x="134" y="2251"/>
                  </a:lnTo>
                  <a:lnTo>
                    <a:pt x="268" y="2304"/>
                  </a:lnTo>
                  <a:lnTo>
                    <a:pt x="402" y="2331"/>
                  </a:lnTo>
                  <a:lnTo>
                    <a:pt x="563" y="2304"/>
                  </a:lnTo>
                  <a:lnTo>
                    <a:pt x="670" y="2197"/>
                  </a:lnTo>
                  <a:lnTo>
                    <a:pt x="1125" y="1554"/>
                  </a:lnTo>
                  <a:lnTo>
                    <a:pt x="5895" y="1554"/>
                  </a:lnTo>
                  <a:lnTo>
                    <a:pt x="6297" y="2170"/>
                  </a:lnTo>
                  <a:lnTo>
                    <a:pt x="6377" y="2251"/>
                  </a:lnTo>
                  <a:lnTo>
                    <a:pt x="6457" y="2304"/>
                  </a:lnTo>
                  <a:lnTo>
                    <a:pt x="6538" y="2331"/>
                  </a:lnTo>
                  <a:lnTo>
                    <a:pt x="6725" y="2331"/>
                  </a:lnTo>
                  <a:lnTo>
                    <a:pt x="6832" y="2277"/>
                  </a:lnTo>
                  <a:lnTo>
                    <a:pt x="6940" y="2170"/>
                  </a:lnTo>
                  <a:lnTo>
                    <a:pt x="7020" y="2036"/>
                  </a:lnTo>
                  <a:lnTo>
                    <a:pt x="7020" y="1876"/>
                  </a:lnTo>
                  <a:lnTo>
                    <a:pt x="6940" y="1742"/>
                  </a:lnTo>
                  <a:lnTo>
                    <a:pt x="5787" y="0"/>
                  </a:lnTo>
                  <a:lnTo>
                    <a:pt x="4850" y="0"/>
                  </a:lnTo>
                  <a:lnTo>
                    <a:pt x="5386" y="777"/>
                  </a:lnTo>
                  <a:lnTo>
                    <a:pt x="1661" y="777"/>
                  </a:lnTo>
                  <a:lnTo>
                    <a:pt x="21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2"/>
            <p:cNvSpPr/>
            <p:nvPr/>
          </p:nvSpPr>
          <p:spPr>
            <a:xfrm>
              <a:off x="2508850" y="4131175"/>
              <a:ext cx="330900" cy="214350"/>
            </a:xfrm>
            <a:custGeom>
              <a:avLst/>
              <a:gdLst/>
              <a:ahLst/>
              <a:cxnLst/>
              <a:rect l="l" t="t" r="r" b="b"/>
              <a:pathLst>
                <a:path w="13236" h="8574" extrusionOk="0">
                  <a:moveTo>
                    <a:pt x="11253" y="1956"/>
                  </a:moveTo>
                  <a:lnTo>
                    <a:pt x="11414" y="1983"/>
                  </a:lnTo>
                  <a:lnTo>
                    <a:pt x="11548" y="2036"/>
                  </a:lnTo>
                  <a:lnTo>
                    <a:pt x="11628" y="2170"/>
                  </a:lnTo>
                  <a:lnTo>
                    <a:pt x="11682" y="2304"/>
                  </a:lnTo>
                  <a:lnTo>
                    <a:pt x="11655" y="2465"/>
                  </a:lnTo>
                  <a:lnTo>
                    <a:pt x="11575" y="2599"/>
                  </a:lnTo>
                  <a:lnTo>
                    <a:pt x="8788" y="5814"/>
                  </a:lnTo>
                  <a:lnTo>
                    <a:pt x="8708" y="5868"/>
                  </a:lnTo>
                  <a:lnTo>
                    <a:pt x="8628" y="5921"/>
                  </a:lnTo>
                  <a:lnTo>
                    <a:pt x="8547" y="5948"/>
                  </a:lnTo>
                  <a:lnTo>
                    <a:pt x="8467" y="5948"/>
                  </a:lnTo>
                  <a:lnTo>
                    <a:pt x="8360" y="5921"/>
                  </a:lnTo>
                  <a:lnTo>
                    <a:pt x="8279" y="5895"/>
                  </a:lnTo>
                  <a:lnTo>
                    <a:pt x="8199" y="5814"/>
                  </a:lnTo>
                  <a:lnTo>
                    <a:pt x="8145" y="5761"/>
                  </a:lnTo>
                  <a:lnTo>
                    <a:pt x="7502" y="4582"/>
                  </a:lnTo>
                  <a:lnTo>
                    <a:pt x="6002" y="6484"/>
                  </a:lnTo>
                  <a:lnTo>
                    <a:pt x="5948" y="6538"/>
                  </a:lnTo>
                  <a:lnTo>
                    <a:pt x="5868" y="6591"/>
                  </a:lnTo>
                  <a:lnTo>
                    <a:pt x="5787" y="6618"/>
                  </a:lnTo>
                  <a:lnTo>
                    <a:pt x="5573" y="6618"/>
                  </a:lnTo>
                  <a:lnTo>
                    <a:pt x="5493" y="6565"/>
                  </a:lnTo>
                  <a:lnTo>
                    <a:pt x="5412" y="6511"/>
                  </a:lnTo>
                  <a:lnTo>
                    <a:pt x="5359" y="6431"/>
                  </a:lnTo>
                  <a:lnTo>
                    <a:pt x="3778" y="3778"/>
                  </a:lnTo>
                  <a:lnTo>
                    <a:pt x="2117" y="5707"/>
                  </a:lnTo>
                  <a:lnTo>
                    <a:pt x="2010" y="5814"/>
                  </a:lnTo>
                  <a:lnTo>
                    <a:pt x="1876" y="5841"/>
                  </a:lnTo>
                  <a:lnTo>
                    <a:pt x="1715" y="5841"/>
                  </a:lnTo>
                  <a:lnTo>
                    <a:pt x="1581" y="5761"/>
                  </a:lnTo>
                  <a:lnTo>
                    <a:pt x="1501" y="5627"/>
                  </a:lnTo>
                  <a:lnTo>
                    <a:pt x="1447" y="5493"/>
                  </a:lnTo>
                  <a:lnTo>
                    <a:pt x="1474" y="5332"/>
                  </a:lnTo>
                  <a:lnTo>
                    <a:pt x="1527" y="5198"/>
                  </a:lnTo>
                  <a:lnTo>
                    <a:pt x="3537" y="2867"/>
                  </a:lnTo>
                  <a:lnTo>
                    <a:pt x="3617" y="2813"/>
                  </a:lnTo>
                  <a:lnTo>
                    <a:pt x="3698" y="2760"/>
                  </a:lnTo>
                  <a:lnTo>
                    <a:pt x="3778" y="2733"/>
                  </a:lnTo>
                  <a:lnTo>
                    <a:pt x="3858" y="2733"/>
                  </a:lnTo>
                  <a:lnTo>
                    <a:pt x="3966" y="2760"/>
                  </a:lnTo>
                  <a:lnTo>
                    <a:pt x="4046" y="2787"/>
                  </a:lnTo>
                  <a:lnTo>
                    <a:pt x="4099" y="2840"/>
                  </a:lnTo>
                  <a:lnTo>
                    <a:pt x="4153" y="2921"/>
                  </a:lnTo>
                  <a:lnTo>
                    <a:pt x="5734" y="5546"/>
                  </a:lnTo>
                  <a:lnTo>
                    <a:pt x="7261" y="3671"/>
                  </a:lnTo>
                  <a:lnTo>
                    <a:pt x="7315" y="3590"/>
                  </a:lnTo>
                  <a:lnTo>
                    <a:pt x="7395" y="3537"/>
                  </a:lnTo>
                  <a:lnTo>
                    <a:pt x="7502" y="3510"/>
                  </a:lnTo>
                  <a:lnTo>
                    <a:pt x="7583" y="3510"/>
                  </a:lnTo>
                  <a:lnTo>
                    <a:pt x="7690" y="3537"/>
                  </a:lnTo>
                  <a:lnTo>
                    <a:pt x="7770" y="3564"/>
                  </a:lnTo>
                  <a:lnTo>
                    <a:pt x="7851" y="3644"/>
                  </a:lnTo>
                  <a:lnTo>
                    <a:pt x="7904" y="3698"/>
                  </a:lnTo>
                  <a:lnTo>
                    <a:pt x="8574" y="4903"/>
                  </a:lnTo>
                  <a:lnTo>
                    <a:pt x="11012" y="2090"/>
                  </a:lnTo>
                  <a:lnTo>
                    <a:pt x="11119" y="1983"/>
                  </a:lnTo>
                  <a:lnTo>
                    <a:pt x="11253" y="1956"/>
                  </a:lnTo>
                  <a:close/>
                  <a:moveTo>
                    <a:pt x="375" y="0"/>
                  </a:moveTo>
                  <a:lnTo>
                    <a:pt x="241" y="27"/>
                  </a:lnTo>
                  <a:lnTo>
                    <a:pt x="107" y="107"/>
                  </a:lnTo>
                  <a:lnTo>
                    <a:pt x="27" y="241"/>
                  </a:lnTo>
                  <a:lnTo>
                    <a:pt x="0" y="402"/>
                  </a:lnTo>
                  <a:lnTo>
                    <a:pt x="0" y="8172"/>
                  </a:lnTo>
                  <a:lnTo>
                    <a:pt x="27" y="8333"/>
                  </a:lnTo>
                  <a:lnTo>
                    <a:pt x="107" y="8467"/>
                  </a:lnTo>
                  <a:lnTo>
                    <a:pt x="241" y="8547"/>
                  </a:lnTo>
                  <a:lnTo>
                    <a:pt x="375" y="8574"/>
                  </a:lnTo>
                  <a:lnTo>
                    <a:pt x="12861" y="8574"/>
                  </a:lnTo>
                  <a:lnTo>
                    <a:pt x="12995" y="8547"/>
                  </a:lnTo>
                  <a:lnTo>
                    <a:pt x="13129" y="8467"/>
                  </a:lnTo>
                  <a:lnTo>
                    <a:pt x="13209" y="8333"/>
                  </a:lnTo>
                  <a:lnTo>
                    <a:pt x="13236" y="8172"/>
                  </a:lnTo>
                  <a:lnTo>
                    <a:pt x="13236" y="402"/>
                  </a:lnTo>
                  <a:lnTo>
                    <a:pt x="13209" y="241"/>
                  </a:lnTo>
                  <a:lnTo>
                    <a:pt x="13129" y="107"/>
                  </a:lnTo>
                  <a:lnTo>
                    <a:pt x="12995" y="27"/>
                  </a:lnTo>
                  <a:lnTo>
                    <a:pt x="128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8" name="Google Shape;1478;p62"/>
          <p:cNvGrpSpPr/>
          <p:nvPr/>
        </p:nvGrpSpPr>
        <p:grpSpPr>
          <a:xfrm>
            <a:off x="4027750" y="4052876"/>
            <a:ext cx="330925" cy="330900"/>
            <a:chOff x="3265750" y="4111750"/>
            <a:chExt cx="330925" cy="330900"/>
          </a:xfrm>
        </p:grpSpPr>
        <p:sp>
          <p:nvSpPr>
            <p:cNvPr id="1479" name="Google Shape;1479;p62"/>
            <p:cNvSpPr/>
            <p:nvPr/>
          </p:nvSpPr>
          <p:spPr>
            <a:xfrm>
              <a:off x="3265750" y="4111750"/>
              <a:ext cx="330925" cy="330900"/>
            </a:xfrm>
            <a:custGeom>
              <a:avLst/>
              <a:gdLst/>
              <a:ahLst/>
              <a:cxnLst/>
              <a:rect l="l" t="t" r="r" b="b"/>
              <a:pathLst>
                <a:path w="13237" h="13236" extrusionOk="0">
                  <a:moveTo>
                    <a:pt x="6618" y="3483"/>
                  </a:moveTo>
                  <a:lnTo>
                    <a:pt x="6940" y="3510"/>
                  </a:lnTo>
                  <a:lnTo>
                    <a:pt x="7235" y="3537"/>
                  </a:lnTo>
                  <a:lnTo>
                    <a:pt x="7529" y="3617"/>
                  </a:lnTo>
                  <a:lnTo>
                    <a:pt x="7824" y="3724"/>
                  </a:lnTo>
                  <a:lnTo>
                    <a:pt x="8092" y="3858"/>
                  </a:lnTo>
                  <a:lnTo>
                    <a:pt x="8333" y="4019"/>
                  </a:lnTo>
                  <a:lnTo>
                    <a:pt x="8574" y="4180"/>
                  </a:lnTo>
                  <a:lnTo>
                    <a:pt x="8789" y="4394"/>
                  </a:lnTo>
                  <a:lnTo>
                    <a:pt x="8976" y="4609"/>
                  </a:lnTo>
                  <a:lnTo>
                    <a:pt x="9164" y="4850"/>
                  </a:lnTo>
                  <a:lnTo>
                    <a:pt x="9325" y="5091"/>
                  </a:lnTo>
                  <a:lnTo>
                    <a:pt x="9459" y="5359"/>
                  </a:lnTo>
                  <a:lnTo>
                    <a:pt x="9539" y="5627"/>
                  </a:lnTo>
                  <a:lnTo>
                    <a:pt x="9619" y="5921"/>
                  </a:lnTo>
                  <a:lnTo>
                    <a:pt x="9673" y="6243"/>
                  </a:lnTo>
                  <a:lnTo>
                    <a:pt x="9700" y="6538"/>
                  </a:lnTo>
                  <a:lnTo>
                    <a:pt x="9673" y="6859"/>
                  </a:lnTo>
                  <a:lnTo>
                    <a:pt x="9619" y="7154"/>
                  </a:lnTo>
                  <a:lnTo>
                    <a:pt x="9539" y="7449"/>
                  </a:lnTo>
                  <a:lnTo>
                    <a:pt x="9459" y="7743"/>
                  </a:lnTo>
                  <a:lnTo>
                    <a:pt x="9325" y="8011"/>
                  </a:lnTo>
                  <a:lnTo>
                    <a:pt x="9164" y="8252"/>
                  </a:lnTo>
                  <a:lnTo>
                    <a:pt x="8976" y="8494"/>
                  </a:lnTo>
                  <a:lnTo>
                    <a:pt x="8789" y="8708"/>
                  </a:lnTo>
                  <a:lnTo>
                    <a:pt x="8574" y="8922"/>
                  </a:lnTo>
                  <a:lnTo>
                    <a:pt x="8333" y="9083"/>
                  </a:lnTo>
                  <a:lnTo>
                    <a:pt x="8092" y="9244"/>
                  </a:lnTo>
                  <a:lnTo>
                    <a:pt x="7824" y="9378"/>
                  </a:lnTo>
                  <a:lnTo>
                    <a:pt x="7529" y="9485"/>
                  </a:lnTo>
                  <a:lnTo>
                    <a:pt x="7235" y="9539"/>
                  </a:lnTo>
                  <a:lnTo>
                    <a:pt x="6940" y="9592"/>
                  </a:lnTo>
                  <a:lnTo>
                    <a:pt x="6618" y="9619"/>
                  </a:lnTo>
                  <a:lnTo>
                    <a:pt x="6324" y="9592"/>
                  </a:lnTo>
                  <a:lnTo>
                    <a:pt x="6002" y="9539"/>
                  </a:lnTo>
                  <a:lnTo>
                    <a:pt x="5707" y="9485"/>
                  </a:lnTo>
                  <a:lnTo>
                    <a:pt x="5440" y="9378"/>
                  </a:lnTo>
                  <a:lnTo>
                    <a:pt x="5172" y="9244"/>
                  </a:lnTo>
                  <a:lnTo>
                    <a:pt x="4904" y="9083"/>
                  </a:lnTo>
                  <a:lnTo>
                    <a:pt x="4663" y="8922"/>
                  </a:lnTo>
                  <a:lnTo>
                    <a:pt x="4448" y="8708"/>
                  </a:lnTo>
                  <a:lnTo>
                    <a:pt x="4261" y="8494"/>
                  </a:lnTo>
                  <a:lnTo>
                    <a:pt x="4073" y="8252"/>
                  </a:lnTo>
                  <a:lnTo>
                    <a:pt x="3939" y="8011"/>
                  </a:lnTo>
                  <a:lnTo>
                    <a:pt x="3805" y="7743"/>
                  </a:lnTo>
                  <a:lnTo>
                    <a:pt x="3698" y="7449"/>
                  </a:lnTo>
                  <a:lnTo>
                    <a:pt x="3618" y="7154"/>
                  </a:lnTo>
                  <a:lnTo>
                    <a:pt x="3564" y="6859"/>
                  </a:lnTo>
                  <a:lnTo>
                    <a:pt x="3564" y="6538"/>
                  </a:lnTo>
                  <a:lnTo>
                    <a:pt x="3564" y="6243"/>
                  </a:lnTo>
                  <a:lnTo>
                    <a:pt x="3618" y="5921"/>
                  </a:lnTo>
                  <a:lnTo>
                    <a:pt x="3698" y="5627"/>
                  </a:lnTo>
                  <a:lnTo>
                    <a:pt x="3805" y="5359"/>
                  </a:lnTo>
                  <a:lnTo>
                    <a:pt x="3939" y="5091"/>
                  </a:lnTo>
                  <a:lnTo>
                    <a:pt x="4073" y="4850"/>
                  </a:lnTo>
                  <a:lnTo>
                    <a:pt x="4261" y="4609"/>
                  </a:lnTo>
                  <a:lnTo>
                    <a:pt x="4448" y="4394"/>
                  </a:lnTo>
                  <a:lnTo>
                    <a:pt x="4663" y="4180"/>
                  </a:lnTo>
                  <a:lnTo>
                    <a:pt x="4904" y="4019"/>
                  </a:lnTo>
                  <a:lnTo>
                    <a:pt x="5172" y="3858"/>
                  </a:lnTo>
                  <a:lnTo>
                    <a:pt x="5440" y="3724"/>
                  </a:lnTo>
                  <a:lnTo>
                    <a:pt x="5707" y="3617"/>
                  </a:lnTo>
                  <a:lnTo>
                    <a:pt x="6002" y="3537"/>
                  </a:lnTo>
                  <a:lnTo>
                    <a:pt x="6324" y="3510"/>
                  </a:lnTo>
                  <a:lnTo>
                    <a:pt x="6618" y="3483"/>
                  </a:lnTo>
                  <a:close/>
                  <a:moveTo>
                    <a:pt x="5654" y="0"/>
                  </a:moveTo>
                  <a:lnTo>
                    <a:pt x="5493" y="27"/>
                  </a:lnTo>
                  <a:lnTo>
                    <a:pt x="5386" y="107"/>
                  </a:lnTo>
                  <a:lnTo>
                    <a:pt x="5306" y="241"/>
                  </a:lnTo>
                  <a:lnTo>
                    <a:pt x="5252" y="402"/>
                  </a:lnTo>
                  <a:lnTo>
                    <a:pt x="5252" y="1447"/>
                  </a:lnTo>
                  <a:lnTo>
                    <a:pt x="4904" y="1554"/>
                  </a:lnTo>
                  <a:lnTo>
                    <a:pt x="4582" y="1688"/>
                  </a:lnTo>
                  <a:lnTo>
                    <a:pt x="4234" y="1822"/>
                  </a:lnTo>
                  <a:lnTo>
                    <a:pt x="3912" y="2010"/>
                  </a:lnTo>
                  <a:lnTo>
                    <a:pt x="3189" y="1259"/>
                  </a:lnTo>
                  <a:lnTo>
                    <a:pt x="3055" y="1179"/>
                  </a:lnTo>
                  <a:lnTo>
                    <a:pt x="2894" y="1152"/>
                  </a:lnTo>
                  <a:lnTo>
                    <a:pt x="2760" y="1179"/>
                  </a:lnTo>
                  <a:lnTo>
                    <a:pt x="2626" y="1259"/>
                  </a:lnTo>
                  <a:lnTo>
                    <a:pt x="1260" y="2626"/>
                  </a:lnTo>
                  <a:lnTo>
                    <a:pt x="1179" y="2760"/>
                  </a:lnTo>
                  <a:lnTo>
                    <a:pt x="1153" y="2894"/>
                  </a:lnTo>
                  <a:lnTo>
                    <a:pt x="1179" y="3055"/>
                  </a:lnTo>
                  <a:lnTo>
                    <a:pt x="1260" y="3189"/>
                  </a:lnTo>
                  <a:lnTo>
                    <a:pt x="2037" y="3939"/>
                  </a:lnTo>
                  <a:lnTo>
                    <a:pt x="1849" y="4260"/>
                  </a:lnTo>
                  <a:lnTo>
                    <a:pt x="1715" y="4582"/>
                  </a:lnTo>
                  <a:lnTo>
                    <a:pt x="1581" y="4930"/>
                  </a:lnTo>
                  <a:lnTo>
                    <a:pt x="1501" y="5278"/>
                  </a:lnTo>
                  <a:lnTo>
                    <a:pt x="402" y="5278"/>
                  </a:lnTo>
                  <a:lnTo>
                    <a:pt x="242" y="5305"/>
                  </a:lnTo>
                  <a:lnTo>
                    <a:pt x="108" y="5386"/>
                  </a:lnTo>
                  <a:lnTo>
                    <a:pt x="27" y="5493"/>
                  </a:lnTo>
                  <a:lnTo>
                    <a:pt x="0" y="5654"/>
                  </a:lnTo>
                  <a:lnTo>
                    <a:pt x="0" y="7583"/>
                  </a:lnTo>
                  <a:lnTo>
                    <a:pt x="27" y="7743"/>
                  </a:lnTo>
                  <a:lnTo>
                    <a:pt x="108" y="7877"/>
                  </a:lnTo>
                  <a:lnTo>
                    <a:pt x="242" y="7958"/>
                  </a:lnTo>
                  <a:lnTo>
                    <a:pt x="402" y="7985"/>
                  </a:lnTo>
                  <a:lnTo>
                    <a:pt x="1528" y="7985"/>
                  </a:lnTo>
                  <a:lnTo>
                    <a:pt x="1635" y="8306"/>
                  </a:lnTo>
                  <a:lnTo>
                    <a:pt x="1769" y="8628"/>
                  </a:lnTo>
                  <a:lnTo>
                    <a:pt x="1903" y="8949"/>
                  </a:lnTo>
                  <a:lnTo>
                    <a:pt x="2090" y="9244"/>
                  </a:lnTo>
                  <a:lnTo>
                    <a:pt x="1260" y="10074"/>
                  </a:lnTo>
                  <a:lnTo>
                    <a:pt x="1179" y="10208"/>
                  </a:lnTo>
                  <a:lnTo>
                    <a:pt x="1153" y="10342"/>
                  </a:lnTo>
                  <a:lnTo>
                    <a:pt x="1179" y="10503"/>
                  </a:lnTo>
                  <a:lnTo>
                    <a:pt x="1260" y="10610"/>
                  </a:lnTo>
                  <a:lnTo>
                    <a:pt x="2626" y="12004"/>
                  </a:lnTo>
                  <a:lnTo>
                    <a:pt x="2760" y="12084"/>
                  </a:lnTo>
                  <a:lnTo>
                    <a:pt x="2894" y="12111"/>
                  </a:lnTo>
                  <a:lnTo>
                    <a:pt x="3055" y="12084"/>
                  </a:lnTo>
                  <a:lnTo>
                    <a:pt x="3189" y="12004"/>
                  </a:lnTo>
                  <a:lnTo>
                    <a:pt x="4019" y="11146"/>
                  </a:lnTo>
                  <a:lnTo>
                    <a:pt x="4314" y="11307"/>
                  </a:lnTo>
                  <a:lnTo>
                    <a:pt x="4636" y="11441"/>
                  </a:lnTo>
                  <a:lnTo>
                    <a:pt x="4930" y="11548"/>
                  </a:lnTo>
                  <a:lnTo>
                    <a:pt x="5252" y="11655"/>
                  </a:lnTo>
                  <a:lnTo>
                    <a:pt x="5252" y="12861"/>
                  </a:lnTo>
                  <a:lnTo>
                    <a:pt x="5306" y="13022"/>
                  </a:lnTo>
                  <a:lnTo>
                    <a:pt x="5386" y="13129"/>
                  </a:lnTo>
                  <a:lnTo>
                    <a:pt x="5493" y="13209"/>
                  </a:lnTo>
                  <a:lnTo>
                    <a:pt x="5654" y="13236"/>
                  </a:lnTo>
                  <a:lnTo>
                    <a:pt x="7583" y="13236"/>
                  </a:lnTo>
                  <a:lnTo>
                    <a:pt x="7744" y="13209"/>
                  </a:lnTo>
                  <a:lnTo>
                    <a:pt x="7878" y="13129"/>
                  </a:lnTo>
                  <a:lnTo>
                    <a:pt x="7958" y="13022"/>
                  </a:lnTo>
                  <a:lnTo>
                    <a:pt x="7985" y="12861"/>
                  </a:lnTo>
                  <a:lnTo>
                    <a:pt x="7985" y="11655"/>
                  </a:lnTo>
                  <a:lnTo>
                    <a:pt x="8306" y="11548"/>
                  </a:lnTo>
                  <a:lnTo>
                    <a:pt x="8628" y="11441"/>
                  </a:lnTo>
                  <a:lnTo>
                    <a:pt x="8923" y="11307"/>
                  </a:lnTo>
                  <a:lnTo>
                    <a:pt x="9217" y="11146"/>
                  </a:lnTo>
                  <a:lnTo>
                    <a:pt x="10075" y="12004"/>
                  </a:lnTo>
                  <a:lnTo>
                    <a:pt x="10209" y="12084"/>
                  </a:lnTo>
                  <a:lnTo>
                    <a:pt x="10343" y="12111"/>
                  </a:lnTo>
                  <a:lnTo>
                    <a:pt x="10477" y="12084"/>
                  </a:lnTo>
                  <a:lnTo>
                    <a:pt x="10611" y="12004"/>
                  </a:lnTo>
                  <a:lnTo>
                    <a:pt x="12004" y="10610"/>
                  </a:lnTo>
                  <a:lnTo>
                    <a:pt x="12084" y="10503"/>
                  </a:lnTo>
                  <a:lnTo>
                    <a:pt x="12111" y="10342"/>
                  </a:lnTo>
                  <a:lnTo>
                    <a:pt x="12084" y="10208"/>
                  </a:lnTo>
                  <a:lnTo>
                    <a:pt x="12004" y="10074"/>
                  </a:lnTo>
                  <a:lnTo>
                    <a:pt x="11173" y="9244"/>
                  </a:lnTo>
                  <a:lnTo>
                    <a:pt x="11334" y="8949"/>
                  </a:lnTo>
                  <a:lnTo>
                    <a:pt x="11468" y="8628"/>
                  </a:lnTo>
                  <a:lnTo>
                    <a:pt x="11602" y="8306"/>
                  </a:lnTo>
                  <a:lnTo>
                    <a:pt x="11709" y="7985"/>
                  </a:lnTo>
                  <a:lnTo>
                    <a:pt x="12861" y="7985"/>
                  </a:lnTo>
                  <a:lnTo>
                    <a:pt x="12995" y="7958"/>
                  </a:lnTo>
                  <a:lnTo>
                    <a:pt x="13129" y="7877"/>
                  </a:lnTo>
                  <a:lnTo>
                    <a:pt x="13210" y="7743"/>
                  </a:lnTo>
                  <a:lnTo>
                    <a:pt x="13236" y="7583"/>
                  </a:lnTo>
                  <a:lnTo>
                    <a:pt x="13236" y="5654"/>
                  </a:lnTo>
                  <a:lnTo>
                    <a:pt x="13210" y="5493"/>
                  </a:lnTo>
                  <a:lnTo>
                    <a:pt x="13129" y="5386"/>
                  </a:lnTo>
                  <a:lnTo>
                    <a:pt x="12995" y="5305"/>
                  </a:lnTo>
                  <a:lnTo>
                    <a:pt x="12861" y="5278"/>
                  </a:lnTo>
                  <a:lnTo>
                    <a:pt x="11763" y="5278"/>
                  </a:lnTo>
                  <a:lnTo>
                    <a:pt x="11656" y="4930"/>
                  </a:lnTo>
                  <a:lnTo>
                    <a:pt x="11522" y="4582"/>
                  </a:lnTo>
                  <a:lnTo>
                    <a:pt x="11388" y="4260"/>
                  </a:lnTo>
                  <a:lnTo>
                    <a:pt x="11227" y="3939"/>
                  </a:lnTo>
                  <a:lnTo>
                    <a:pt x="12004" y="3189"/>
                  </a:lnTo>
                  <a:lnTo>
                    <a:pt x="12084" y="3055"/>
                  </a:lnTo>
                  <a:lnTo>
                    <a:pt x="12111" y="2894"/>
                  </a:lnTo>
                  <a:lnTo>
                    <a:pt x="12084" y="2760"/>
                  </a:lnTo>
                  <a:lnTo>
                    <a:pt x="12004" y="2626"/>
                  </a:lnTo>
                  <a:lnTo>
                    <a:pt x="10611" y="1259"/>
                  </a:lnTo>
                  <a:lnTo>
                    <a:pt x="10477" y="1179"/>
                  </a:lnTo>
                  <a:lnTo>
                    <a:pt x="10343" y="1152"/>
                  </a:lnTo>
                  <a:lnTo>
                    <a:pt x="10209" y="1179"/>
                  </a:lnTo>
                  <a:lnTo>
                    <a:pt x="10075" y="1259"/>
                  </a:lnTo>
                  <a:lnTo>
                    <a:pt x="9325" y="2010"/>
                  </a:lnTo>
                  <a:lnTo>
                    <a:pt x="9003" y="1822"/>
                  </a:lnTo>
                  <a:lnTo>
                    <a:pt x="8682" y="1688"/>
                  </a:lnTo>
                  <a:lnTo>
                    <a:pt x="8333" y="1554"/>
                  </a:lnTo>
                  <a:lnTo>
                    <a:pt x="7985" y="1447"/>
                  </a:lnTo>
                  <a:lnTo>
                    <a:pt x="7985" y="402"/>
                  </a:lnTo>
                  <a:lnTo>
                    <a:pt x="7958" y="241"/>
                  </a:lnTo>
                  <a:lnTo>
                    <a:pt x="7878" y="107"/>
                  </a:lnTo>
                  <a:lnTo>
                    <a:pt x="7744" y="27"/>
                  </a:lnTo>
                  <a:lnTo>
                    <a:pt x="7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2"/>
            <p:cNvSpPr/>
            <p:nvPr/>
          </p:nvSpPr>
          <p:spPr>
            <a:xfrm>
              <a:off x="3390350" y="4220925"/>
              <a:ext cx="81725" cy="109200"/>
            </a:xfrm>
            <a:custGeom>
              <a:avLst/>
              <a:gdLst/>
              <a:ahLst/>
              <a:cxnLst/>
              <a:rect l="l" t="t" r="r" b="b"/>
              <a:pathLst>
                <a:path w="3269" h="4368" extrusionOk="0">
                  <a:moveTo>
                    <a:pt x="2304" y="1153"/>
                  </a:moveTo>
                  <a:lnTo>
                    <a:pt x="2411" y="1233"/>
                  </a:lnTo>
                  <a:lnTo>
                    <a:pt x="2465" y="1340"/>
                  </a:lnTo>
                  <a:lnTo>
                    <a:pt x="2492" y="1474"/>
                  </a:lnTo>
                  <a:lnTo>
                    <a:pt x="2465" y="1581"/>
                  </a:lnTo>
                  <a:lnTo>
                    <a:pt x="2411" y="1688"/>
                  </a:lnTo>
                  <a:lnTo>
                    <a:pt x="2304" y="1769"/>
                  </a:lnTo>
                  <a:lnTo>
                    <a:pt x="2170" y="1796"/>
                  </a:lnTo>
                  <a:lnTo>
                    <a:pt x="1125" y="1796"/>
                  </a:lnTo>
                  <a:lnTo>
                    <a:pt x="1125" y="1153"/>
                  </a:lnTo>
                  <a:close/>
                  <a:moveTo>
                    <a:pt x="2170" y="2573"/>
                  </a:moveTo>
                  <a:lnTo>
                    <a:pt x="2304" y="2599"/>
                  </a:lnTo>
                  <a:lnTo>
                    <a:pt x="2411" y="2653"/>
                  </a:lnTo>
                  <a:lnTo>
                    <a:pt x="2465" y="2760"/>
                  </a:lnTo>
                  <a:lnTo>
                    <a:pt x="2492" y="2894"/>
                  </a:lnTo>
                  <a:lnTo>
                    <a:pt x="2465" y="3028"/>
                  </a:lnTo>
                  <a:lnTo>
                    <a:pt x="2411" y="3135"/>
                  </a:lnTo>
                  <a:lnTo>
                    <a:pt x="2304" y="3189"/>
                  </a:lnTo>
                  <a:lnTo>
                    <a:pt x="2170" y="3216"/>
                  </a:lnTo>
                  <a:lnTo>
                    <a:pt x="1125" y="3216"/>
                  </a:lnTo>
                  <a:lnTo>
                    <a:pt x="1125" y="2573"/>
                  </a:lnTo>
                  <a:close/>
                  <a:moveTo>
                    <a:pt x="938" y="0"/>
                  </a:moveTo>
                  <a:lnTo>
                    <a:pt x="777" y="27"/>
                  </a:lnTo>
                  <a:lnTo>
                    <a:pt x="670" y="108"/>
                  </a:lnTo>
                  <a:lnTo>
                    <a:pt x="589" y="215"/>
                  </a:lnTo>
                  <a:lnTo>
                    <a:pt x="536" y="376"/>
                  </a:lnTo>
                  <a:lnTo>
                    <a:pt x="375" y="376"/>
                  </a:lnTo>
                  <a:lnTo>
                    <a:pt x="241" y="402"/>
                  </a:lnTo>
                  <a:lnTo>
                    <a:pt x="107" y="483"/>
                  </a:lnTo>
                  <a:lnTo>
                    <a:pt x="27" y="590"/>
                  </a:lnTo>
                  <a:lnTo>
                    <a:pt x="0" y="751"/>
                  </a:lnTo>
                  <a:lnTo>
                    <a:pt x="27" y="885"/>
                  </a:lnTo>
                  <a:lnTo>
                    <a:pt x="107" y="1019"/>
                  </a:lnTo>
                  <a:lnTo>
                    <a:pt x="214" y="1099"/>
                  </a:lnTo>
                  <a:lnTo>
                    <a:pt x="348" y="1126"/>
                  </a:lnTo>
                  <a:lnTo>
                    <a:pt x="348" y="3216"/>
                  </a:lnTo>
                  <a:lnTo>
                    <a:pt x="214" y="3269"/>
                  </a:lnTo>
                  <a:lnTo>
                    <a:pt x="107" y="3350"/>
                  </a:lnTo>
                  <a:lnTo>
                    <a:pt x="27" y="3457"/>
                  </a:lnTo>
                  <a:lnTo>
                    <a:pt x="0" y="3618"/>
                  </a:lnTo>
                  <a:lnTo>
                    <a:pt x="27" y="3752"/>
                  </a:lnTo>
                  <a:lnTo>
                    <a:pt x="107" y="3885"/>
                  </a:lnTo>
                  <a:lnTo>
                    <a:pt x="241" y="3966"/>
                  </a:lnTo>
                  <a:lnTo>
                    <a:pt x="375" y="3993"/>
                  </a:lnTo>
                  <a:lnTo>
                    <a:pt x="536" y="3993"/>
                  </a:lnTo>
                  <a:lnTo>
                    <a:pt x="589" y="4127"/>
                  </a:lnTo>
                  <a:lnTo>
                    <a:pt x="670" y="4261"/>
                  </a:lnTo>
                  <a:lnTo>
                    <a:pt x="777" y="4341"/>
                  </a:lnTo>
                  <a:lnTo>
                    <a:pt x="938" y="4368"/>
                  </a:lnTo>
                  <a:lnTo>
                    <a:pt x="1072" y="4341"/>
                  </a:lnTo>
                  <a:lnTo>
                    <a:pt x="1206" y="4261"/>
                  </a:lnTo>
                  <a:lnTo>
                    <a:pt x="1286" y="4127"/>
                  </a:lnTo>
                  <a:lnTo>
                    <a:pt x="1313" y="3993"/>
                  </a:lnTo>
                  <a:lnTo>
                    <a:pt x="1929" y="3993"/>
                  </a:lnTo>
                  <a:lnTo>
                    <a:pt x="1983" y="4127"/>
                  </a:lnTo>
                  <a:lnTo>
                    <a:pt x="2063" y="4261"/>
                  </a:lnTo>
                  <a:lnTo>
                    <a:pt x="2170" y="4341"/>
                  </a:lnTo>
                  <a:lnTo>
                    <a:pt x="2331" y="4368"/>
                  </a:lnTo>
                  <a:lnTo>
                    <a:pt x="2465" y="4314"/>
                  </a:lnTo>
                  <a:lnTo>
                    <a:pt x="2599" y="4234"/>
                  </a:lnTo>
                  <a:lnTo>
                    <a:pt x="2679" y="4127"/>
                  </a:lnTo>
                  <a:lnTo>
                    <a:pt x="2706" y="3966"/>
                  </a:lnTo>
                  <a:lnTo>
                    <a:pt x="2706" y="3859"/>
                  </a:lnTo>
                  <a:lnTo>
                    <a:pt x="2840" y="3778"/>
                  </a:lnTo>
                  <a:lnTo>
                    <a:pt x="2947" y="3698"/>
                  </a:lnTo>
                  <a:lnTo>
                    <a:pt x="3028" y="3591"/>
                  </a:lnTo>
                  <a:lnTo>
                    <a:pt x="3135" y="3457"/>
                  </a:lnTo>
                  <a:lnTo>
                    <a:pt x="3188" y="3323"/>
                  </a:lnTo>
                  <a:lnTo>
                    <a:pt x="3242" y="3189"/>
                  </a:lnTo>
                  <a:lnTo>
                    <a:pt x="3269" y="3055"/>
                  </a:lnTo>
                  <a:lnTo>
                    <a:pt x="3269" y="2894"/>
                  </a:lnTo>
                  <a:lnTo>
                    <a:pt x="3269" y="2707"/>
                  </a:lnTo>
                  <a:lnTo>
                    <a:pt x="3215" y="2519"/>
                  </a:lnTo>
                  <a:lnTo>
                    <a:pt x="3135" y="2331"/>
                  </a:lnTo>
                  <a:lnTo>
                    <a:pt x="3001" y="2171"/>
                  </a:lnTo>
                  <a:lnTo>
                    <a:pt x="3135" y="2037"/>
                  </a:lnTo>
                  <a:lnTo>
                    <a:pt x="3215" y="1849"/>
                  </a:lnTo>
                  <a:lnTo>
                    <a:pt x="3269" y="1662"/>
                  </a:lnTo>
                  <a:lnTo>
                    <a:pt x="3269" y="1474"/>
                  </a:lnTo>
                  <a:lnTo>
                    <a:pt x="3269" y="1313"/>
                  </a:lnTo>
                  <a:lnTo>
                    <a:pt x="3242" y="1179"/>
                  </a:lnTo>
                  <a:lnTo>
                    <a:pt x="3188" y="1019"/>
                  </a:lnTo>
                  <a:lnTo>
                    <a:pt x="3135" y="911"/>
                  </a:lnTo>
                  <a:lnTo>
                    <a:pt x="3028" y="777"/>
                  </a:lnTo>
                  <a:lnTo>
                    <a:pt x="2947" y="670"/>
                  </a:lnTo>
                  <a:lnTo>
                    <a:pt x="2840" y="590"/>
                  </a:lnTo>
                  <a:lnTo>
                    <a:pt x="2706" y="510"/>
                  </a:lnTo>
                  <a:lnTo>
                    <a:pt x="2706" y="402"/>
                  </a:lnTo>
                  <a:lnTo>
                    <a:pt x="2679" y="242"/>
                  </a:lnTo>
                  <a:lnTo>
                    <a:pt x="2599" y="108"/>
                  </a:lnTo>
                  <a:lnTo>
                    <a:pt x="2465" y="27"/>
                  </a:lnTo>
                  <a:lnTo>
                    <a:pt x="2331" y="0"/>
                  </a:lnTo>
                  <a:lnTo>
                    <a:pt x="2170" y="27"/>
                  </a:lnTo>
                  <a:lnTo>
                    <a:pt x="2063" y="108"/>
                  </a:lnTo>
                  <a:lnTo>
                    <a:pt x="1983" y="215"/>
                  </a:lnTo>
                  <a:lnTo>
                    <a:pt x="1929" y="376"/>
                  </a:lnTo>
                  <a:lnTo>
                    <a:pt x="1313" y="376"/>
                  </a:lnTo>
                  <a:lnTo>
                    <a:pt x="1286" y="215"/>
                  </a:lnTo>
                  <a:lnTo>
                    <a:pt x="1206" y="108"/>
                  </a:lnTo>
                  <a:lnTo>
                    <a:pt x="1072" y="27"/>
                  </a:lnTo>
                  <a:lnTo>
                    <a:pt x="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62"/>
          <p:cNvGrpSpPr/>
          <p:nvPr/>
        </p:nvGrpSpPr>
        <p:grpSpPr>
          <a:xfrm>
            <a:off x="4784650" y="4072301"/>
            <a:ext cx="330925" cy="292050"/>
            <a:chOff x="4022650" y="4131175"/>
            <a:chExt cx="330925" cy="292050"/>
          </a:xfrm>
        </p:grpSpPr>
        <p:sp>
          <p:nvSpPr>
            <p:cNvPr id="1482" name="Google Shape;1482;p62"/>
            <p:cNvSpPr/>
            <p:nvPr/>
          </p:nvSpPr>
          <p:spPr>
            <a:xfrm>
              <a:off x="4098350" y="4384375"/>
              <a:ext cx="180200" cy="38850"/>
            </a:xfrm>
            <a:custGeom>
              <a:avLst/>
              <a:gdLst/>
              <a:ahLst/>
              <a:cxnLst/>
              <a:rect l="l" t="t" r="r" b="b"/>
              <a:pathLst>
                <a:path w="7208" h="1554" extrusionOk="0">
                  <a:moveTo>
                    <a:pt x="1662" y="0"/>
                  </a:moveTo>
                  <a:lnTo>
                    <a:pt x="1662" y="777"/>
                  </a:lnTo>
                  <a:lnTo>
                    <a:pt x="376" y="777"/>
                  </a:lnTo>
                  <a:lnTo>
                    <a:pt x="242" y="804"/>
                  </a:lnTo>
                  <a:lnTo>
                    <a:pt x="108" y="911"/>
                  </a:lnTo>
                  <a:lnTo>
                    <a:pt x="27" y="1018"/>
                  </a:lnTo>
                  <a:lnTo>
                    <a:pt x="1" y="1179"/>
                  </a:lnTo>
                  <a:lnTo>
                    <a:pt x="27" y="1313"/>
                  </a:lnTo>
                  <a:lnTo>
                    <a:pt x="108" y="1447"/>
                  </a:lnTo>
                  <a:lnTo>
                    <a:pt x="242" y="1527"/>
                  </a:lnTo>
                  <a:lnTo>
                    <a:pt x="376" y="1554"/>
                  </a:lnTo>
                  <a:lnTo>
                    <a:pt x="6806" y="1554"/>
                  </a:lnTo>
                  <a:lnTo>
                    <a:pt x="6967" y="1527"/>
                  </a:lnTo>
                  <a:lnTo>
                    <a:pt x="7101" y="1447"/>
                  </a:lnTo>
                  <a:lnTo>
                    <a:pt x="7181" y="1313"/>
                  </a:lnTo>
                  <a:lnTo>
                    <a:pt x="7208" y="1179"/>
                  </a:lnTo>
                  <a:lnTo>
                    <a:pt x="7181" y="1018"/>
                  </a:lnTo>
                  <a:lnTo>
                    <a:pt x="7101" y="911"/>
                  </a:lnTo>
                  <a:lnTo>
                    <a:pt x="6967" y="804"/>
                  </a:lnTo>
                  <a:lnTo>
                    <a:pt x="6806" y="777"/>
                  </a:lnTo>
                  <a:lnTo>
                    <a:pt x="5547" y="777"/>
                  </a:lnTo>
                  <a:lnTo>
                    <a:pt x="5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2"/>
            <p:cNvSpPr/>
            <p:nvPr/>
          </p:nvSpPr>
          <p:spPr>
            <a:xfrm>
              <a:off x="4164675" y="4256425"/>
              <a:ext cx="60975" cy="34175"/>
            </a:xfrm>
            <a:custGeom>
              <a:avLst/>
              <a:gdLst/>
              <a:ahLst/>
              <a:cxnLst/>
              <a:rect l="l" t="t" r="r" b="b"/>
              <a:pathLst>
                <a:path w="2439" h="1367" extrusionOk="0">
                  <a:moveTo>
                    <a:pt x="0" y="1"/>
                  </a:moveTo>
                  <a:lnTo>
                    <a:pt x="0" y="1367"/>
                  </a:lnTo>
                  <a:lnTo>
                    <a:pt x="1876" y="1367"/>
                  </a:lnTo>
                  <a:lnTo>
                    <a:pt x="2010" y="1313"/>
                  </a:lnTo>
                  <a:lnTo>
                    <a:pt x="2143" y="1260"/>
                  </a:lnTo>
                  <a:lnTo>
                    <a:pt x="2224" y="1179"/>
                  </a:lnTo>
                  <a:lnTo>
                    <a:pt x="2304" y="1072"/>
                  </a:lnTo>
                  <a:lnTo>
                    <a:pt x="2385" y="965"/>
                  </a:lnTo>
                  <a:lnTo>
                    <a:pt x="2411" y="831"/>
                  </a:lnTo>
                  <a:lnTo>
                    <a:pt x="2438" y="697"/>
                  </a:lnTo>
                  <a:lnTo>
                    <a:pt x="2411" y="563"/>
                  </a:lnTo>
                  <a:lnTo>
                    <a:pt x="2385" y="429"/>
                  </a:lnTo>
                  <a:lnTo>
                    <a:pt x="2304" y="322"/>
                  </a:lnTo>
                  <a:lnTo>
                    <a:pt x="2224" y="215"/>
                  </a:lnTo>
                  <a:lnTo>
                    <a:pt x="2143" y="134"/>
                  </a:lnTo>
                  <a:lnTo>
                    <a:pt x="2010" y="54"/>
                  </a:lnTo>
                  <a:lnTo>
                    <a:pt x="1876" y="27"/>
                  </a:lnTo>
                  <a:lnTo>
                    <a:pt x="1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2"/>
            <p:cNvSpPr/>
            <p:nvPr/>
          </p:nvSpPr>
          <p:spPr>
            <a:xfrm>
              <a:off x="4022650" y="4131175"/>
              <a:ext cx="330925" cy="233775"/>
            </a:xfrm>
            <a:custGeom>
              <a:avLst/>
              <a:gdLst/>
              <a:ahLst/>
              <a:cxnLst/>
              <a:rect l="l" t="t" r="r" b="b"/>
              <a:pathLst>
                <a:path w="13237" h="9351" extrusionOk="0">
                  <a:moveTo>
                    <a:pt x="7342" y="1554"/>
                  </a:moveTo>
                  <a:lnTo>
                    <a:pt x="7503" y="1608"/>
                  </a:lnTo>
                  <a:lnTo>
                    <a:pt x="7637" y="1688"/>
                  </a:lnTo>
                  <a:lnTo>
                    <a:pt x="7717" y="1795"/>
                  </a:lnTo>
                  <a:lnTo>
                    <a:pt x="7744" y="1956"/>
                  </a:lnTo>
                  <a:lnTo>
                    <a:pt x="7744" y="2144"/>
                  </a:lnTo>
                  <a:lnTo>
                    <a:pt x="7985" y="2197"/>
                  </a:lnTo>
                  <a:lnTo>
                    <a:pt x="8200" y="2331"/>
                  </a:lnTo>
                  <a:lnTo>
                    <a:pt x="8387" y="2465"/>
                  </a:lnTo>
                  <a:lnTo>
                    <a:pt x="8575" y="2626"/>
                  </a:lnTo>
                  <a:lnTo>
                    <a:pt x="8709" y="2840"/>
                  </a:lnTo>
                  <a:lnTo>
                    <a:pt x="8816" y="3055"/>
                  </a:lnTo>
                  <a:lnTo>
                    <a:pt x="8869" y="3296"/>
                  </a:lnTo>
                  <a:lnTo>
                    <a:pt x="8896" y="3564"/>
                  </a:lnTo>
                  <a:lnTo>
                    <a:pt x="8869" y="3724"/>
                  </a:lnTo>
                  <a:lnTo>
                    <a:pt x="8869" y="3858"/>
                  </a:lnTo>
                  <a:lnTo>
                    <a:pt x="8762" y="4153"/>
                  </a:lnTo>
                  <a:lnTo>
                    <a:pt x="8628" y="4421"/>
                  </a:lnTo>
                  <a:lnTo>
                    <a:pt x="8414" y="4635"/>
                  </a:lnTo>
                  <a:lnTo>
                    <a:pt x="8628" y="4850"/>
                  </a:lnTo>
                  <a:lnTo>
                    <a:pt x="8762" y="5118"/>
                  </a:lnTo>
                  <a:lnTo>
                    <a:pt x="8869" y="5386"/>
                  </a:lnTo>
                  <a:lnTo>
                    <a:pt x="8869" y="5546"/>
                  </a:lnTo>
                  <a:lnTo>
                    <a:pt x="8896" y="5707"/>
                  </a:lnTo>
                  <a:lnTo>
                    <a:pt x="8869" y="5948"/>
                  </a:lnTo>
                  <a:lnTo>
                    <a:pt x="8816" y="6189"/>
                  </a:lnTo>
                  <a:lnTo>
                    <a:pt x="8709" y="6431"/>
                  </a:lnTo>
                  <a:lnTo>
                    <a:pt x="8575" y="6618"/>
                  </a:lnTo>
                  <a:lnTo>
                    <a:pt x="8387" y="6806"/>
                  </a:lnTo>
                  <a:lnTo>
                    <a:pt x="8200" y="6940"/>
                  </a:lnTo>
                  <a:lnTo>
                    <a:pt x="7985" y="7047"/>
                  </a:lnTo>
                  <a:lnTo>
                    <a:pt x="7744" y="7127"/>
                  </a:lnTo>
                  <a:lnTo>
                    <a:pt x="7744" y="7315"/>
                  </a:lnTo>
                  <a:lnTo>
                    <a:pt x="7717" y="7449"/>
                  </a:lnTo>
                  <a:lnTo>
                    <a:pt x="7637" y="7583"/>
                  </a:lnTo>
                  <a:lnTo>
                    <a:pt x="7503" y="7663"/>
                  </a:lnTo>
                  <a:lnTo>
                    <a:pt x="7342" y="7690"/>
                  </a:lnTo>
                  <a:lnTo>
                    <a:pt x="7208" y="7663"/>
                  </a:lnTo>
                  <a:lnTo>
                    <a:pt x="7074" y="7583"/>
                  </a:lnTo>
                  <a:lnTo>
                    <a:pt x="6994" y="7449"/>
                  </a:lnTo>
                  <a:lnTo>
                    <a:pt x="6967" y="7315"/>
                  </a:lnTo>
                  <a:lnTo>
                    <a:pt x="6967" y="7154"/>
                  </a:lnTo>
                  <a:lnTo>
                    <a:pt x="6378" y="7154"/>
                  </a:lnTo>
                  <a:lnTo>
                    <a:pt x="6378" y="7315"/>
                  </a:lnTo>
                  <a:lnTo>
                    <a:pt x="6324" y="7449"/>
                  </a:lnTo>
                  <a:lnTo>
                    <a:pt x="6244" y="7583"/>
                  </a:lnTo>
                  <a:lnTo>
                    <a:pt x="6137" y="7663"/>
                  </a:lnTo>
                  <a:lnTo>
                    <a:pt x="5976" y="7690"/>
                  </a:lnTo>
                  <a:lnTo>
                    <a:pt x="5815" y="7663"/>
                  </a:lnTo>
                  <a:lnTo>
                    <a:pt x="5708" y="7583"/>
                  </a:lnTo>
                  <a:lnTo>
                    <a:pt x="5627" y="7449"/>
                  </a:lnTo>
                  <a:lnTo>
                    <a:pt x="5601" y="7315"/>
                  </a:lnTo>
                  <a:lnTo>
                    <a:pt x="5601" y="7154"/>
                  </a:lnTo>
                  <a:lnTo>
                    <a:pt x="4743" y="7154"/>
                  </a:lnTo>
                  <a:lnTo>
                    <a:pt x="4609" y="7127"/>
                  </a:lnTo>
                  <a:lnTo>
                    <a:pt x="4475" y="7047"/>
                  </a:lnTo>
                  <a:lnTo>
                    <a:pt x="4395" y="6913"/>
                  </a:lnTo>
                  <a:lnTo>
                    <a:pt x="4368" y="6779"/>
                  </a:lnTo>
                  <a:lnTo>
                    <a:pt x="4395" y="6618"/>
                  </a:lnTo>
                  <a:lnTo>
                    <a:pt x="4475" y="6511"/>
                  </a:lnTo>
                  <a:lnTo>
                    <a:pt x="4609" y="6404"/>
                  </a:lnTo>
                  <a:lnTo>
                    <a:pt x="4743" y="6377"/>
                  </a:lnTo>
                  <a:lnTo>
                    <a:pt x="4904" y="6377"/>
                  </a:lnTo>
                  <a:lnTo>
                    <a:pt x="4904" y="2867"/>
                  </a:lnTo>
                  <a:lnTo>
                    <a:pt x="4743" y="2867"/>
                  </a:lnTo>
                  <a:lnTo>
                    <a:pt x="4609" y="2840"/>
                  </a:lnTo>
                  <a:lnTo>
                    <a:pt x="4475" y="2760"/>
                  </a:lnTo>
                  <a:lnTo>
                    <a:pt x="4395" y="2653"/>
                  </a:lnTo>
                  <a:lnTo>
                    <a:pt x="4368" y="2492"/>
                  </a:lnTo>
                  <a:lnTo>
                    <a:pt x="4395" y="2331"/>
                  </a:lnTo>
                  <a:lnTo>
                    <a:pt x="4475" y="2224"/>
                  </a:lnTo>
                  <a:lnTo>
                    <a:pt x="4609" y="2144"/>
                  </a:lnTo>
                  <a:lnTo>
                    <a:pt x="4743" y="2090"/>
                  </a:lnTo>
                  <a:lnTo>
                    <a:pt x="5601" y="2090"/>
                  </a:lnTo>
                  <a:lnTo>
                    <a:pt x="5601" y="1956"/>
                  </a:lnTo>
                  <a:lnTo>
                    <a:pt x="5627" y="1795"/>
                  </a:lnTo>
                  <a:lnTo>
                    <a:pt x="5708" y="1688"/>
                  </a:lnTo>
                  <a:lnTo>
                    <a:pt x="5815" y="1608"/>
                  </a:lnTo>
                  <a:lnTo>
                    <a:pt x="5976" y="1554"/>
                  </a:lnTo>
                  <a:lnTo>
                    <a:pt x="6137" y="1608"/>
                  </a:lnTo>
                  <a:lnTo>
                    <a:pt x="6244" y="1688"/>
                  </a:lnTo>
                  <a:lnTo>
                    <a:pt x="6324" y="1795"/>
                  </a:lnTo>
                  <a:lnTo>
                    <a:pt x="6378" y="1956"/>
                  </a:lnTo>
                  <a:lnTo>
                    <a:pt x="6378" y="2090"/>
                  </a:lnTo>
                  <a:lnTo>
                    <a:pt x="6967" y="2090"/>
                  </a:lnTo>
                  <a:lnTo>
                    <a:pt x="6967" y="1956"/>
                  </a:lnTo>
                  <a:lnTo>
                    <a:pt x="6994" y="1795"/>
                  </a:lnTo>
                  <a:lnTo>
                    <a:pt x="7074" y="1688"/>
                  </a:lnTo>
                  <a:lnTo>
                    <a:pt x="7208" y="1608"/>
                  </a:lnTo>
                  <a:lnTo>
                    <a:pt x="7342" y="1554"/>
                  </a:lnTo>
                  <a:close/>
                  <a:moveTo>
                    <a:pt x="1099" y="0"/>
                  </a:moveTo>
                  <a:lnTo>
                    <a:pt x="885" y="27"/>
                  </a:lnTo>
                  <a:lnTo>
                    <a:pt x="671" y="81"/>
                  </a:lnTo>
                  <a:lnTo>
                    <a:pt x="483" y="188"/>
                  </a:lnTo>
                  <a:lnTo>
                    <a:pt x="322" y="322"/>
                  </a:lnTo>
                  <a:lnTo>
                    <a:pt x="188" y="482"/>
                  </a:lnTo>
                  <a:lnTo>
                    <a:pt x="81" y="670"/>
                  </a:lnTo>
                  <a:lnTo>
                    <a:pt x="28" y="884"/>
                  </a:lnTo>
                  <a:lnTo>
                    <a:pt x="1" y="1099"/>
                  </a:lnTo>
                  <a:lnTo>
                    <a:pt x="1" y="8252"/>
                  </a:lnTo>
                  <a:lnTo>
                    <a:pt x="28" y="8467"/>
                  </a:lnTo>
                  <a:lnTo>
                    <a:pt x="81" y="8681"/>
                  </a:lnTo>
                  <a:lnTo>
                    <a:pt x="188" y="8869"/>
                  </a:lnTo>
                  <a:lnTo>
                    <a:pt x="322" y="9029"/>
                  </a:lnTo>
                  <a:lnTo>
                    <a:pt x="483" y="9163"/>
                  </a:lnTo>
                  <a:lnTo>
                    <a:pt x="671" y="9271"/>
                  </a:lnTo>
                  <a:lnTo>
                    <a:pt x="885" y="9324"/>
                  </a:lnTo>
                  <a:lnTo>
                    <a:pt x="1099" y="9351"/>
                  </a:lnTo>
                  <a:lnTo>
                    <a:pt x="12138" y="9351"/>
                  </a:lnTo>
                  <a:lnTo>
                    <a:pt x="12379" y="9324"/>
                  </a:lnTo>
                  <a:lnTo>
                    <a:pt x="12567" y="9271"/>
                  </a:lnTo>
                  <a:lnTo>
                    <a:pt x="12754" y="9163"/>
                  </a:lnTo>
                  <a:lnTo>
                    <a:pt x="12915" y="9029"/>
                  </a:lnTo>
                  <a:lnTo>
                    <a:pt x="13049" y="8869"/>
                  </a:lnTo>
                  <a:lnTo>
                    <a:pt x="13156" y="8681"/>
                  </a:lnTo>
                  <a:lnTo>
                    <a:pt x="13237" y="8467"/>
                  </a:lnTo>
                  <a:lnTo>
                    <a:pt x="13237" y="8252"/>
                  </a:lnTo>
                  <a:lnTo>
                    <a:pt x="13237" y="1099"/>
                  </a:lnTo>
                  <a:lnTo>
                    <a:pt x="13237" y="884"/>
                  </a:lnTo>
                  <a:lnTo>
                    <a:pt x="13156" y="670"/>
                  </a:lnTo>
                  <a:lnTo>
                    <a:pt x="13049" y="482"/>
                  </a:lnTo>
                  <a:lnTo>
                    <a:pt x="12915" y="322"/>
                  </a:lnTo>
                  <a:lnTo>
                    <a:pt x="12754" y="188"/>
                  </a:lnTo>
                  <a:lnTo>
                    <a:pt x="12567" y="81"/>
                  </a:lnTo>
                  <a:lnTo>
                    <a:pt x="12379" y="27"/>
                  </a:lnTo>
                  <a:lnTo>
                    <a:pt x="121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2"/>
            <p:cNvSpPr/>
            <p:nvPr/>
          </p:nvSpPr>
          <p:spPr>
            <a:xfrm>
              <a:off x="4164675" y="4202850"/>
              <a:ext cx="60975" cy="34175"/>
            </a:xfrm>
            <a:custGeom>
              <a:avLst/>
              <a:gdLst/>
              <a:ahLst/>
              <a:cxnLst/>
              <a:rect l="l" t="t" r="r" b="b"/>
              <a:pathLst>
                <a:path w="2439" h="1367" extrusionOk="0">
                  <a:moveTo>
                    <a:pt x="0" y="0"/>
                  </a:moveTo>
                  <a:lnTo>
                    <a:pt x="0" y="1367"/>
                  </a:lnTo>
                  <a:lnTo>
                    <a:pt x="1876" y="1367"/>
                  </a:lnTo>
                  <a:lnTo>
                    <a:pt x="2010" y="1313"/>
                  </a:lnTo>
                  <a:lnTo>
                    <a:pt x="2143" y="1259"/>
                  </a:lnTo>
                  <a:lnTo>
                    <a:pt x="2224" y="1179"/>
                  </a:lnTo>
                  <a:lnTo>
                    <a:pt x="2304" y="1072"/>
                  </a:lnTo>
                  <a:lnTo>
                    <a:pt x="2385" y="965"/>
                  </a:lnTo>
                  <a:lnTo>
                    <a:pt x="2411" y="831"/>
                  </a:lnTo>
                  <a:lnTo>
                    <a:pt x="2438" y="697"/>
                  </a:lnTo>
                  <a:lnTo>
                    <a:pt x="2411" y="563"/>
                  </a:lnTo>
                  <a:lnTo>
                    <a:pt x="2385" y="429"/>
                  </a:lnTo>
                  <a:lnTo>
                    <a:pt x="2304" y="322"/>
                  </a:lnTo>
                  <a:lnTo>
                    <a:pt x="2224" y="214"/>
                  </a:lnTo>
                  <a:lnTo>
                    <a:pt x="2143" y="134"/>
                  </a:lnTo>
                  <a:lnTo>
                    <a:pt x="2010" y="54"/>
                  </a:lnTo>
                  <a:lnTo>
                    <a:pt x="1876" y="27"/>
                  </a:lnTo>
                  <a:lnTo>
                    <a:pt x="17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62"/>
          <p:cNvGrpSpPr/>
          <p:nvPr/>
        </p:nvGrpSpPr>
        <p:grpSpPr>
          <a:xfrm>
            <a:off x="5541575" y="4130576"/>
            <a:ext cx="331575" cy="175500"/>
            <a:chOff x="4779575" y="4189450"/>
            <a:chExt cx="331575" cy="175500"/>
          </a:xfrm>
        </p:grpSpPr>
        <p:sp>
          <p:nvSpPr>
            <p:cNvPr id="1487" name="Google Shape;1487;p62"/>
            <p:cNvSpPr/>
            <p:nvPr/>
          </p:nvSpPr>
          <p:spPr>
            <a:xfrm>
              <a:off x="4779575" y="4189450"/>
              <a:ext cx="331575" cy="117225"/>
            </a:xfrm>
            <a:custGeom>
              <a:avLst/>
              <a:gdLst/>
              <a:ahLst/>
              <a:cxnLst/>
              <a:rect l="l" t="t" r="r" b="b"/>
              <a:pathLst>
                <a:path w="13263" h="4689" extrusionOk="0">
                  <a:moveTo>
                    <a:pt x="2037" y="1581"/>
                  </a:moveTo>
                  <a:lnTo>
                    <a:pt x="2117" y="1608"/>
                  </a:lnTo>
                  <a:lnTo>
                    <a:pt x="2224" y="1688"/>
                  </a:lnTo>
                  <a:lnTo>
                    <a:pt x="2304" y="1822"/>
                  </a:lnTo>
                  <a:lnTo>
                    <a:pt x="2331" y="1956"/>
                  </a:lnTo>
                  <a:lnTo>
                    <a:pt x="2331" y="2036"/>
                  </a:lnTo>
                  <a:lnTo>
                    <a:pt x="2304" y="2117"/>
                  </a:lnTo>
                  <a:lnTo>
                    <a:pt x="2224" y="2224"/>
                  </a:lnTo>
                  <a:lnTo>
                    <a:pt x="2117" y="2304"/>
                  </a:lnTo>
                  <a:lnTo>
                    <a:pt x="1956" y="2358"/>
                  </a:lnTo>
                  <a:lnTo>
                    <a:pt x="1876" y="2331"/>
                  </a:lnTo>
                  <a:lnTo>
                    <a:pt x="1795" y="2304"/>
                  </a:lnTo>
                  <a:lnTo>
                    <a:pt x="1688" y="2224"/>
                  </a:lnTo>
                  <a:lnTo>
                    <a:pt x="1608" y="2117"/>
                  </a:lnTo>
                  <a:lnTo>
                    <a:pt x="1581" y="1956"/>
                  </a:lnTo>
                  <a:lnTo>
                    <a:pt x="1581" y="1876"/>
                  </a:lnTo>
                  <a:lnTo>
                    <a:pt x="1608" y="1822"/>
                  </a:lnTo>
                  <a:lnTo>
                    <a:pt x="1688" y="1688"/>
                  </a:lnTo>
                  <a:lnTo>
                    <a:pt x="1822" y="1608"/>
                  </a:lnTo>
                  <a:lnTo>
                    <a:pt x="1956" y="1581"/>
                  </a:lnTo>
                  <a:close/>
                  <a:moveTo>
                    <a:pt x="6699" y="1581"/>
                  </a:moveTo>
                  <a:lnTo>
                    <a:pt x="6779" y="1608"/>
                  </a:lnTo>
                  <a:lnTo>
                    <a:pt x="6913" y="1688"/>
                  </a:lnTo>
                  <a:lnTo>
                    <a:pt x="6993" y="1822"/>
                  </a:lnTo>
                  <a:lnTo>
                    <a:pt x="7020" y="1956"/>
                  </a:lnTo>
                  <a:lnTo>
                    <a:pt x="7020" y="2036"/>
                  </a:lnTo>
                  <a:lnTo>
                    <a:pt x="6993" y="2117"/>
                  </a:lnTo>
                  <a:lnTo>
                    <a:pt x="6913" y="2224"/>
                  </a:lnTo>
                  <a:lnTo>
                    <a:pt x="6779" y="2304"/>
                  </a:lnTo>
                  <a:lnTo>
                    <a:pt x="6618" y="2358"/>
                  </a:lnTo>
                  <a:lnTo>
                    <a:pt x="6565" y="2331"/>
                  </a:lnTo>
                  <a:lnTo>
                    <a:pt x="6484" y="2304"/>
                  </a:lnTo>
                  <a:lnTo>
                    <a:pt x="6350" y="2224"/>
                  </a:lnTo>
                  <a:lnTo>
                    <a:pt x="6270" y="2117"/>
                  </a:lnTo>
                  <a:lnTo>
                    <a:pt x="6243" y="1956"/>
                  </a:lnTo>
                  <a:lnTo>
                    <a:pt x="6243" y="1876"/>
                  </a:lnTo>
                  <a:lnTo>
                    <a:pt x="6270" y="1822"/>
                  </a:lnTo>
                  <a:lnTo>
                    <a:pt x="6350" y="1688"/>
                  </a:lnTo>
                  <a:lnTo>
                    <a:pt x="6484" y="1608"/>
                  </a:lnTo>
                  <a:lnTo>
                    <a:pt x="6618" y="1581"/>
                  </a:lnTo>
                  <a:close/>
                  <a:moveTo>
                    <a:pt x="11387" y="1581"/>
                  </a:moveTo>
                  <a:lnTo>
                    <a:pt x="11468" y="1608"/>
                  </a:lnTo>
                  <a:lnTo>
                    <a:pt x="11575" y="1688"/>
                  </a:lnTo>
                  <a:lnTo>
                    <a:pt x="11655" y="1822"/>
                  </a:lnTo>
                  <a:lnTo>
                    <a:pt x="11682" y="1956"/>
                  </a:lnTo>
                  <a:lnTo>
                    <a:pt x="11682" y="2036"/>
                  </a:lnTo>
                  <a:lnTo>
                    <a:pt x="11655" y="2117"/>
                  </a:lnTo>
                  <a:lnTo>
                    <a:pt x="11575" y="2224"/>
                  </a:lnTo>
                  <a:lnTo>
                    <a:pt x="11441" y="2304"/>
                  </a:lnTo>
                  <a:lnTo>
                    <a:pt x="11307" y="2358"/>
                  </a:lnTo>
                  <a:lnTo>
                    <a:pt x="11227" y="2331"/>
                  </a:lnTo>
                  <a:lnTo>
                    <a:pt x="11146" y="2304"/>
                  </a:lnTo>
                  <a:lnTo>
                    <a:pt x="11039" y="2224"/>
                  </a:lnTo>
                  <a:lnTo>
                    <a:pt x="10959" y="2117"/>
                  </a:lnTo>
                  <a:lnTo>
                    <a:pt x="10905" y="1956"/>
                  </a:lnTo>
                  <a:lnTo>
                    <a:pt x="10932" y="1876"/>
                  </a:lnTo>
                  <a:lnTo>
                    <a:pt x="10932" y="1822"/>
                  </a:lnTo>
                  <a:lnTo>
                    <a:pt x="11039" y="1688"/>
                  </a:lnTo>
                  <a:lnTo>
                    <a:pt x="11146" y="1608"/>
                  </a:lnTo>
                  <a:lnTo>
                    <a:pt x="11307" y="1581"/>
                  </a:lnTo>
                  <a:close/>
                  <a:moveTo>
                    <a:pt x="2037" y="3135"/>
                  </a:moveTo>
                  <a:lnTo>
                    <a:pt x="2117" y="3162"/>
                  </a:lnTo>
                  <a:lnTo>
                    <a:pt x="2224" y="3242"/>
                  </a:lnTo>
                  <a:lnTo>
                    <a:pt x="2304" y="3376"/>
                  </a:lnTo>
                  <a:lnTo>
                    <a:pt x="2331" y="3510"/>
                  </a:lnTo>
                  <a:lnTo>
                    <a:pt x="2331" y="3590"/>
                  </a:lnTo>
                  <a:lnTo>
                    <a:pt x="2304" y="3671"/>
                  </a:lnTo>
                  <a:lnTo>
                    <a:pt x="2224" y="3778"/>
                  </a:lnTo>
                  <a:lnTo>
                    <a:pt x="2117" y="3885"/>
                  </a:lnTo>
                  <a:lnTo>
                    <a:pt x="1956" y="3912"/>
                  </a:lnTo>
                  <a:lnTo>
                    <a:pt x="1876" y="3885"/>
                  </a:lnTo>
                  <a:lnTo>
                    <a:pt x="1795" y="3885"/>
                  </a:lnTo>
                  <a:lnTo>
                    <a:pt x="1688" y="3778"/>
                  </a:lnTo>
                  <a:lnTo>
                    <a:pt x="1608" y="3671"/>
                  </a:lnTo>
                  <a:lnTo>
                    <a:pt x="1581" y="3510"/>
                  </a:lnTo>
                  <a:lnTo>
                    <a:pt x="1581" y="3430"/>
                  </a:lnTo>
                  <a:lnTo>
                    <a:pt x="1608" y="3376"/>
                  </a:lnTo>
                  <a:lnTo>
                    <a:pt x="1688" y="3242"/>
                  </a:lnTo>
                  <a:lnTo>
                    <a:pt x="1822" y="3162"/>
                  </a:lnTo>
                  <a:lnTo>
                    <a:pt x="1956" y="3135"/>
                  </a:lnTo>
                  <a:close/>
                  <a:moveTo>
                    <a:pt x="6699" y="3135"/>
                  </a:moveTo>
                  <a:lnTo>
                    <a:pt x="6779" y="3162"/>
                  </a:lnTo>
                  <a:lnTo>
                    <a:pt x="6913" y="3242"/>
                  </a:lnTo>
                  <a:lnTo>
                    <a:pt x="6993" y="3376"/>
                  </a:lnTo>
                  <a:lnTo>
                    <a:pt x="7020" y="3510"/>
                  </a:lnTo>
                  <a:lnTo>
                    <a:pt x="7020" y="3590"/>
                  </a:lnTo>
                  <a:lnTo>
                    <a:pt x="6993" y="3671"/>
                  </a:lnTo>
                  <a:lnTo>
                    <a:pt x="6913" y="3778"/>
                  </a:lnTo>
                  <a:lnTo>
                    <a:pt x="6779" y="3885"/>
                  </a:lnTo>
                  <a:lnTo>
                    <a:pt x="6618" y="3912"/>
                  </a:lnTo>
                  <a:lnTo>
                    <a:pt x="6565" y="3885"/>
                  </a:lnTo>
                  <a:lnTo>
                    <a:pt x="6484" y="3885"/>
                  </a:lnTo>
                  <a:lnTo>
                    <a:pt x="6350" y="3778"/>
                  </a:lnTo>
                  <a:lnTo>
                    <a:pt x="6270" y="3671"/>
                  </a:lnTo>
                  <a:lnTo>
                    <a:pt x="6243" y="3510"/>
                  </a:lnTo>
                  <a:lnTo>
                    <a:pt x="6243" y="3430"/>
                  </a:lnTo>
                  <a:lnTo>
                    <a:pt x="6270" y="3376"/>
                  </a:lnTo>
                  <a:lnTo>
                    <a:pt x="6350" y="3242"/>
                  </a:lnTo>
                  <a:lnTo>
                    <a:pt x="6484" y="3162"/>
                  </a:lnTo>
                  <a:lnTo>
                    <a:pt x="6618" y="3135"/>
                  </a:lnTo>
                  <a:close/>
                  <a:moveTo>
                    <a:pt x="11387" y="3135"/>
                  </a:moveTo>
                  <a:lnTo>
                    <a:pt x="11468" y="3162"/>
                  </a:lnTo>
                  <a:lnTo>
                    <a:pt x="11575" y="3242"/>
                  </a:lnTo>
                  <a:lnTo>
                    <a:pt x="11655" y="3376"/>
                  </a:lnTo>
                  <a:lnTo>
                    <a:pt x="11682" y="3510"/>
                  </a:lnTo>
                  <a:lnTo>
                    <a:pt x="11682" y="3590"/>
                  </a:lnTo>
                  <a:lnTo>
                    <a:pt x="11655" y="3671"/>
                  </a:lnTo>
                  <a:lnTo>
                    <a:pt x="11575" y="3778"/>
                  </a:lnTo>
                  <a:lnTo>
                    <a:pt x="11441" y="3885"/>
                  </a:lnTo>
                  <a:lnTo>
                    <a:pt x="11307" y="3912"/>
                  </a:lnTo>
                  <a:lnTo>
                    <a:pt x="11227" y="3885"/>
                  </a:lnTo>
                  <a:lnTo>
                    <a:pt x="11146" y="3885"/>
                  </a:lnTo>
                  <a:lnTo>
                    <a:pt x="11039" y="3778"/>
                  </a:lnTo>
                  <a:lnTo>
                    <a:pt x="10959" y="3671"/>
                  </a:lnTo>
                  <a:lnTo>
                    <a:pt x="10905" y="3510"/>
                  </a:lnTo>
                  <a:lnTo>
                    <a:pt x="10932" y="3430"/>
                  </a:lnTo>
                  <a:lnTo>
                    <a:pt x="10932" y="3376"/>
                  </a:lnTo>
                  <a:lnTo>
                    <a:pt x="11039" y="3242"/>
                  </a:lnTo>
                  <a:lnTo>
                    <a:pt x="11146" y="3162"/>
                  </a:lnTo>
                  <a:lnTo>
                    <a:pt x="11307" y="3135"/>
                  </a:lnTo>
                  <a:close/>
                  <a:moveTo>
                    <a:pt x="938" y="0"/>
                  </a:moveTo>
                  <a:lnTo>
                    <a:pt x="750" y="27"/>
                  </a:lnTo>
                  <a:lnTo>
                    <a:pt x="590" y="81"/>
                  </a:lnTo>
                  <a:lnTo>
                    <a:pt x="429" y="161"/>
                  </a:lnTo>
                  <a:lnTo>
                    <a:pt x="295" y="295"/>
                  </a:lnTo>
                  <a:lnTo>
                    <a:pt x="161" y="429"/>
                  </a:lnTo>
                  <a:lnTo>
                    <a:pt x="81" y="590"/>
                  </a:lnTo>
                  <a:lnTo>
                    <a:pt x="27" y="750"/>
                  </a:lnTo>
                  <a:lnTo>
                    <a:pt x="0" y="965"/>
                  </a:lnTo>
                  <a:lnTo>
                    <a:pt x="0" y="4689"/>
                  </a:lnTo>
                  <a:lnTo>
                    <a:pt x="3912" y="4689"/>
                  </a:lnTo>
                  <a:lnTo>
                    <a:pt x="3912" y="3912"/>
                  </a:lnTo>
                  <a:lnTo>
                    <a:pt x="4689" y="3912"/>
                  </a:lnTo>
                  <a:lnTo>
                    <a:pt x="4689" y="4689"/>
                  </a:lnTo>
                  <a:lnTo>
                    <a:pt x="8574" y="4689"/>
                  </a:lnTo>
                  <a:lnTo>
                    <a:pt x="8574" y="3912"/>
                  </a:lnTo>
                  <a:lnTo>
                    <a:pt x="9351" y="3912"/>
                  </a:lnTo>
                  <a:lnTo>
                    <a:pt x="9351" y="4689"/>
                  </a:lnTo>
                  <a:lnTo>
                    <a:pt x="13263" y="4689"/>
                  </a:lnTo>
                  <a:lnTo>
                    <a:pt x="13263" y="965"/>
                  </a:lnTo>
                  <a:lnTo>
                    <a:pt x="13236" y="750"/>
                  </a:lnTo>
                  <a:lnTo>
                    <a:pt x="13183" y="590"/>
                  </a:lnTo>
                  <a:lnTo>
                    <a:pt x="13102" y="429"/>
                  </a:lnTo>
                  <a:lnTo>
                    <a:pt x="12968" y="295"/>
                  </a:lnTo>
                  <a:lnTo>
                    <a:pt x="12834" y="161"/>
                  </a:lnTo>
                  <a:lnTo>
                    <a:pt x="12673" y="81"/>
                  </a:lnTo>
                  <a:lnTo>
                    <a:pt x="12513" y="27"/>
                  </a:lnTo>
                  <a:lnTo>
                    <a:pt x="12298" y="0"/>
                  </a:lnTo>
                  <a:lnTo>
                    <a:pt x="10289" y="0"/>
                  </a:lnTo>
                  <a:lnTo>
                    <a:pt x="10101" y="27"/>
                  </a:lnTo>
                  <a:lnTo>
                    <a:pt x="9941" y="81"/>
                  </a:lnTo>
                  <a:lnTo>
                    <a:pt x="9780" y="161"/>
                  </a:lnTo>
                  <a:lnTo>
                    <a:pt x="9646" y="295"/>
                  </a:lnTo>
                  <a:lnTo>
                    <a:pt x="9512" y="429"/>
                  </a:lnTo>
                  <a:lnTo>
                    <a:pt x="9431" y="590"/>
                  </a:lnTo>
                  <a:lnTo>
                    <a:pt x="9378" y="750"/>
                  </a:lnTo>
                  <a:lnTo>
                    <a:pt x="9351" y="965"/>
                  </a:lnTo>
                  <a:lnTo>
                    <a:pt x="9351" y="3135"/>
                  </a:lnTo>
                  <a:lnTo>
                    <a:pt x="8574" y="3135"/>
                  </a:lnTo>
                  <a:lnTo>
                    <a:pt x="8574" y="965"/>
                  </a:lnTo>
                  <a:lnTo>
                    <a:pt x="8547" y="750"/>
                  </a:lnTo>
                  <a:lnTo>
                    <a:pt x="8494" y="590"/>
                  </a:lnTo>
                  <a:lnTo>
                    <a:pt x="8413" y="429"/>
                  </a:lnTo>
                  <a:lnTo>
                    <a:pt x="8306" y="295"/>
                  </a:lnTo>
                  <a:lnTo>
                    <a:pt x="8172" y="161"/>
                  </a:lnTo>
                  <a:lnTo>
                    <a:pt x="8011" y="81"/>
                  </a:lnTo>
                  <a:lnTo>
                    <a:pt x="7824" y="27"/>
                  </a:lnTo>
                  <a:lnTo>
                    <a:pt x="7636" y="0"/>
                  </a:lnTo>
                  <a:lnTo>
                    <a:pt x="5627" y="0"/>
                  </a:lnTo>
                  <a:lnTo>
                    <a:pt x="5439" y="27"/>
                  </a:lnTo>
                  <a:lnTo>
                    <a:pt x="5252" y="81"/>
                  </a:lnTo>
                  <a:lnTo>
                    <a:pt x="5091" y="161"/>
                  </a:lnTo>
                  <a:lnTo>
                    <a:pt x="4957" y="295"/>
                  </a:lnTo>
                  <a:lnTo>
                    <a:pt x="4850" y="429"/>
                  </a:lnTo>
                  <a:lnTo>
                    <a:pt x="4769" y="590"/>
                  </a:lnTo>
                  <a:lnTo>
                    <a:pt x="4716" y="750"/>
                  </a:lnTo>
                  <a:lnTo>
                    <a:pt x="4689" y="965"/>
                  </a:lnTo>
                  <a:lnTo>
                    <a:pt x="4689" y="3135"/>
                  </a:lnTo>
                  <a:lnTo>
                    <a:pt x="3912" y="3135"/>
                  </a:lnTo>
                  <a:lnTo>
                    <a:pt x="3912" y="965"/>
                  </a:lnTo>
                  <a:lnTo>
                    <a:pt x="3885" y="750"/>
                  </a:lnTo>
                  <a:lnTo>
                    <a:pt x="3832" y="590"/>
                  </a:lnTo>
                  <a:lnTo>
                    <a:pt x="3751" y="429"/>
                  </a:lnTo>
                  <a:lnTo>
                    <a:pt x="3617" y="295"/>
                  </a:lnTo>
                  <a:lnTo>
                    <a:pt x="3483" y="161"/>
                  </a:lnTo>
                  <a:lnTo>
                    <a:pt x="3323" y="81"/>
                  </a:lnTo>
                  <a:lnTo>
                    <a:pt x="3162" y="27"/>
                  </a:lnTo>
                  <a:lnTo>
                    <a:pt x="2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2"/>
            <p:cNvSpPr/>
            <p:nvPr/>
          </p:nvSpPr>
          <p:spPr>
            <a:xfrm>
              <a:off x="4779575" y="4326075"/>
              <a:ext cx="97825" cy="38875"/>
            </a:xfrm>
            <a:custGeom>
              <a:avLst/>
              <a:gdLst/>
              <a:ahLst/>
              <a:cxnLst/>
              <a:rect l="l" t="t" r="r" b="b"/>
              <a:pathLst>
                <a:path w="3913" h="1555" extrusionOk="0">
                  <a:moveTo>
                    <a:pt x="0" y="1"/>
                  </a:moveTo>
                  <a:lnTo>
                    <a:pt x="0" y="617"/>
                  </a:lnTo>
                  <a:lnTo>
                    <a:pt x="27" y="805"/>
                  </a:lnTo>
                  <a:lnTo>
                    <a:pt x="81" y="992"/>
                  </a:lnTo>
                  <a:lnTo>
                    <a:pt x="161" y="1153"/>
                  </a:lnTo>
                  <a:lnTo>
                    <a:pt x="295" y="1287"/>
                  </a:lnTo>
                  <a:lnTo>
                    <a:pt x="429" y="1394"/>
                  </a:lnTo>
                  <a:lnTo>
                    <a:pt x="590" y="1475"/>
                  </a:lnTo>
                  <a:lnTo>
                    <a:pt x="750" y="1528"/>
                  </a:lnTo>
                  <a:lnTo>
                    <a:pt x="938" y="1555"/>
                  </a:lnTo>
                  <a:lnTo>
                    <a:pt x="2974" y="1555"/>
                  </a:lnTo>
                  <a:lnTo>
                    <a:pt x="3162" y="1528"/>
                  </a:lnTo>
                  <a:lnTo>
                    <a:pt x="3323" y="1475"/>
                  </a:lnTo>
                  <a:lnTo>
                    <a:pt x="3483" y="1394"/>
                  </a:lnTo>
                  <a:lnTo>
                    <a:pt x="3617" y="1287"/>
                  </a:lnTo>
                  <a:lnTo>
                    <a:pt x="3751" y="1153"/>
                  </a:lnTo>
                  <a:lnTo>
                    <a:pt x="3832" y="992"/>
                  </a:lnTo>
                  <a:lnTo>
                    <a:pt x="3885" y="805"/>
                  </a:lnTo>
                  <a:lnTo>
                    <a:pt x="3912" y="617"/>
                  </a:ln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2"/>
            <p:cNvSpPr/>
            <p:nvPr/>
          </p:nvSpPr>
          <p:spPr>
            <a:xfrm>
              <a:off x="4896800" y="4326075"/>
              <a:ext cx="97150" cy="38875"/>
            </a:xfrm>
            <a:custGeom>
              <a:avLst/>
              <a:gdLst/>
              <a:ahLst/>
              <a:cxnLst/>
              <a:rect l="l" t="t" r="r" b="b"/>
              <a:pathLst>
                <a:path w="3886" h="1555" extrusionOk="0">
                  <a:moveTo>
                    <a:pt x="0" y="1"/>
                  </a:moveTo>
                  <a:lnTo>
                    <a:pt x="0" y="617"/>
                  </a:lnTo>
                  <a:lnTo>
                    <a:pt x="27" y="805"/>
                  </a:lnTo>
                  <a:lnTo>
                    <a:pt x="80" y="992"/>
                  </a:lnTo>
                  <a:lnTo>
                    <a:pt x="161" y="1153"/>
                  </a:lnTo>
                  <a:lnTo>
                    <a:pt x="268" y="1287"/>
                  </a:lnTo>
                  <a:lnTo>
                    <a:pt x="402" y="1394"/>
                  </a:lnTo>
                  <a:lnTo>
                    <a:pt x="563" y="1475"/>
                  </a:lnTo>
                  <a:lnTo>
                    <a:pt x="750" y="1528"/>
                  </a:lnTo>
                  <a:lnTo>
                    <a:pt x="938" y="1555"/>
                  </a:lnTo>
                  <a:lnTo>
                    <a:pt x="2947" y="1555"/>
                  </a:lnTo>
                  <a:lnTo>
                    <a:pt x="3135" y="1528"/>
                  </a:lnTo>
                  <a:lnTo>
                    <a:pt x="3322" y="1475"/>
                  </a:lnTo>
                  <a:lnTo>
                    <a:pt x="3483" y="1394"/>
                  </a:lnTo>
                  <a:lnTo>
                    <a:pt x="3617" y="1287"/>
                  </a:lnTo>
                  <a:lnTo>
                    <a:pt x="3724" y="1153"/>
                  </a:lnTo>
                  <a:lnTo>
                    <a:pt x="3805" y="992"/>
                  </a:lnTo>
                  <a:lnTo>
                    <a:pt x="3858" y="805"/>
                  </a:lnTo>
                  <a:lnTo>
                    <a:pt x="3885" y="617"/>
                  </a:lnTo>
                  <a:lnTo>
                    <a:pt x="38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2"/>
            <p:cNvSpPr/>
            <p:nvPr/>
          </p:nvSpPr>
          <p:spPr>
            <a:xfrm>
              <a:off x="5013350" y="4326075"/>
              <a:ext cx="97800" cy="38875"/>
            </a:xfrm>
            <a:custGeom>
              <a:avLst/>
              <a:gdLst/>
              <a:ahLst/>
              <a:cxnLst/>
              <a:rect l="l" t="t" r="r" b="b"/>
              <a:pathLst>
                <a:path w="3912" h="1555" extrusionOk="0">
                  <a:moveTo>
                    <a:pt x="0" y="1"/>
                  </a:moveTo>
                  <a:lnTo>
                    <a:pt x="0" y="617"/>
                  </a:lnTo>
                  <a:lnTo>
                    <a:pt x="27" y="805"/>
                  </a:lnTo>
                  <a:lnTo>
                    <a:pt x="80" y="992"/>
                  </a:lnTo>
                  <a:lnTo>
                    <a:pt x="161" y="1153"/>
                  </a:lnTo>
                  <a:lnTo>
                    <a:pt x="295" y="1287"/>
                  </a:lnTo>
                  <a:lnTo>
                    <a:pt x="429" y="1394"/>
                  </a:lnTo>
                  <a:lnTo>
                    <a:pt x="590" y="1475"/>
                  </a:lnTo>
                  <a:lnTo>
                    <a:pt x="750" y="1528"/>
                  </a:lnTo>
                  <a:lnTo>
                    <a:pt x="938" y="1555"/>
                  </a:lnTo>
                  <a:lnTo>
                    <a:pt x="2947" y="1555"/>
                  </a:lnTo>
                  <a:lnTo>
                    <a:pt x="3162" y="1528"/>
                  </a:lnTo>
                  <a:lnTo>
                    <a:pt x="3322" y="1475"/>
                  </a:lnTo>
                  <a:lnTo>
                    <a:pt x="3483" y="1394"/>
                  </a:lnTo>
                  <a:lnTo>
                    <a:pt x="3617" y="1287"/>
                  </a:lnTo>
                  <a:lnTo>
                    <a:pt x="3751" y="1153"/>
                  </a:lnTo>
                  <a:lnTo>
                    <a:pt x="3832" y="992"/>
                  </a:lnTo>
                  <a:lnTo>
                    <a:pt x="3885" y="805"/>
                  </a:lnTo>
                  <a:lnTo>
                    <a:pt x="3912" y="617"/>
                  </a:ln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62"/>
          <p:cNvGrpSpPr/>
          <p:nvPr/>
        </p:nvGrpSpPr>
        <p:grpSpPr>
          <a:xfrm>
            <a:off x="6308525" y="4052876"/>
            <a:ext cx="311500" cy="330900"/>
            <a:chOff x="5546525" y="4111750"/>
            <a:chExt cx="311500" cy="330900"/>
          </a:xfrm>
        </p:grpSpPr>
        <p:sp>
          <p:nvSpPr>
            <p:cNvPr id="1492" name="Google Shape;1492;p62"/>
            <p:cNvSpPr/>
            <p:nvPr/>
          </p:nvSpPr>
          <p:spPr>
            <a:xfrm>
              <a:off x="5546525" y="4111750"/>
              <a:ext cx="243175" cy="330900"/>
            </a:xfrm>
            <a:custGeom>
              <a:avLst/>
              <a:gdLst/>
              <a:ahLst/>
              <a:cxnLst/>
              <a:rect l="l" t="t" r="r" b="b"/>
              <a:pathLst>
                <a:path w="9727" h="13236" extrusionOk="0">
                  <a:moveTo>
                    <a:pt x="4287" y="1554"/>
                  </a:moveTo>
                  <a:lnTo>
                    <a:pt x="4448" y="1581"/>
                  </a:lnTo>
                  <a:lnTo>
                    <a:pt x="4555" y="1688"/>
                  </a:lnTo>
                  <a:lnTo>
                    <a:pt x="4636" y="1795"/>
                  </a:lnTo>
                  <a:lnTo>
                    <a:pt x="4663" y="1956"/>
                  </a:lnTo>
                  <a:lnTo>
                    <a:pt x="4636" y="2090"/>
                  </a:lnTo>
                  <a:lnTo>
                    <a:pt x="4555" y="2224"/>
                  </a:lnTo>
                  <a:lnTo>
                    <a:pt x="4448" y="2304"/>
                  </a:lnTo>
                  <a:lnTo>
                    <a:pt x="4287" y="2331"/>
                  </a:lnTo>
                  <a:lnTo>
                    <a:pt x="1956" y="2331"/>
                  </a:lnTo>
                  <a:lnTo>
                    <a:pt x="1796" y="2304"/>
                  </a:lnTo>
                  <a:lnTo>
                    <a:pt x="1662" y="2224"/>
                  </a:lnTo>
                  <a:lnTo>
                    <a:pt x="1581" y="2090"/>
                  </a:lnTo>
                  <a:lnTo>
                    <a:pt x="1555" y="1956"/>
                  </a:lnTo>
                  <a:lnTo>
                    <a:pt x="1581" y="1795"/>
                  </a:lnTo>
                  <a:lnTo>
                    <a:pt x="1662" y="1688"/>
                  </a:lnTo>
                  <a:lnTo>
                    <a:pt x="1796" y="1581"/>
                  </a:lnTo>
                  <a:lnTo>
                    <a:pt x="1956" y="1554"/>
                  </a:lnTo>
                  <a:close/>
                  <a:moveTo>
                    <a:pt x="4287" y="3108"/>
                  </a:moveTo>
                  <a:lnTo>
                    <a:pt x="4448" y="3162"/>
                  </a:lnTo>
                  <a:lnTo>
                    <a:pt x="4555" y="3242"/>
                  </a:lnTo>
                  <a:lnTo>
                    <a:pt x="4636" y="3349"/>
                  </a:lnTo>
                  <a:lnTo>
                    <a:pt x="4663" y="3510"/>
                  </a:lnTo>
                  <a:lnTo>
                    <a:pt x="4636" y="3671"/>
                  </a:lnTo>
                  <a:lnTo>
                    <a:pt x="4555" y="3778"/>
                  </a:lnTo>
                  <a:lnTo>
                    <a:pt x="4448" y="3858"/>
                  </a:lnTo>
                  <a:lnTo>
                    <a:pt x="4287" y="3885"/>
                  </a:lnTo>
                  <a:lnTo>
                    <a:pt x="1956" y="3885"/>
                  </a:lnTo>
                  <a:lnTo>
                    <a:pt x="1796" y="3858"/>
                  </a:lnTo>
                  <a:lnTo>
                    <a:pt x="1662" y="3778"/>
                  </a:lnTo>
                  <a:lnTo>
                    <a:pt x="1581" y="3671"/>
                  </a:lnTo>
                  <a:lnTo>
                    <a:pt x="1555" y="3510"/>
                  </a:lnTo>
                  <a:lnTo>
                    <a:pt x="1581" y="3349"/>
                  </a:lnTo>
                  <a:lnTo>
                    <a:pt x="1662" y="3242"/>
                  </a:lnTo>
                  <a:lnTo>
                    <a:pt x="1796" y="3162"/>
                  </a:lnTo>
                  <a:lnTo>
                    <a:pt x="1956" y="3108"/>
                  </a:lnTo>
                  <a:close/>
                  <a:moveTo>
                    <a:pt x="4287" y="4689"/>
                  </a:moveTo>
                  <a:lnTo>
                    <a:pt x="4448" y="4716"/>
                  </a:lnTo>
                  <a:lnTo>
                    <a:pt x="4555" y="4796"/>
                  </a:lnTo>
                  <a:lnTo>
                    <a:pt x="4636" y="4903"/>
                  </a:lnTo>
                  <a:lnTo>
                    <a:pt x="4663" y="5064"/>
                  </a:lnTo>
                  <a:lnTo>
                    <a:pt x="4636" y="5225"/>
                  </a:lnTo>
                  <a:lnTo>
                    <a:pt x="4555" y="5332"/>
                  </a:lnTo>
                  <a:lnTo>
                    <a:pt x="4448" y="5412"/>
                  </a:lnTo>
                  <a:lnTo>
                    <a:pt x="4287" y="5466"/>
                  </a:lnTo>
                  <a:lnTo>
                    <a:pt x="1956" y="5466"/>
                  </a:lnTo>
                  <a:lnTo>
                    <a:pt x="1796" y="5412"/>
                  </a:lnTo>
                  <a:lnTo>
                    <a:pt x="1662" y="5332"/>
                  </a:lnTo>
                  <a:lnTo>
                    <a:pt x="1581" y="5225"/>
                  </a:lnTo>
                  <a:lnTo>
                    <a:pt x="1555" y="5064"/>
                  </a:lnTo>
                  <a:lnTo>
                    <a:pt x="1581" y="4903"/>
                  </a:lnTo>
                  <a:lnTo>
                    <a:pt x="1662" y="4796"/>
                  </a:lnTo>
                  <a:lnTo>
                    <a:pt x="1796" y="4716"/>
                  </a:lnTo>
                  <a:lnTo>
                    <a:pt x="1956" y="4689"/>
                  </a:lnTo>
                  <a:close/>
                  <a:moveTo>
                    <a:pt x="2412" y="7797"/>
                  </a:moveTo>
                  <a:lnTo>
                    <a:pt x="2492" y="7824"/>
                  </a:lnTo>
                  <a:lnTo>
                    <a:pt x="2599" y="7904"/>
                  </a:lnTo>
                  <a:lnTo>
                    <a:pt x="2680" y="8038"/>
                  </a:lnTo>
                  <a:lnTo>
                    <a:pt x="2733" y="8172"/>
                  </a:lnTo>
                  <a:lnTo>
                    <a:pt x="2707" y="8252"/>
                  </a:lnTo>
                  <a:lnTo>
                    <a:pt x="2707" y="8333"/>
                  </a:lnTo>
                  <a:lnTo>
                    <a:pt x="2599" y="8467"/>
                  </a:lnTo>
                  <a:lnTo>
                    <a:pt x="2492" y="8547"/>
                  </a:lnTo>
                  <a:lnTo>
                    <a:pt x="2332" y="8574"/>
                  </a:lnTo>
                  <a:lnTo>
                    <a:pt x="2251" y="8574"/>
                  </a:lnTo>
                  <a:lnTo>
                    <a:pt x="2198" y="8547"/>
                  </a:lnTo>
                  <a:lnTo>
                    <a:pt x="2064" y="8467"/>
                  </a:lnTo>
                  <a:lnTo>
                    <a:pt x="1983" y="8333"/>
                  </a:lnTo>
                  <a:lnTo>
                    <a:pt x="1956" y="8172"/>
                  </a:lnTo>
                  <a:lnTo>
                    <a:pt x="1956" y="8119"/>
                  </a:lnTo>
                  <a:lnTo>
                    <a:pt x="1983" y="8038"/>
                  </a:lnTo>
                  <a:lnTo>
                    <a:pt x="2064" y="7904"/>
                  </a:lnTo>
                  <a:lnTo>
                    <a:pt x="2198" y="7824"/>
                  </a:lnTo>
                  <a:lnTo>
                    <a:pt x="2332" y="7797"/>
                  </a:lnTo>
                  <a:close/>
                  <a:moveTo>
                    <a:pt x="3966" y="7797"/>
                  </a:moveTo>
                  <a:lnTo>
                    <a:pt x="4046" y="7824"/>
                  </a:lnTo>
                  <a:lnTo>
                    <a:pt x="4153" y="7904"/>
                  </a:lnTo>
                  <a:lnTo>
                    <a:pt x="4261" y="8038"/>
                  </a:lnTo>
                  <a:lnTo>
                    <a:pt x="4287" y="8172"/>
                  </a:lnTo>
                  <a:lnTo>
                    <a:pt x="4287" y="8252"/>
                  </a:lnTo>
                  <a:lnTo>
                    <a:pt x="4261" y="8333"/>
                  </a:lnTo>
                  <a:lnTo>
                    <a:pt x="4180" y="8467"/>
                  </a:lnTo>
                  <a:lnTo>
                    <a:pt x="4046" y="8547"/>
                  </a:lnTo>
                  <a:lnTo>
                    <a:pt x="3886" y="8574"/>
                  </a:lnTo>
                  <a:lnTo>
                    <a:pt x="3805" y="8574"/>
                  </a:lnTo>
                  <a:lnTo>
                    <a:pt x="3752" y="8547"/>
                  </a:lnTo>
                  <a:lnTo>
                    <a:pt x="3618" y="8467"/>
                  </a:lnTo>
                  <a:lnTo>
                    <a:pt x="3537" y="8333"/>
                  </a:lnTo>
                  <a:lnTo>
                    <a:pt x="3510" y="8172"/>
                  </a:lnTo>
                  <a:lnTo>
                    <a:pt x="3510" y="8119"/>
                  </a:lnTo>
                  <a:lnTo>
                    <a:pt x="3537" y="8038"/>
                  </a:lnTo>
                  <a:lnTo>
                    <a:pt x="3618" y="7904"/>
                  </a:lnTo>
                  <a:lnTo>
                    <a:pt x="3752" y="7824"/>
                  </a:lnTo>
                  <a:lnTo>
                    <a:pt x="3886" y="7797"/>
                  </a:lnTo>
                  <a:close/>
                  <a:moveTo>
                    <a:pt x="3109" y="9351"/>
                  </a:moveTo>
                  <a:lnTo>
                    <a:pt x="3350" y="9378"/>
                  </a:lnTo>
                  <a:lnTo>
                    <a:pt x="3564" y="9458"/>
                  </a:lnTo>
                  <a:lnTo>
                    <a:pt x="3778" y="9565"/>
                  </a:lnTo>
                  <a:lnTo>
                    <a:pt x="3939" y="9699"/>
                  </a:lnTo>
                  <a:lnTo>
                    <a:pt x="4073" y="9860"/>
                  </a:lnTo>
                  <a:lnTo>
                    <a:pt x="4180" y="10074"/>
                  </a:lnTo>
                  <a:lnTo>
                    <a:pt x="4261" y="10289"/>
                  </a:lnTo>
                  <a:lnTo>
                    <a:pt x="4287" y="10530"/>
                  </a:lnTo>
                  <a:lnTo>
                    <a:pt x="4261" y="10744"/>
                  </a:lnTo>
                  <a:lnTo>
                    <a:pt x="4180" y="10985"/>
                  </a:lnTo>
                  <a:lnTo>
                    <a:pt x="4073" y="11173"/>
                  </a:lnTo>
                  <a:lnTo>
                    <a:pt x="3939" y="11334"/>
                  </a:lnTo>
                  <a:lnTo>
                    <a:pt x="3778" y="11494"/>
                  </a:lnTo>
                  <a:lnTo>
                    <a:pt x="3564" y="11602"/>
                  </a:lnTo>
                  <a:lnTo>
                    <a:pt x="3350" y="11655"/>
                  </a:lnTo>
                  <a:lnTo>
                    <a:pt x="3109" y="11682"/>
                  </a:lnTo>
                  <a:lnTo>
                    <a:pt x="2867" y="11655"/>
                  </a:lnTo>
                  <a:lnTo>
                    <a:pt x="2653" y="11602"/>
                  </a:lnTo>
                  <a:lnTo>
                    <a:pt x="2465" y="11494"/>
                  </a:lnTo>
                  <a:lnTo>
                    <a:pt x="2278" y="11334"/>
                  </a:lnTo>
                  <a:lnTo>
                    <a:pt x="2144" y="11173"/>
                  </a:lnTo>
                  <a:lnTo>
                    <a:pt x="2037" y="10985"/>
                  </a:lnTo>
                  <a:lnTo>
                    <a:pt x="1983" y="10744"/>
                  </a:lnTo>
                  <a:lnTo>
                    <a:pt x="1956" y="10530"/>
                  </a:lnTo>
                  <a:lnTo>
                    <a:pt x="1983" y="10289"/>
                  </a:lnTo>
                  <a:lnTo>
                    <a:pt x="2037" y="10074"/>
                  </a:lnTo>
                  <a:lnTo>
                    <a:pt x="2144" y="9860"/>
                  </a:lnTo>
                  <a:lnTo>
                    <a:pt x="2278" y="9699"/>
                  </a:lnTo>
                  <a:lnTo>
                    <a:pt x="2465" y="9565"/>
                  </a:lnTo>
                  <a:lnTo>
                    <a:pt x="2653" y="9458"/>
                  </a:lnTo>
                  <a:lnTo>
                    <a:pt x="2867" y="9378"/>
                  </a:lnTo>
                  <a:lnTo>
                    <a:pt x="3109" y="9351"/>
                  </a:lnTo>
                  <a:close/>
                  <a:moveTo>
                    <a:pt x="1340" y="0"/>
                  </a:moveTo>
                  <a:lnTo>
                    <a:pt x="1072" y="27"/>
                  </a:lnTo>
                  <a:lnTo>
                    <a:pt x="804" y="107"/>
                  </a:lnTo>
                  <a:lnTo>
                    <a:pt x="590" y="241"/>
                  </a:lnTo>
                  <a:lnTo>
                    <a:pt x="402" y="402"/>
                  </a:lnTo>
                  <a:lnTo>
                    <a:pt x="242" y="590"/>
                  </a:lnTo>
                  <a:lnTo>
                    <a:pt x="108" y="831"/>
                  </a:lnTo>
                  <a:lnTo>
                    <a:pt x="27" y="1072"/>
                  </a:lnTo>
                  <a:lnTo>
                    <a:pt x="1" y="1340"/>
                  </a:lnTo>
                  <a:lnTo>
                    <a:pt x="1" y="11923"/>
                  </a:lnTo>
                  <a:lnTo>
                    <a:pt x="27" y="12191"/>
                  </a:lnTo>
                  <a:lnTo>
                    <a:pt x="108" y="12432"/>
                  </a:lnTo>
                  <a:lnTo>
                    <a:pt x="242" y="12647"/>
                  </a:lnTo>
                  <a:lnTo>
                    <a:pt x="402" y="12861"/>
                  </a:lnTo>
                  <a:lnTo>
                    <a:pt x="590" y="13022"/>
                  </a:lnTo>
                  <a:lnTo>
                    <a:pt x="804" y="13129"/>
                  </a:lnTo>
                  <a:lnTo>
                    <a:pt x="1072" y="13209"/>
                  </a:lnTo>
                  <a:lnTo>
                    <a:pt x="1340" y="13236"/>
                  </a:lnTo>
                  <a:lnTo>
                    <a:pt x="4904" y="13236"/>
                  </a:lnTo>
                  <a:lnTo>
                    <a:pt x="5172" y="13209"/>
                  </a:lnTo>
                  <a:lnTo>
                    <a:pt x="5413" y="13129"/>
                  </a:lnTo>
                  <a:lnTo>
                    <a:pt x="5654" y="13022"/>
                  </a:lnTo>
                  <a:lnTo>
                    <a:pt x="5841" y="12861"/>
                  </a:lnTo>
                  <a:lnTo>
                    <a:pt x="6002" y="12647"/>
                  </a:lnTo>
                  <a:lnTo>
                    <a:pt x="6136" y="12432"/>
                  </a:lnTo>
                  <a:lnTo>
                    <a:pt x="6190" y="12191"/>
                  </a:lnTo>
                  <a:lnTo>
                    <a:pt x="6243" y="11923"/>
                  </a:lnTo>
                  <a:lnTo>
                    <a:pt x="6243" y="10905"/>
                  </a:lnTo>
                  <a:lnTo>
                    <a:pt x="8280" y="10905"/>
                  </a:lnTo>
                  <a:lnTo>
                    <a:pt x="8440" y="10878"/>
                  </a:lnTo>
                  <a:lnTo>
                    <a:pt x="8735" y="10771"/>
                  </a:lnTo>
                  <a:lnTo>
                    <a:pt x="9030" y="10637"/>
                  </a:lnTo>
                  <a:lnTo>
                    <a:pt x="9271" y="10423"/>
                  </a:lnTo>
                  <a:lnTo>
                    <a:pt x="9459" y="10182"/>
                  </a:lnTo>
                  <a:lnTo>
                    <a:pt x="9619" y="9914"/>
                  </a:lnTo>
                  <a:lnTo>
                    <a:pt x="9700" y="9619"/>
                  </a:lnTo>
                  <a:lnTo>
                    <a:pt x="9726" y="9458"/>
                  </a:lnTo>
                  <a:lnTo>
                    <a:pt x="9726" y="9297"/>
                  </a:lnTo>
                  <a:lnTo>
                    <a:pt x="9726" y="7770"/>
                  </a:lnTo>
                  <a:lnTo>
                    <a:pt x="9351" y="7797"/>
                  </a:lnTo>
                  <a:lnTo>
                    <a:pt x="8949" y="7770"/>
                  </a:lnTo>
                  <a:lnTo>
                    <a:pt x="8949" y="9297"/>
                  </a:lnTo>
                  <a:lnTo>
                    <a:pt x="8949" y="9458"/>
                  </a:lnTo>
                  <a:lnTo>
                    <a:pt x="8896" y="9619"/>
                  </a:lnTo>
                  <a:lnTo>
                    <a:pt x="8815" y="9753"/>
                  </a:lnTo>
                  <a:lnTo>
                    <a:pt x="8708" y="9887"/>
                  </a:lnTo>
                  <a:lnTo>
                    <a:pt x="8574" y="9994"/>
                  </a:lnTo>
                  <a:lnTo>
                    <a:pt x="8440" y="10074"/>
                  </a:lnTo>
                  <a:lnTo>
                    <a:pt x="8280" y="10128"/>
                  </a:lnTo>
                  <a:lnTo>
                    <a:pt x="6243" y="10128"/>
                  </a:lnTo>
                  <a:lnTo>
                    <a:pt x="6243" y="6216"/>
                  </a:lnTo>
                  <a:lnTo>
                    <a:pt x="6056" y="5975"/>
                  </a:lnTo>
                  <a:lnTo>
                    <a:pt x="5895" y="5707"/>
                  </a:lnTo>
                  <a:lnTo>
                    <a:pt x="5761" y="5439"/>
                  </a:lnTo>
                  <a:lnTo>
                    <a:pt x="5654" y="5144"/>
                  </a:lnTo>
                  <a:lnTo>
                    <a:pt x="5574" y="4850"/>
                  </a:lnTo>
                  <a:lnTo>
                    <a:pt x="5520" y="4528"/>
                  </a:lnTo>
                  <a:lnTo>
                    <a:pt x="5466" y="4234"/>
                  </a:lnTo>
                  <a:lnTo>
                    <a:pt x="5466" y="3885"/>
                  </a:lnTo>
                  <a:lnTo>
                    <a:pt x="5466" y="3564"/>
                  </a:lnTo>
                  <a:lnTo>
                    <a:pt x="5520" y="3269"/>
                  </a:lnTo>
                  <a:lnTo>
                    <a:pt x="5574" y="2947"/>
                  </a:lnTo>
                  <a:lnTo>
                    <a:pt x="5654" y="2653"/>
                  </a:lnTo>
                  <a:lnTo>
                    <a:pt x="5761" y="2358"/>
                  </a:lnTo>
                  <a:lnTo>
                    <a:pt x="5895" y="2090"/>
                  </a:lnTo>
                  <a:lnTo>
                    <a:pt x="6056" y="1822"/>
                  </a:lnTo>
                  <a:lnTo>
                    <a:pt x="6243" y="1581"/>
                  </a:lnTo>
                  <a:lnTo>
                    <a:pt x="6243" y="1340"/>
                  </a:lnTo>
                  <a:lnTo>
                    <a:pt x="6190" y="1072"/>
                  </a:lnTo>
                  <a:lnTo>
                    <a:pt x="6136" y="831"/>
                  </a:lnTo>
                  <a:lnTo>
                    <a:pt x="6002" y="590"/>
                  </a:lnTo>
                  <a:lnTo>
                    <a:pt x="5841" y="402"/>
                  </a:lnTo>
                  <a:lnTo>
                    <a:pt x="5654" y="241"/>
                  </a:lnTo>
                  <a:lnTo>
                    <a:pt x="5413" y="107"/>
                  </a:lnTo>
                  <a:lnTo>
                    <a:pt x="5172" y="27"/>
                  </a:lnTo>
                  <a:lnTo>
                    <a:pt x="49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2"/>
            <p:cNvSpPr/>
            <p:nvPr/>
          </p:nvSpPr>
          <p:spPr>
            <a:xfrm>
              <a:off x="5614850" y="4364950"/>
              <a:ext cx="19450" cy="19425"/>
            </a:xfrm>
            <a:custGeom>
              <a:avLst/>
              <a:gdLst/>
              <a:ahLst/>
              <a:cxnLst/>
              <a:rect l="l" t="t" r="r" b="b"/>
              <a:pathLst>
                <a:path w="778" h="777" extrusionOk="0">
                  <a:moveTo>
                    <a:pt x="376" y="0"/>
                  </a:moveTo>
                  <a:lnTo>
                    <a:pt x="242" y="27"/>
                  </a:lnTo>
                  <a:lnTo>
                    <a:pt x="108" y="107"/>
                  </a:lnTo>
                  <a:lnTo>
                    <a:pt x="27" y="241"/>
                  </a:lnTo>
                  <a:lnTo>
                    <a:pt x="0" y="402"/>
                  </a:lnTo>
                  <a:lnTo>
                    <a:pt x="27" y="536"/>
                  </a:lnTo>
                  <a:lnTo>
                    <a:pt x="108" y="670"/>
                  </a:lnTo>
                  <a:lnTo>
                    <a:pt x="242" y="750"/>
                  </a:lnTo>
                  <a:lnTo>
                    <a:pt x="376" y="777"/>
                  </a:lnTo>
                  <a:lnTo>
                    <a:pt x="536" y="750"/>
                  </a:lnTo>
                  <a:lnTo>
                    <a:pt x="670" y="670"/>
                  </a:lnTo>
                  <a:lnTo>
                    <a:pt x="751" y="536"/>
                  </a:lnTo>
                  <a:lnTo>
                    <a:pt x="777" y="402"/>
                  </a:lnTo>
                  <a:lnTo>
                    <a:pt x="751" y="241"/>
                  </a:lnTo>
                  <a:lnTo>
                    <a:pt x="670" y="107"/>
                  </a:lnTo>
                  <a:lnTo>
                    <a:pt x="536" y="27"/>
                  </a:lnTo>
                  <a:lnTo>
                    <a:pt x="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2"/>
            <p:cNvSpPr/>
            <p:nvPr/>
          </p:nvSpPr>
          <p:spPr>
            <a:xfrm>
              <a:off x="5766225" y="4218925"/>
              <a:ext cx="37550" cy="18775"/>
            </a:xfrm>
            <a:custGeom>
              <a:avLst/>
              <a:gdLst/>
              <a:ahLst/>
              <a:cxnLst/>
              <a:rect l="l" t="t" r="r" b="b"/>
              <a:pathLst>
                <a:path w="1502" h="751" extrusionOk="0">
                  <a:moveTo>
                    <a:pt x="1" y="0"/>
                  </a:moveTo>
                  <a:lnTo>
                    <a:pt x="1" y="750"/>
                  </a:lnTo>
                  <a:lnTo>
                    <a:pt x="1126" y="750"/>
                  </a:lnTo>
                  <a:lnTo>
                    <a:pt x="1287" y="724"/>
                  </a:lnTo>
                  <a:lnTo>
                    <a:pt x="1394" y="643"/>
                  </a:lnTo>
                  <a:lnTo>
                    <a:pt x="1474" y="509"/>
                  </a:lnTo>
                  <a:lnTo>
                    <a:pt x="1501" y="375"/>
                  </a:lnTo>
                  <a:lnTo>
                    <a:pt x="1474" y="241"/>
                  </a:lnTo>
                  <a:lnTo>
                    <a:pt x="1394" y="107"/>
                  </a:lnTo>
                  <a:lnTo>
                    <a:pt x="1287" y="27"/>
                  </a:lnTo>
                  <a:lnTo>
                    <a:pt x="11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2"/>
            <p:cNvSpPr/>
            <p:nvPr/>
          </p:nvSpPr>
          <p:spPr>
            <a:xfrm>
              <a:off x="5766225" y="4180725"/>
              <a:ext cx="37550" cy="18800"/>
            </a:xfrm>
            <a:custGeom>
              <a:avLst/>
              <a:gdLst/>
              <a:ahLst/>
              <a:cxnLst/>
              <a:rect l="l" t="t" r="r" b="b"/>
              <a:pathLst>
                <a:path w="1502" h="752" extrusionOk="0">
                  <a:moveTo>
                    <a:pt x="1" y="1"/>
                  </a:moveTo>
                  <a:lnTo>
                    <a:pt x="1" y="751"/>
                  </a:lnTo>
                  <a:lnTo>
                    <a:pt x="1126" y="751"/>
                  </a:lnTo>
                  <a:lnTo>
                    <a:pt x="1287" y="724"/>
                  </a:lnTo>
                  <a:lnTo>
                    <a:pt x="1394" y="644"/>
                  </a:lnTo>
                  <a:lnTo>
                    <a:pt x="1474" y="510"/>
                  </a:lnTo>
                  <a:lnTo>
                    <a:pt x="1501" y="376"/>
                  </a:lnTo>
                  <a:lnTo>
                    <a:pt x="1474" y="242"/>
                  </a:lnTo>
                  <a:lnTo>
                    <a:pt x="1394" y="108"/>
                  </a:lnTo>
                  <a:lnTo>
                    <a:pt x="1287" y="28"/>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2"/>
            <p:cNvSpPr/>
            <p:nvPr/>
          </p:nvSpPr>
          <p:spPr>
            <a:xfrm>
              <a:off x="5702600" y="4131175"/>
              <a:ext cx="155425" cy="156075"/>
            </a:xfrm>
            <a:custGeom>
              <a:avLst/>
              <a:gdLst/>
              <a:ahLst/>
              <a:cxnLst/>
              <a:rect l="l" t="t" r="r" b="b"/>
              <a:pathLst>
                <a:path w="6217" h="6243" extrusionOk="0">
                  <a:moveTo>
                    <a:pt x="3644" y="831"/>
                  </a:moveTo>
                  <a:lnTo>
                    <a:pt x="3805" y="858"/>
                  </a:lnTo>
                  <a:lnTo>
                    <a:pt x="3912" y="938"/>
                  </a:lnTo>
                  <a:lnTo>
                    <a:pt x="3993" y="1072"/>
                  </a:lnTo>
                  <a:lnTo>
                    <a:pt x="4046" y="1206"/>
                  </a:lnTo>
                  <a:lnTo>
                    <a:pt x="4046" y="1259"/>
                  </a:lnTo>
                  <a:lnTo>
                    <a:pt x="4207" y="1340"/>
                  </a:lnTo>
                  <a:lnTo>
                    <a:pt x="4341" y="1420"/>
                  </a:lnTo>
                  <a:lnTo>
                    <a:pt x="4475" y="1554"/>
                  </a:lnTo>
                  <a:lnTo>
                    <a:pt x="4609" y="1688"/>
                  </a:lnTo>
                  <a:lnTo>
                    <a:pt x="4689" y="1822"/>
                  </a:lnTo>
                  <a:lnTo>
                    <a:pt x="4770" y="1983"/>
                  </a:lnTo>
                  <a:lnTo>
                    <a:pt x="4823" y="2170"/>
                  </a:lnTo>
                  <a:lnTo>
                    <a:pt x="4823" y="2358"/>
                  </a:lnTo>
                  <a:lnTo>
                    <a:pt x="4796" y="2572"/>
                  </a:lnTo>
                  <a:lnTo>
                    <a:pt x="4743" y="2787"/>
                  </a:lnTo>
                  <a:lnTo>
                    <a:pt x="4662" y="2947"/>
                  </a:lnTo>
                  <a:lnTo>
                    <a:pt x="4528" y="3108"/>
                  </a:lnTo>
                  <a:lnTo>
                    <a:pt x="4662" y="3296"/>
                  </a:lnTo>
                  <a:lnTo>
                    <a:pt x="4743" y="3457"/>
                  </a:lnTo>
                  <a:lnTo>
                    <a:pt x="4796" y="3671"/>
                  </a:lnTo>
                  <a:lnTo>
                    <a:pt x="4823" y="3885"/>
                  </a:lnTo>
                  <a:lnTo>
                    <a:pt x="4823" y="4073"/>
                  </a:lnTo>
                  <a:lnTo>
                    <a:pt x="4770" y="4260"/>
                  </a:lnTo>
                  <a:lnTo>
                    <a:pt x="4689" y="4421"/>
                  </a:lnTo>
                  <a:lnTo>
                    <a:pt x="4609" y="4555"/>
                  </a:lnTo>
                  <a:lnTo>
                    <a:pt x="4475" y="4689"/>
                  </a:lnTo>
                  <a:lnTo>
                    <a:pt x="4341" y="4823"/>
                  </a:lnTo>
                  <a:lnTo>
                    <a:pt x="4207" y="4903"/>
                  </a:lnTo>
                  <a:lnTo>
                    <a:pt x="4046" y="4984"/>
                  </a:lnTo>
                  <a:lnTo>
                    <a:pt x="4046" y="5037"/>
                  </a:lnTo>
                  <a:lnTo>
                    <a:pt x="3993" y="5171"/>
                  </a:lnTo>
                  <a:lnTo>
                    <a:pt x="3912" y="5305"/>
                  </a:lnTo>
                  <a:lnTo>
                    <a:pt x="3805" y="5386"/>
                  </a:lnTo>
                  <a:lnTo>
                    <a:pt x="3644" y="5412"/>
                  </a:lnTo>
                  <a:lnTo>
                    <a:pt x="3483" y="5386"/>
                  </a:lnTo>
                  <a:lnTo>
                    <a:pt x="3376" y="5305"/>
                  </a:lnTo>
                  <a:lnTo>
                    <a:pt x="3296" y="5171"/>
                  </a:lnTo>
                  <a:lnTo>
                    <a:pt x="3269" y="5037"/>
                  </a:lnTo>
                  <a:lnTo>
                    <a:pt x="2733" y="5037"/>
                  </a:lnTo>
                  <a:lnTo>
                    <a:pt x="2706" y="5171"/>
                  </a:lnTo>
                  <a:lnTo>
                    <a:pt x="2626" y="5305"/>
                  </a:lnTo>
                  <a:lnTo>
                    <a:pt x="2492" y="5386"/>
                  </a:lnTo>
                  <a:lnTo>
                    <a:pt x="2358" y="5412"/>
                  </a:lnTo>
                  <a:lnTo>
                    <a:pt x="2197" y="5386"/>
                  </a:lnTo>
                  <a:lnTo>
                    <a:pt x="2090" y="5305"/>
                  </a:lnTo>
                  <a:lnTo>
                    <a:pt x="2010" y="5171"/>
                  </a:lnTo>
                  <a:lnTo>
                    <a:pt x="1956" y="5037"/>
                  </a:lnTo>
                  <a:lnTo>
                    <a:pt x="1769" y="5037"/>
                  </a:lnTo>
                  <a:lnTo>
                    <a:pt x="1608" y="5011"/>
                  </a:lnTo>
                  <a:lnTo>
                    <a:pt x="1501" y="4930"/>
                  </a:lnTo>
                  <a:lnTo>
                    <a:pt x="1420" y="4796"/>
                  </a:lnTo>
                  <a:lnTo>
                    <a:pt x="1394" y="4635"/>
                  </a:lnTo>
                  <a:lnTo>
                    <a:pt x="1420" y="4501"/>
                  </a:lnTo>
                  <a:lnTo>
                    <a:pt x="1501" y="4367"/>
                  </a:lnTo>
                  <a:lnTo>
                    <a:pt x="1608" y="4287"/>
                  </a:lnTo>
                  <a:lnTo>
                    <a:pt x="1769" y="4260"/>
                  </a:lnTo>
                  <a:lnTo>
                    <a:pt x="1769" y="1983"/>
                  </a:lnTo>
                  <a:lnTo>
                    <a:pt x="1608" y="1956"/>
                  </a:lnTo>
                  <a:lnTo>
                    <a:pt x="1501" y="1876"/>
                  </a:lnTo>
                  <a:lnTo>
                    <a:pt x="1420" y="1742"/>
                  </a:lnTo>
                  <a:lnTo>
                    <a:pt x="1394" y="1608"/>
                  </a:lnTo>
                  <a:lnTo>
                    <a:pt x="1420" y="1447"/>
                  </a:lnTo>
                  <a:lnTo>
                    <a:pt x="1501" y="1313"/>
                  </a:lnTo>
                  <a:lnTo>
                    <a:pt x="1608" y="1233"/>
                  </a:lnTo>
                  <a:lnTo>
                    <a:pt x="1769" y="1206"/>
                  </a:lnTo>
                  <a:lnTo>
                    <a:pt x="1956" y="1206"/>
                  </a:lnTo>
                  <a:lnTo>
                    <a:pt x="2010" y="1072"/>
                  </a:lnTo>
                  <a:lnTo>
                    <a:pt x="2090" y="938"/>
                  </a:lnTo>
                  <a:lnTo>
                    <a:pt x="2197" y="858"/>
                  </a:lnTo>
                  <a:lnTo>
                    <a:pt x="2358" y="831"/>
                  </a:lnTo>
                  <a:lnTo>
                    <a:pt x="2492" y="858"/>
                  </a:lnTo>
                  <a:lnTo>
                    <a:pt x="2626" y="938"/>
                  </a:lnTo>
                  <a:lnTo>
                    <a:pt x="2706" y="1072"/>
                  </a:lnTo>
                  <a:lnTo>
                    <a:pt x="2733" y="1206"/>
                  </a:lnTo>
                  <a:lnTo>
                    <a:pt x="3269" y="1206"/>
                  </a:lnTo>
                  <a:lnTo>
                    <a:pt x="3296" y="1072"/>
                  </a:lnTo>
                  <a:lnTo>
                    <a:pt x="3376" y="938"/>
                  </a:lnTo>
                  <a:lnTo>
                    <a:pt x="3483" y="858"/>
                  </a:lnTo>
                  <a:lnTo>
                    <a:pt x="3644" y="831"/>
                  </a:lnTo>
                  <a:close/>
                  <a:moveTo>
                    <a:pt x="3108" y="0"/>
                  </a:moveTo>
                  <a:lnTo>
                    <a:pt x="2787" y="27"/>
                  </a:lnTo>
                  <a:lnTo>
                    <a:pt x="2465" y="81"/>
                  </a:lnTo>
                  <a:lnTo>
                    <a:pt x="2171" y="134"/>
                  </a:lnTo>
                  <a:lnTo>
                    <a:pt x="1903" y="241"/>
                  </a:lnTo>
                  <a:lnTo>
                    <a:pt x="1608" y="375"/>
                  </a:lnTo>
                  <a:lnTo>
                    <a:pt x="1367" y="536"/>
                  </a:lnTo>
                  <a:lnTo>
                    <a:pt x="1126" y="724"/>
                  </a:lnTo>
                  <a:lnTo>
                    <a:pt x="911" y="911"/>
                  </a:lnTo>
                  <a:lnTo>
                    <a:pt x="697" y="1152"/>
                  </a:lnTo>
                  <a:lnTo>
                    <a:pt x="509" y="1367"/>
                  </a:lnTo>
                  <a:lnTo>
                    <a:pt x="375" y="1635"/>
                  </a:lnTo>
                  <a:lnTo>
                    <a:pt x="241" y="1903"/>
                  </a:lnTo>
                  <a:lnTo>
                    <a:pt x="134" y="2197"/>
                  </a:lnTo>
                  <a:lnTo>
                    <a:pt x="54" y="2492"/>
                  </a:lnTo>
                  <a:lnTo>
                    <a:pt x="0" y="2813"/>
                  </a:lnTo>
                  <a:lnTo>
                    <a:pt x="0" y="3108"/>
                  </a:lnTo>
                  <a:lnTo>
                    <a:pt x="0" y="3430"/>
                  </a:lnTo>
                  <a:lnTo>
                    <a:pt x="54" y="3751"/>
                  </a:lnTo>
                  <a:lnTo>
                    <a:pt x="134" y="4046"/>
                  </a:lnTo>
                  <a:lnTo>
                    <a:pt x="241" y="4341"/>
                  </a:lnTo>
                  <a:lnTo>
                    <a:pt x="375" y="4609"/>
                  </a:lnTo>
                  <a:lnTo>
                    <a:pt x="509" y="4877"/>
                  </a:lnTo>
                  <a:lnTo>
                    <a:pt x="697" y="5091"/>
                  </a:lnTo>
                  <a:lnTo>
                    <a:pt x="911" y="5332"/>
                  </a:lnTo>
                  <a:lnTo>
                    <a:pt x="1126" y="5520"/>
                  </a:lnTo>
                  <a:lnTo>
                    <a:pt x="1367" y="5707"/>
                  </a:lnTo>
                  <a:lnTo>
                    <a:pt x="1608" y="5868"/>
                  </a:lnTo>
                  <a:lnTo>
                    <a:pt x="1903" y="6002"/>
                  </a:lnTo>
                  <a:lnTo>
                    <a:pt x="2171" y="6109"/>
                  </a:lnTo>
                  <a:lnTo>
                    <a:pt x="2465" y="6163"/>
                  </a:lnTo>
                  <a:lnTo>
                    <a:pt x="2787" y="6216"/>
                  </a:lnTo>
                  <a:lnTo>
                    <a:pt x="3108" y="6243"/>
                  </a:lnTo>
                  <a:lnTo>
                    <a:pt x="3430" y="6216"/>
                  </a:lnTo>
                  <a:lnTo>
                    <a:pt x="3725" y="6163"/>
                  </a:lnTo>
                  <a:lnTo>
                    <a:pt x="4019" y="6109"/>
                  </a:lnTo>
                  <a:lnTo>
                    <a:pt x="4314" y="6002"/>
                  </a:lnTo>
                  <a:lnTo>
                    <a:pt x="4582" y="5868"/>
                  </a:lnTo>
                  <a:lnTo>
                    <a:pt x="4850" y="5707"/>
                  </a:lnTo>
                  <a:lnTo>
                    <a:pt x="5091" y="5520"/>
                  </a:lnTo>
                  <a:lnTo>
                    <a:pt x="5305" y="5332"/>
                  </a:lnTo>
                  <a:lnTo>
                    <a:pt x="5520" y="5091"/>
                  </a:lnTo>
                  <a:lnTo>
                    <a:pt x="5681" y="4877"/>
                  </a:lnTo>
                  <a:lnTo>
                    <a:pt x="5841" y="4609"/>
                  </a:lnTo>
                  <a:lnTo>
                    <a:pt x="5975" y="4341"/>
                  </a:lnTo>
                  <a:lnTo>
                    <a:pt x="6082" y="4046"/>
                  </a:lnTo>
                  <a:lnTo>
                    <a:pt x="6163" y="3751"/>
                  </a:lnTo>
                  <a:lnTo>
                    <a:pt x="6216" y="3430"/>
                  </a:lnTo>
                  <a:lnTo>
                    <a:pt x="6216" y="3108"/>
                  </a:lnTo>
                  <a:lnTo>
                    <a:pt x="6216" y="2813"/>
                  </a:lnTo>
                  <a:lnTo>
                    <a:pt x="6163" y="2492"/>
                  </a:lnTo>
                  <a:lnTo>
                    <a:pt x="6082" y="2197"/>
                  </a:lnTo>
                  <a:lnTo>
                    <a:pt x="5975" y="1903"/>
                  </a:lnTo>
                  <a:lnTo>
                    <a:pt x="5841" y="1635"/>
                  </a:lnTo>
                  <a:lnTo>
                    <a:pt x="5681" y="1367"/>
                  </a:lnTo>
                  <a:lnTo>
                    <a:pt x="5520" y="1152"/>
                  </a:lnTo>
                  <a:lnTo>
                    <a:pt x="5305" y="911"/>
                  </a:lnTo>
                  <a:lnTo>
                    <a:pt x="5091" y="724"/>
                  </a:lnTo>
                  <a:lnTo>
                    <a:pt x="4850" y="536"/>
                  </a:lnTo>
                  <a:lnTo>
                    <a:pt x="4582" y="375"/>
                  </a:lnTo>
                  <a:lnTo>
                    <a:pt x="4314" y="241"/>
                  </a:lnTo>
                  <a:lnTo>
                    <a:pt x="4019" y="134"/>
                  </a:lnTo>
                  <a:lnTo>
                    <a:pt x="3725" y="81"/>
                  </a:lnTo>
                  <a:lnTo>
                    <a:pt x="3430" y="27"/>
                  </a:lnTo>
                  <a:lnTo>
                    <a:pt x="31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7" name="Google Shape;1497;p62"/>
          <p:cNvGrpSpPr/>
          <p:nvPr/>
        </p:nvGrpSpPr>
        <p:grpSpPr>
          <a:xfrm>
            <a:off x="7056050" y="4052876"/>
            <a:ext cx="330925" cy="330900"/>
            <a:chOff x="6294050" y="4111750"/>
            <a:chExt cx="330925" cy="330900"/>
          </a:xfrm>
        </p:grpSpPr>
        <p:sp>
          <p:nvSpPr>
            <p:cNvPr id="1498" name="Google Shape;1498;p62"/>
            <p:cNvSpPr/>
            <p:nvPr/>
          </p:nvSpPr>
          <p:spPr>
            <a:xfrm>
              <a:off x="6376450" y="4314700"/>
              <a:ext cx="45575" cy="50250"/>
            </a:xfrm>
            <a:custGeom>
              <a:avLst/>
              <a:gdLst/>
              <a:ahLst/>
              <a:cxnLst/>
              <a:rect l="l" t="t" r="r" b="b"/>
              <a:pathLst>
                <a:path w="1823" h="2010" extrusionOk="0">
                  <a:moveTo>
                    <a:pt x="0" y="1"/>
                  </a:moveTo>
                  <a:lnTo>
                    <a:pt x="0" y="804"/>
                  </a:lnTo>
                  <a:lnTo>
                    <a:pt x="27" y="1045"/>
                  </a:lnTo>
                  <a:lnTo>
                    <a:pt x="81" y="1260"/>
                  </a:lnTo>
                  <a:lnTo>
                    <a:pt x="215" y="1474"/>
                  </a:lnTo>
                  <a:lnTo>
                    <a:pt x="349" y="1662"/>
                  </a:lnTo>
                  <a:lnTo>
                    <a:pt x="536" y="1796"/>
                  </a:lnTo>
                  <a:lnTo>
                    <a:pt x="751" y="1903"/>
                  </a:lnTo>
                  <a:lnTo>
                    <a:pt x="965" y="1983"/>
                  </a:lnTo>
                  <a:lnTo>
                    <a:pt x="1206" y="2010"/>
                  </a:lnTo>
                  <a:lnTo>
                    <a:pt x="1822" y="2010"/>
                  </a:lnTo>
                  <a:lnTo>
                    <a:pt x="1795" y="1742"/>
                  </a:lnTo>
                  <a:lnTo>
                    <a:pt x="1795" y="1447"/>
                  </a:lnTo>
                  <a:lnTo>
                    <a:pt x="1795" y="1233"/>
                  </a:lnTo>
                  <a:lnTo>
                    <a:pt x="1126" y="1233"/>
                  </a:lnTo>
                  <a:lnTo>
                    <a:pt x="1045" y="1206"/>
                  </a:lnTo>
                  <a:lnTo>
                    <a:pt x="965" y="1153"/>
                  </a:lnTo>
                  <a:lnTo>
                    <a:pt x="911" y="1099"/>
                  </a:lnTo>
                  <a:lnTo>
                    <a:pt x="858" y="1045"/>
                  </a:lnTo>
                  <a:lnTo>
                    <a:pt x="804" y="965"/>
                  </a:lnTo>
                  <a:lnTo>
                    <a:pt x="777" y="885"/>
                  </a:lnTo>
                  <a:lnTo>
                    <a:pt x="777" y="804"/>
                  </a:lnTo>
                  <a:lnTo>
                    <a:pt x="777" y="1"/>
                  </a:lnTo>
                  <a:lnTo>
                    <a:pt x="375" y="2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2"/>
            <p:cNvSpPr/>
            <p:nvPr/>
          </p:nvSpPr>
          <p:spPr>
            <a:xfrm>
              <a:off x="6294050" y="4111750"/>
              <a:ext cx="183575" cy="184225"/>
            </a:xfrm>
            <a:custGeom>
              <a:avLst/>
              <a:gdLst/>
              <a:ahLst/>
              <a:cxnLst/>
              <a:rect l="l" t="t" r="r" b="b"/>
              <a:pathLst>
                <a:path w="7343" h="7369" extrusionOk="0">
                  <a:moveTo>
                    <a:pt x="4368" y="1501"/>
                  </a:moveTo>
                  <a:lnTo>
                    <a:pt x="4502" y="1527"/>
                  </a:lnTo>
                  <a:lnTo>
                    <a:pt x="4636" y="1635"/>
                  </a:lnTo>
                  <a:lnTo>
                    <a:pt x="4716" y="1742"/>
                  </a:lnTo>
                  <a:lnTo>
                    <a:pt x="4743" y="1903"/>
                  </a:lnTo>
                  <a:lnTo>
                    <a:pt x="4743" y="2010"/>
                  </a:lnTo>
                  <a:lnTo>
                    <a:pt x="4877" y="2090"/>
                  </a:lnTo>
                  <a:lnTo>
                    <a:pt x="4984" y="2170"/>
                  </a:lnTo>
                  <a:lnTo>
                    <a:pt x="5065" y="2278"/>
                  </a:lnTo>
                  <a:lnTo>
                    <a:pt x="5145" y="2412"/>
                  </a:lnTo>
                  <a:lnTo>
                    <a:pt x="5225" y="2546"/>
                  </a:lnTo>
                  <a:lnTo>
                    <a:pt x="5279" y="2680"/>
                  </a:lnTo>
                  <a:lnTo>
                    <a:pt x="5306" y="2813"/>
                  </a:lnTo>
                  <a:lnTo>
                    <a:pt x="5306" y="2974"/>
                  </a:lnTo>
                  <a:lnTo>
                    <a:pt x="5306" y="3162"/>
                  </a:lnTo>
                  <a:lnTo>
                    <a:pt x="5252" y="3349"/>
                  </a:lnTo>
                  <a:lnTo>
                    <a:pt x="5172" y="3537"/>
                  </a:lnTo>
                  <a:lnTo>
                    <a:pt x="5038" y="3698"/>
                  </a:lnTo>
                  <a:lnTo>
                    <a:pt x="5172" y="3832"/>
                  </a:lnTo>
                  <a:lnTo>
                    <a:pt x="5252" y="4019"/>
                  </a:lnTo>
                  <a:lnTo>
                    <a:pt x="5306" y="4207"/>
                  </a:lnTo>
                  <a:lnTo>
                    <a:pt x="5306" y="4394"/>
                  </a:lnTo>
                  <a:lnTo>
                    <a:pt x="5306" y="4555"/>
                  </a:lnTo>
                  <a:lnTo>
                    <a:pt x="5279" y="4689"/>
                  </a:lnTo>
                  <a:lnTo>
                    <a:pt x="5225" y="4850"/>
                  </a:lnTo>
                  <a:lnTo>
                    <a:pt x="5145" y="4957"/>
                  </a:lnTo>
                  <a:lnTo>
                    <a:pt x="5065" y="5091"/>
                  </a:lnTo>
                  <a:lnTo>
                    <a:pt x="4984" y="5198"/>
                  </a:lnTo>
                  <a:lnTo>
                    <a:pt x="4877" y="5278"/>
                  </a:lnTo>
                  <a:lnTo>
                    <a:pt x="4743" y="5359"/>
                  </a:lnTo>
                  <a:lnTo>
                    <a:pt x="4743" y="5466"/>
                  </a:lnTo>
                  <a:lnTo>
                    <a:pt x="4716" y="5627"/>
                  </a:lnTo>
                  <a:lnTo>
                    <a:pt x="4636" y="5761"/>
                  </a:lnTo>
                  <a:lnTo>
                    <a:pt x="4502" y="5841"/>
                  </a:lnTo>
                  <a:lnTo>
                    <a:pt x="4368" y="5868"/>
                  </a:lnTo>
                  <a:lnTo>
                    <a:pt x="4207" y="5841"/>
                  </a:lnTo>
                  <a:lnTo>
                    <a:pt x="4100" y="5761"/>
                  </a:lnTo>
                  <a:lnTo>
                    <a:pt x="4020" y="5654"/>
                  </a:lnTo>
                  <a:lnTo>
                    <a:pt x="3966" y="5493"/>
                  </a:lnTo>
                  <a:lnTo>
                    <a:pt x="3350" y="5493"/>
                  </a:lnTo>
                  <a:lnTo>
                    <a:pt x="3323" y="5654"/>
                  </a:lnTo>
                  <a:lnTo>
                    <a:pt x="3243" y="5761"/>
                  </a:lnTo>
                  <a:lnTo>
                    <a:pt x="3109" y="5841"/>
                  </a:lnTo>
                  <a:lnTo>
                    <a:pt x="2975" y="5868"/>
                  </a:lnTo>
                  <a:lnTo>
                    <a:pt x="2814" y="5841"/>
                  </a:lnTo>
                  <a:lnTo>
                    <a:pt x="2707" y="5761"/>
                  </a:lnTo>
                  <a:lnTo>
                    <a:pt x="2627" y="5654"/>
                  </a:lnTo>
                  <a:lnTo>
                    <a:pt x="2573" y="5493"/>
                  </a:lnTo>
                  <a:lnTo>
                    <a:pt x="2412" y="5493"/>
                  </a:lnTo>
                  <a:lnTo>
                    <a:pt x="2278" y="5466"/>
                  </a:lnTo>
                  <a:lnTo>
                    <a:pt x="2144" y="5386"/>
                  </a:lnTo>
                  <a:lnTo>
                    <a:pt x="2064" y="5278"/>
                  </a:lnTo>
                  <a:lnTo>
                    <a:pt x="2037" y="5118"/>
                  </a:lnTo>
                  <a:lnTo>
                    <a:pt x="2064" y="4984"/>
                  </a:lnTo>
                  <a:lnTo>
                    <a:pt x="2144" y="4850"/>
                  </a:lnTo>
                  <a:lnTo>
                    <a:pt x="2251" y="4769"/>
                  </a:lnTo>
                  <a:lnTo>
                    <a:pt x="2385" y="4743"/>
                  </a:lnTo>
                  <a:lnTo>
                    <a:pt x="2385" y="2653"/>
                  </a:lnTo>
                  <a:lnTo>
                    <a:pt x="2251" y="2599"/>
                  </a:lnTo>
                  <a:lnTo>
                    <a:pt x="2144" y="2519"/>
                  </a:lnTo>
                  <a:lnTo>
                    <a:pt x="2064" y="2412"/>
                  </a:lnTo>
                  <a:lnTo>
                    <a:pt x="2037" y="2251"/>
                  </a:lnTo>
                  <a:lnTo>
                    <a:pt x="2064" y="2090"/>
                  </a:lnTo>
                  <a:lnTo>
                    <a:pt x="2144" y="1983"/>
                  </a:lnTo>
                  <a:lnTo>
                    <a:pt x="2278" y="1903"/>
                  </a:lnTo>
                  <a:lnTo>
                    <a:pt x="2412" y="1876"/>
                  </a:lnTo>
                  <a:lnTo>
                    <a:pt x="2573" y="1876"/>
                  </a:lnTo>
                  <a:lnTo>
                    <a:pt x="2627" y="1715"/>
                  </a:lnTo>
                  <a:lnTo>
                    <a:pt x="2707" y="1608"/>
                  </a:lnTo>
                  <a:lnTo>
                    <a:pt x="2814" y="1527"/>
                  </a:lnTo>
                  <a:lnTo>
                    <a:pt x="2975" y="1501"/>
                  </a:lnTo>
                  <a:lnTo>
                    <a:pt x="3109" y="1527"/>
                  </a:lnTo>
                  <a:lnTo>
                    <a:pt x="3243" y="1608"/>
                  </a:lnTo>
                  <a:lnTo>
                    <a:pt x="3323" y="1715"/>
                  </a:lnTo>
                  <a:lnTo>
                    <a:pt x="3350" y="1876"/>
                  </a:lnTo>
                  <a:lnTo>
                    <a:pt x="3966" y="1876"/>
                  </a:lnTo>
                  <a:lnTo>
                    <a:pt x="4020" y="1715"/>
                  </a:lnTo>
                  <a:lnTo>
                    <a:pt x="4100" y="1608"/>
                  </a:lnTo>
                  <a:lnTo>
                    <a:pt x="4207" y="1527"/>
                  </a:lnTo>
                  <a:lnTo>
                    <a:pt x="4368" y="1501"/>
                  </a:lnTo>
                  <a:close/>
                  <a:moveTo>
                    <a:pt x="3671" y="0"/>
                  </a:moveTo>
                  <a:lnTo>
                    <a:pt x="3296" y="27"/>
                  </a:lnTo>
                  <a:lnTo>
                    <a:pt x="2921" y="81"/>
                  </a:lnTo>
                  <a:lnTo>
                    <a:pt x="2573" y="161"/>
                  </a:lnTo>
                  <a:lnTo>
                    <a:pt x="2251" y="295"/>
                  </a:lnTo>
                  <a:lnTo>
                    <a:pt x="1930" y="456"/>
                  </a:lnTo>
                  <a:lnTo>
                    <a:pt x="1608" y="643"/>
                  </a:lnTo>
                  <a:lnTo>
                    <a:pt x="1340" y="858"/>
                  </a:lnTo>
                  <a:lnTo>
                    <a:pt x="1073" y="1072"/>
                  </a:lnTo>
                  <a:lnTo>
                    <a:pt x="831" y="1340"/>
                  </a:lnTo>
                  <a:lnTo>
                    <a:pt x="617" y="1635"/>
                  </a:lnTo>
                  <a:lnTo>
                    <a:pt x="429" y="1929"/>
                  </a:lnTo>
                  <a:lnTo>
                    <a:pt x="269" y="2251"/>
                  </a:lnTo>
                  <a:lnTo>
                    <a:pt x="162" y="2599"/>
                  </a:lnTo>
                  <a:lnTo>
                    <a:pt x="54" y="2947"/>
                  </a:lnTo>
                  <a:lnTo>
                    <a:pt x="1" y="3323"/>
                  </a:lnTo>
                  <a:lnTo>
                    <a:pt x="1" y="3698"/>
                  </a:lnTo>
                  <a:lnTo>
                    <a:pt x="1" y="4073"/>
                  </a:lnTo>
                  <a:lnTo>
                    <a:pt x="54" y="4421"/>
                  </a:lnTo>
                  <a:lnTo>
                    <a:pt x="162" y="4769"/>
                  </a:lnTo>
                  <a:lnTo>
                    <a:pt x="269" y="5118"/>
                  </a:lnTo>
                  <a:lnTo>
                    <a:pt x="429" y="5439"/>
                  </a:lnTo>
                  <a:lnTo>
                    <a:pt x="617" y="5734"/>
                  </a:lnTo>
                  <a:lnTo>
                    <a:pt x="831" y="6029"/>
                  </a:lnTo>
                  <a:lnTo>
                    <a:pt x="1073" y="6297"/>
                  </a:lnTo>
                  <a:lnTo>
                    <a:pt x="1340" y="6538"/>
                  </a:lnTo>
                  <a:lnTo>
                    <a:pt x="1608" y="6725"/>
                  </a:lnTo>
                  <a:lnTo>
                    <a:pt x="1930" y="6913"/>
                  </a:lnTo>
                  <a:lnTo>
                    <a:pt x="2251" y="7074"/>
                  </a:lnTo>
                  <a:lnTo>
                    <a:pt x="2573" y="7208"/>
                  </a:lnTo>
                  <a:lnTo>
                    <a:pt x="2921" y="7288"/>
                  </a:lnTo>
                  <a:lnTo>
                    <a:pt x="3296" y="7342"/>
                  </a:lnTo>
                  <a:lnTo>
                    <a:pt x="3671" y="7368"/>
                  </a:lnTo>
                  <a:lnTo>
                    <a:pt x="4047" y="7342"/>
                  </a:lnTo>
                  <a:lnTo>
                    <a:pt x="4422" y="7288"/>
                  </a:lnTo>
                  <a:lnTo>
                    <a:pt x="4770" y="7208"/>
                  </a:lnTo>
                  <a:lnTo>
                    <a:pt x="5091" y="7074"/>
                  </a:lnTo>
                  <a:lnTo>
                    <a:pt x="5413" y="6913"/>
                  </a:lnTo>
                  <a:lnTo>
                    <a:pt x="5735" y="6725"/>
                  </a:lnTo>
                  <a:lnTo>
                    <a:pt x="6002" y="6538"/>
                  </a:lnTo>
                  <a:lnTo>
                    <a:pt x="6270" y="6297"/>
                  </a:lnTo>
                  <a:lnTo>
                    <a:pt x="6512" y="6029"/>
                  </a:lnTo>
                  <a:lnTo>
                    <a:pt x="6726" y="5734"/>
                  </a:lnTo>
                  <a:lnTo>
                    <a:pt x="6913" y="5439"/>
                  </a:lnTo>
                  <a:lnTo>
                    <a:pt x="7074" y="5118"/>
                  </a:lnTo>
                  <a:lnTo>
                    <a:pt x="7181" y="4769"/>
                  </a:lnTo>
                  <a:lnTo>
                    <a:pt x="7289" y="4421"/>
                  </a:lnTo>
                  <a:lnTo>
                    <a:pt x="7342" y="4073"/>
                  </a:lnTo>
                  <a:lnTo>
                    <a:pt x="7342" y="3698"/>
                  </a:lnTo>
                  <a:lnTo>
                    <a:pt x="7342" y="3323"/>
                  </a:lnTo>
                  <a:lnTo>
                    <a:pt x="7289" y="2947"/>
                  </a:lnTo>
                  <a:lnTo>
                    <a:pt x="7181" y="2599"/>
                  </a:lnTo>
                  <a:lnTo>
                    <a:pt x="7074" y="2251"/>
                  </a:lnTo>
                  <a:lnTo>
                    <a:pt x="6913" y="1929"/>
                  </a:lnTo>
                  <a:lnTo>
                    <a:pt x="6726" y="1635"/>
                  </a:lnTo>
                  <a:lnTo>
                    <a:pt x="6512" y="1340"/>
                  </a:lnTo>
                  <a:lnTo>
                    <a:pt x="6270" y="1072"/>
                  </a:lnTo>
                  <a:lnTo>
                    <a:pt x="6002" y="858"/>
                  </a:lnTo>
                  <a:lnTo>
                    <a:pt x="5735" y="643"/>
                  </a:lnTo>
                  <a:lnTo>
                    <a:pt x="5413" y="456"/>
                  </a:lnTo>
                  <a:lnTo>
                    <a:pt x="5091" y="295"/>
                  </a:lnTo>
                  <a:lnTo>
                    <a:pt x="4770" y="161"/>
                  </a:lnTo>
                  <a:lnTo>
                    <a:pt x="4422" y="81"/>
                  </a:lnTo>
                  <a:lnTo>
                    <a:pt x="4047" y="27"/>
                  </a:lnTo>
                  <a:lnTo>
                    <a:pt x="36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2"/>
            <p:cNvSpPr/>
            <p:nvPr/>
          </p:nvSpPr>
          <p:spPr>
            <a:xfrm>
              <a:off x="6373100" y="4213550"/>
              <a:ext cx="34175" cy="16775"/>
            </a:xfrm>
            <a:custGeom>
              <a:avLst/>
              <a:gdLst/>
              <a:ahLst/>
              <a:cxnLst/>
              <a:rect l="l" t="t" r="r" b="b"/>
              <a:pathLst>
                <a:path w="1367" h="671" extrusionOk="0">
                  <a:moveTo>
                    <a:pt x="0" y="1"/>
                  </a:moveTo>
                  <a:lnTo>
                    <a:pt x="0" y="671"/>
                  </a:lnTo>
                  <a:lnTo>
                    <a:pt x="1045" y="671"/>
                  </a:lnTo>
                  <a:lnTo>
                    <a:pt x="1179" y="644"/>
                  </a:lnTo>
                  <a:lnTo>
                    <a:pt x="1286" y="563"/>
                  </a:lnTo>
                  <a:lnTo>
                    <a:pt x="1340" y="456"/>
                  </a:lnTo>
                  <a:lnTo>
                    <a:pt x="1367" y="322"/>
                  </a:lnTo>
                  <a:lnTo>
                    <a:pt x="1340" y="215"/>
                  </a:lnTo>
                  <a:lnTo>
                    <a:pt x="1286" y="108"/>
                  </a:lnTo>
                  <a:lnTo>
                    <a:pt x="1179" y="28"/>
                  </a:lnTo>
                  <a:lnTo>
                    <a:pt x="1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2"/>
            <p:cNvSpPr/>
            <p:nvPr/>
          </p:nvSpPr>
          <p:spPr>
            <a:xfrm>
              <a:off x="6373100" y="4178050"/>
              <a:ext cx="34175" cy="16100"/>
            </a:xfrm>
            <a:custGeom>
              <a:avLst/>
              <a:gdLst/>
              <a:ahLst/>
              <a:cxnLst/>
              <a:rect l="l" t="t" r="r" b="b"/>
              <a:pathLst>
                <a:path w="1367" h="644" extrusionOk="0">
                  <a:moveTo>
                    <a:pt x="0" y="1"/>
                  </a:moveTo>
                  <a:lnTo>
                    <a:pt x="0" y="644"/>
                  </a:lnTo>
                  <a:lnTo>
                    <a:pt x="1045" y="644"/>
                  </a:lnTo>
                  <a:lnTo>
                    <a:pt x="1179" y="617"/>
                  </a:lnTo>
                  <a:lnTo>
                    <a:pt x="1286" y="537"/>
                  </a:lnTo>
                  <a:lnTo>
                    <a:pt x="1340" y="456"/>
                  </a:lnTo>
                  <a:lnTo>
                    <a:pt x="1367" y="322"/>
                  </a:lnTo>
                  <a:lnTo>
                    <a:pt x="1340" y="188"/>
                  </a:lnTo>
                  <a:lnTo>
                    <a:pt x="1286" y="81"/>
                  </a:lnTo>
                  <a:lnTo>
                    <a:pt x="1179" y="28"/>
                  </a:lnTo>
                  <a:lnTo>
                    <a:pt x="1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2"/>
            <p:cNvSpPr/>
            <p:nvPr/>
          </p:nvSpPr>
          <p:spPr>
            <a:xfrm>
              <a:off x="6440750" y="4259100"/>
              <a:ext cx="184225" cy="183550"/>
            </a:xfrm>
            <a:custGeom>
              <a:avLst/>
              <a:gdLst/>
              <a:ahLst/>
              <a:cxnLst/>
              <a:rect l="l" t="t" r="r" b="b"/>
              <a:pathLst>
                <a:path w="7369" h="7342" extrusionOk="0">
                  <a:moveTo>
                    <a:pt x="3859" y="1581"/>
                  </a:moveTo>
                  <a:lnTo>
                    <a:pt x="3993" y="1608"/>
                  </a:lnTo>
                  <a:lnTo>
                    <a:pt x="4127" y="1689"/>
                  </a:lnTo>
                  <a:lnTo>
                    <a:pt x="4207" y="1796"/>
                  </a:lnTo>
                  <a:lnTo>
                    <a:pt x="4234" y="1930"/>
                  </a:lnTo>
                  <a:lnTo>
                    <a:pt x="4529" y="1930"/>
                  </a:lnTo>
                  <a:lnTo>
                    <a:pt x="4689" y="1957"/>
                  </a:lnTo>
                  <a:lnTo>
                    <a:pt x="4796" y="2037"/>
                  </a:lnTo>
                  <a:lnTo>
                    <a:pt x="4904" y="2171"/>
                  </a:lnTo>
                  <a:lnTo>
                    <a:pt x="4930" y="2332"/>
                  </a:lnTo>
                  <a:lnTo>
                    <a:pt x="4904" y="2466"/>
                  </a:lnTo>
                  <a:lnTo>
                    <a:pt x="4796" y="2600"/>
                  </a:lnTo>
                  <a:lnTo>
                    <a:pt x="4689" y="2680"/>
                  </a:lnTo>
                  <a:lnTo>
                    <a:pt x="4529" y="2707"/>
                  </a:lnTo>
                  <a:lnTo>
                    <a:pt x="3859" y="2707"/>
                  </a:lnTo>
                  <a:lnTo>
                    <a:pt x="3752" y="2734"/>
                  </a:lnTo>
                  <a:lnTo>
                    <a:pt x="3671" y="2787"/>
                  </a:lnTo>
                  <a:lnTo>
                    <a:pt x="3591" y="2894"/>
                  </a:lnTo>
                  <a:lnTo>
                    <a:pt x="3564" y="3002"/>
                  </a:lnTo>
                  <a:lnTo>
                    <a:pt x="3591" y="3109"/>
                  </a:lnTo>
                  <a:lnTo>
                    <a:pt x="3671" y="3189"/>
                  </a:lnTo>
                  <a:lnTo>
                    <a:pt x="3752" y="3269"/>
                  </a:lnTo>
                  <a:lnTo>
                    <a:pt x="3859" y="3269"/>
                  </a:lnTo>
                  <a:lnTo>
                    <a:pt x="4073" y="3296"/>
                  </a:lnTo>
                  <a:lnTo>
                    <a:pt x="4261" y="3377"/>
                  </a:lnTo>
                  <a:lnTo>
                    <a:pt x="4448" y="3457"/>
                  </a:lnTo>
                  <a:lnTo>
                    <a:pt x="4609" y="3591"/>
                  </a:lnTo>
                  <a:lnTo>
                    <a:pt x="4743" y="3752"/>
                  </a:lnTo>
                  <a:lnTo>
                    <a:pt x="4850" y="3939"/>
                  </a:lnTo>
                  <a:lnTo>
                    <a:pt x="4904" y="4127"/>
                  </a:lnTo>
                  <a:lnTo>
                    <a:pt x="4930" y="4341"/>
                  </a:lnTo>
                  <a:lnTo>
                    <a:pt x="4904" y="4502"/>
                  </a:lnTo>
                  <a:lnTo>
                    <a:pt x="4877" y="4663"/>
                  </a:lnTo>
                  <a:lnTo>
                    <a:pt x="4823" y="4823"/>
                  </a:lnTo>
                  <a:lnTo>
                    <a:pt x="4743" y="4957"/>
                  </a:lnTo>
                  <a:lnTo>
                    <a:pt x="4636" y="5065"/>
                  </a:lnTo>
                  <a:lnTo>
                    <a:pt x="4529" y="5172"/>
                  </a:lnTo>
                  <a:lnTo>
                    <a:pt x="4395" y="5252"/>
                  </a:lnTo>
                  <a:lnTo>
                    <a:pt x="4261" y="5333"/>
                  </a:lnTo>
                  <a:lnTo>
                    <a:pt x="4261" y="5359"/>
                  </a:lnTo>
                  <a:lnTo>
                    <a:pt x="4207" y="5520"/>
                  </a:lnTo>
                  <a:lnTo>
                    <a:pt x="4127" y="5654"/>
                  </a:lnTo>
                  <a:lnTo>
                    <a:pt x="4019" y="5734"/>
                  </a:lnTo>
                  <a:lnTo>
                    <a:pt x="3859" y="5761"/>
                  </a:lnTo>
                  <a:lnTo>
                    <a:pt x="3725" y="5734"/>
                  </a:lnTo>
                  <a:lnTo>
                    <a:pt x="3591" y="5654"/>
                  </a:lnTo>
                  <a:lnTo>
                    <a:pt x="3510" y="5547"/>
                  </a:lnTo>
                  <a:lnTo>
                    <a:pt x="3484" y="5413"/>
                  </a:lnTo>
                  <a:lnTo>
                    <a:pt x="3189" y="5413"/>
                  </a:lnTo>
                  <a:lnTo>
                    <a:pt x="3028" y="5386"/>
                  </a:lnTo>
                  <a:lnTo>
                    <a:pt x="2921" y="5279"/>
                  </a:lnTo>
                  <a:lnTo>
                    <a:pt x="2841" y="5172"/>
                  </a:lnTo>
                  <a:lnTo>
                    <a:pt x="2787" y="5011"/>
                  </a:lnTo>
                  <a:lnTo>
                    <a:pt x="2841" y="4877"/>
                  </a:lnTo>
                  <a:lnTo>
                    <a:pt x="2921" y="4743"/>
                  </a:lnTo>
                  <a:lnTo>
                    <a:pt x="3028" y="4663"/>
                  </a:lnTo>
                  <a:lnTo>
                    <a:pt x="3189" y="4636"/>
                  </a:lnTo>
                  <a:lnTo>
                    <a:pt x="3859" y="4636"/>
                  </a:lnTo>
                  <a:lnTo>
                    <a:pt x="3966" y="4609"/>
                  </a:lnTo>
                  <a:lnTo>
                    <a:pt x="4073" y="4556"/>
                  </a:lnTo>
                  <a:lnTo>
                    <a:pt x="4127" y="4448"/>
                  </a:lnTo>
                  <a:lnTo>
                    <a:pt x="4153" y="4341"/>
                  </a:lnTo>
                  <a:lnTo>
                    <a:pt x="4127" y="4234"/>
                  </a:lnTo>
                  <a:lnTo>
                    <a:pt x="4073" y="4154"/>
                  </a:lnTo>
                  <a:lnTo>
                    <a:pt x="3966" y="4073"/>
                  </a:lnTo>
                  <a:lnTo>
                    <a:pt x="3859" y="4046"/>
                  </a:lnTo>
                  <a:lnTo>
                    <a:pt x="3644" y="4046"/>
                  </a:lnTo>
                  <a:lnTo>
                    <a:pt x="3457" y="3966"/>
                  </a:lnTo>
                  <a:lnTo>
                    <a:pt x="3269" y="3886"/>
                  </a:lnTo>
                  <a:lnTo>
                    <a:pt x="3109" y="3752"/>
                  </a:lnTo>
                  <a:lnTo>
                    <a:pt x="2975" y="3591"/>
                  </a:lnTo>
                  <a:lnTo>
                    <a:pt x="2894" y="3403"/>
                  </a:lnTo>
                  <a:lnTo>
                    <a:pt x="2814" y="3216"/>
                  </a:lnTo>
                  <a:lnTo>
                    <a:pt x="2787" y="3002"/>
                  </a:lnTo>
                  <a:lnTo>
                    <a:pt x="2814" y="2841"/>
                  </a:lnTo>
                  <a:lnTo>
                    <a:pt x="2841" y="2680"/>
                  </a:lnTo>
                  <a:lnTo>
                    <a:pt x="2921" y="2519"/>
                  </a:lnTo>
                  <a:lnTo>
                    <a:pt x="3001" y="2385"/>
                  </a:lnTo>
                  <a:lnTo>
                    <a:pt x="3082" y="2278"/>
                  </a:lnTo>
                  <a:lnTo>
                    <a:pt x="3189" y="2171"/>
                  </a:lnTo>
                  <a:lnTo>
                    <a:pt x="3323" y="2091"/>
                  </a:lnTo>
                  <a:lnTo>
                    <a:pt x="3484" y="2010"/>
                  </a:lnTo>
                  <a:lnTo>
                    <a:pt x="3484" y="1983"/>
                  </a:lnTo>
                  <a:lnTo>
                    <a:pt x="3510" y="1823"/>
                  </a:lnTo>
                  <a:lnTo>
                    <a:pt x="3591" y="1689"/>
                  </a:lnTo>
                  <a:lnTo>
                    <a:pt x="3698" y="1608"/>
                  </a:lnTo>
                  <a:lnTo>
                    <a:pt x="3859" y="1581"/>
                  </a:lnTo>
                  <a:close/>
                  <a:moveTo>
                    <a:pt x="3296" y="1"/>
                  </a:moveTo>
                  <a:lnTo>
                    <a:pt x="2948" y="54"/>
                  </a:lnTo>
                  <a:lnTo>
                    <a:pt x="2599" y="161"/>
                  </a:lnTo>
                  <a:lnTo>
                    <a:pt x="2251" y="269"/>
                  </a:lnTo>
                  <a:lnTo>
                    <a:pt x="1930" y="429"/>
                  </a:lnTo>
                  <a:lnTo>
                    <a:pt x="1635" y="617"/>
                  </a:lnTo>
                  <a:lnTo>
                    <a:pt x="1340" y="831"/>
                  </a:lnTo>
                  <a:lnTo>
                    <a:pt x="1072" y="1072"/>
                  </a:lnTo>
                  <a:lnTo>
                    <a:pt x="858" y="1340"/>
                  </a:lnTo>
                  <a:lnTo>
                    <a:pt x="644" y="1608"/>
                  </a:lnTo>
                  <a:lnTo>
                    <a:pt x="456" y="1930"/>
                  </a:lnTo>
                  <a:lnTo>
                    <a:pt x="295" y="2251"/>
                  </a:lnTo>
                  <a:lnTo>
                    <a:pt x="161" y="2573"/>
                  </a:lnTo>
                  <a:lnTo>
                    <a:pt x="81" y="2921"/>
                  </a:lnTo>
                  <a:lnTo>
                    <a:pt x="27" y="3296"/>
                  </a:lnTo>
                  <a:lnTo>
                    <a:pt x="0" y="3671"/>
                  </a:lnTo>
                  <a:lnTo>
                    <a:pt x="27" y="4046"/>
                  </a:lnTo>
                  <a:lnTo>
                    <a:pt x="81" y="4422"/>
                  </a:lnTo>
                  <a:lnTo>
                    <a:pt x="161" y="4770"/>
                  </a:lnTo>
                  <a:lnTo>
                    <a:pt x="295" y="5091"/>
                  </a:lnTo>
                  <a:lnTo>
                    <a:pt x="456" y="5413"/>
                  </a:lnTo>
                  <a:lnTo>
                    <a:pt x="644" y="5734"/>
                  </a:lnTo>
                  <a:lnTo>
                    <a:pt x="858" y="6002"/>
                  </a:lnTo>
                  <a:lnTo>
                    <a:pt x="1072" y="6270"/>
                  </a:lnTo>
                  <a:lnTo>
                    <a:pt x="1340" y="6511"/>
                  </a:lnTo>
                  <a:lnTo>
                    <a:pt x="1635" y="6726"/>
                  </a:lnTo>
                  <a:lnTo>
                    <a:pt x="1930" y="6913"/>
                  </a:lnTo>
                  <a:lnTo>
                    <a:pt x="2251" y="7074"/>
                  </a:lnTo>
                  <a:lnTo>
                    <a:pt x="2599" y="7181"/>
                  </a:lnTo>
                  <a:lnTo>
                    <a:pt x="2948" y="7288"/>
                  </a:lnTo>
                  <a:lnTo>
                    <a:pt x="3296" y="7342"/>
                  </a:lnTo>
                  <a:lnTo>
                    <a:pt x="4073" y="7342"/>
                  </a:lnTo>
                  <a:lnTo>
                    <a:pt x="4421" y="7288"/>
                  </a:lnTo>
                  <a:lnTo>
                    <a:pt x="4770" y="7181"/>
                  </a:lnTo>
                  <a:lnTo>
                    <a:pt x="5118" y="7074"/>
                  </a:lnTo>
                  <a:lnTo>
                    <a:pt x="5440" y="6913"/>
                  </a:lnTo>
                  <a:lnTo>
                    <a:pt x="5734" y="6726"/>
                  </a:lnTo>
                  <a:lnTo>
                    <a:pt x="6029" y="6511"/>
                  </a:lnTo>
                  <a:lnTo>
                    <a:pt x="6297" y="6270"/>
                  </a:lnTo>
                  <a:lnTo>
                    <a:pt x="6511" y="6002"/>
                  </a:lnTo>
                  <a:lnTo>
                    <a:pt x="6726" y="5734"/>
                  </a:lnTo>
                  <a:lnTo>
                    <a:pt x="6913" y="5413"/>
                  </a:lnTo>
                  <a:lnTo>
                    <a:pt x="7074" y="5091"/>
                  </a:lnTo>
                  <a:lnTo>
                    <a:pt x="7208" y="4770"/>
                  </a:lnTo>
                  <a:lnTo>
                    <a:pt x="7288" y="4422"/>
                  </a:lnTo>
                  <a:lnTo>
                    <a:pt x="7342" y="4046"/>
                  </a:lnTo>
                  <a:lnTo>
                    <a:pt x="7369" y="3671"/>
                  </a:lnTo>
                  <a:lnTo>
                    <a:pt x="7342" y="3296"/>
                  </a:lnTo>
                  <a:lnTo>
                    <a:pt x="7288" y="2921"/>
                  </a:lnTo>
                  <a:lnTo>
                    <a:pt x="7208" y="2573"/>
                  </a:lnTo>
                  <a:lnTo>
                    <a:pt x="7074" y="2251"/>
                  </a:lnTo>
                  <a:lnTo>
                    <a:pt x="6913" y="1930"/>
                  </a:lnTo>
                  <a:lnTo>
                    <a:pt x="6726" y="1608"/>
                  </a:lnTo>
                  <a:lnTo>
                    <a:pt x="6511" y="1340"/>
                  </a:lnTo>
                  <a:lnTo>
                    <a:pt x="6297" y="1072"/>
                  </a:lnTo>
                  <a:lnTo>
                    <a:pt x="6029" y="831"/>
                  </a:lnTo>
                  <a:lnTo>
                    <a:pt x="5734" y="617"/>
                  </a:lnTo>
                  <a:lnTo>
                    <a:pt x="5440" y="429"/>
                  </a:lnTo>
                  <a:lnTo>
                    <a:pt x="5118" y="269"/>
                  </a:lnTo>
                  <a:lnTo>
                    <a:pt x="4770" y="161"/>
                  </a:lnTo>
                  <a:lnTo>
                    <a:pt x="4421" y="54"/>
                  </a:lnTo>
                  <a:lnTo>
                    <a:pt x="40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62"/>
          <p:cNvGrpSpPr/>
          <p:nvPr/>
        </p:nvGrpSpPr>
        <p:grpSpPr>
          <a:xfrm>
            <a:off x="7812975" y="4077651"/>
            <a:ext cx="330900" cy="281350"/>
            <a:chOff x="7050975" y="4136525"/>
            <a:chExt cx="330900" cy="281350"/>
          </a:xfrm>
        </p:grpSpPr>
        <p:sp>
          <p:nvSpPr>
            <p:cNvPr id="1504" name="Google Shape;1504;p62"/>
            <p:cNvSpPr/>
            <p:nvPr/>
          </p:nvSpPr>
          <p:spPr>
            <a:xfrm>
              <a:off x="7050975" y="4136525"/>
              <a:ext cx="330900" cy="253225"/>
            </a:xfrm>
            <a:custGeom>
              <a:avLst/>
              <a:gdLst/>
              <a:ahLst/>
              <a:cxnLst/>
              <a:rect l="l" t="t" r="r" b="b"/>
              <a:pathLst>
                <a:path w="13236" h="10129" extrusionOk="0">
                  <a:moveTo>
                    <a:pt x="6618" y="1"/>
                  </a:moveTo>
                  <a:lnTo>
                    <a:pt x="6189" y="27"/>
                  </a:lnTo>
                  <a:lnTo>
                    <a:pt x="5761" y="108"/>
                  </a:lnTo>
                  <a:lnTo>
                    <a:pt x="5332" y="242"/>
                  </a:lnTo>
                  <a:lnTo>
                    <a:pt x="4957" y="429"/>
                  </a:lnTo>
                  <a:lnTo>
                    <a:pt x="4582" y="644"/>
                  </a:lnTo>
                  <a:lnTo>
                    <a:pt x="4260" y="912"/>
                  </a:lnTo>
                  <a:lnTo>
                    <a:pt x="3966" y="1233"/>
                  </a:lnTo>
                  <a:lnTo>
                    <a:pt x="3698" y="1581"/>
                  </a:lnTo>
                  <a:lnTo>
                    <a:pt x="3510" y="1555"/>
                  </a:lnTo>
                  <a:lnTo>
                    <a:pt x="3296" y="1581"/>
                  </a:lnTo>
                  <a:lnTo>
                    <a:pt x="3108" y="1608"/>
                  </a:lnTo>
                  <a:lnTo>
                    <a:pt x="2921" y="1662"/>
                  </a:lnTo>
                  <a:lnTo>
                    <a:pt x="2733" y="1715"/>
                  </a:lnTo>
                  <a:lnTo>
                    <a:pt x="2572" y="1796"/>
                  </a:lnTo>
                  <a:lnTo>
                    <a:pt x="2412" y="1903"/>
                  </a:lnTo>
                  <a:lnTo>
                    <a:pt x="2251" y="2010"/>
                  </a:lnTo>
                  <a:lnTo>
                    <a:pt x="2117" y="2144"/>
                  </a:lnTo>
                  <a:lnTo>
                    <a:pt x="2010" y="2278"/>
                  </a:lnTo>
                  <a:lnTo>
                    <a:pt x="1876" y="2412"/>
                  </a:lnTo>
                  <a:lnTo>
                    <a:pt x="1795" y="2573"/>
                  </a:lnTo>
                  <a:lnTo>
                    <a:pt x="1715" y="2760"/>
                  </a:lnTo>
                  <a:lnTo>
                    <a:pt x="1635" y="2921"/>
                  </a:lnTo>
                  <a:lnTo>
                    <a:pt x="1581" y="3109"/>
                  </a:lnTo>
                  <a:lnTo>
                    <a:pt x="1554" y="3323"/>
                  </a:lnTo>
                  <a:lnTo>
                    <a:pt x="1554" y="3510"/>
                  </a:lnTo>
                  <a:lnTo>
                    <a:pt x="1554" y="3698"/>
                  </a:lnTo>
                  <a:lnTo>
                    <a:pt x="1206" y="3966"/>
                  </a:lnTo>
                  <a:lnTo>
                    <a:pt x="911" y="4261"/>
                  </a:lnTo>
                  <a:lnTo>
                    <a:pt x="643" y="4609"/>
                  </a:lnTo>
                  <a:lnTo>
                    <a:pt x="402" y="4957"/>
                  </a:lnTo>
                  <a:lnTo>
                    <a:pt x="241" y="5359"/>
                  </a:lnTo>
                  <a:lnTo>
                    <a:pt x="107" y="5761"/>
                  </a:lnTo>
                  <a:lnTo>
                    <a:pt x="27" y="6190"/>
                  </a:lnTo>
                  <a:lnTo>
                    <a:pt x="0" y="6618"/>
                  </a:lnTo>
                  <a:lnTo>
                    <a:pt x="0" y="6967"/>
                  </a:lnTo>
                  <a:lnTo>
                    <a:pt x="54" y="7315"/>
                  </a:lnTo>
                  <a:lnTo>
                    <a:pt x="161" y="7637"/>
                  </a:lnTo>
                  <a:lnTo>
                    <a:pt x="268" y="7958"/>
                  </a:lnTo>
                  <a:lnTo>
                    <a:pt x="402" y="8253"/>
                  </a:lnTo>
                  <a:lnTo>
                    <a:pt x="563" y="8548"/>
                  </a:lnTo>
                  <a:lnTo>
                    <a:pt x="777" y="8815"/>
                  </a:lnTo>
                  <a:lnTo>
                    <a:pt x="992" y="9057"/>
                  </a:lnTo>
                  <a:lnTo>
                    <a:pt x="1233" y="9298"/>
                  </a:lnTo>
                  <a:lnTo>
                    <a:pt x="1501" y="9485"/>
                  </a:lnTo>
                  <a:lnTo>
                    <a:pt x="1769" y="9673"/>
                  </a:lnTo>
                  <a:lnTo>
                    <a:pt x="2063" y="9834"/>
                  </a:lnTo>
                  <a:lnTo>
                    <a:pt x="2385" y="9941"/>
                  </a:lnTo>
                  <a:lnTo>
                    <a:pt x="2706" y="10048"/>
                  </a:lnTo>
                  <a:lnTo>
                    <a:pt x="3055" y="10102"/>
                  </a:lnTo>
                  <a:lnTo>
                    <a:pt x="3376" y="10128"/>
                  </a:lnTo>
                  <a:lnTo>
                    <a:pt x="3189" y="9726"/>
                  </a:lnTo>
                  <a:lnTo>
                    <a:pt x="3055" y="9298"/>
                  </a:lnTo>
                  <a:lnTo>
                    <a:pt x="2974" y="8842"/>
                  </a:lnTo>
                  <a:lnTo>
                    <a:pt x="2947" y="8360"/>
                  </a:lnTo>
                  <a:lnTo>
                    <a:pt x="2947" y="7985"/>
                  </a:lnTo>
                  <a:lnTo>
                    <a:pt x="3001" y="7610"/>
                  </a:lnTo>
                  <a:lnTo>
                    <a:pt x="3108" y="7261"/>
                  </a:lnTo>
                  <a:lnTo>
                    <a:pt x="3215" y="6940"/>
                  </a:lnTo>
                  <a:lnTo>
                    <a:pt x="3376" y="6592"/>
                  </a:lnTo>
                  <a:lnTo>
                    <a:pt x="3564" y="6297"/>
                  </a:lnTo>
                  <a:lnTo>
                    <a:pt x="3778" y="6029"/>
                  </a:lnTo>
                  <a:lnTo>
                    <a:pt x="4019" y="5761"/>
                  </a:lnTo>
                  <a:lnTo>
                    <a:pt x="4287" y="5520"/>
                  </a:lnTo>
                  <a:lnTo>
                    <a:pt x="4555" y="5306"/>
                  </a:lnTo>
                  <a:lnTo>
                    <a:pt x="4850" y="5118"/>
                  </a:lnTo>
                  <a:lnTo>
                    <a:pt x="5171" y="4957"/>
                  </a:lnTo>
                  <a:lnTo>
                    <a:pt x="5520" y="4850"/>
                  </a:lnTo>
                  <a:lnTo>
                    <a:pt x="5868" y="4743"/>
                  </a:lnTo>
                  <a:lnTo>
                    <a:pt x="6243" y="4689"/>
                  </a:lnTo>
                  <a:lnTo>
                    <a:pt x="6993" y="4689"/>
                  </a:lnTo>
                  <a:lnTo>
                    <a:pt x="7368" y="4743"/>
                  </a:lnTo>
                  <a:lnTo>
                    <a:pt x="7717" y="4850"/>
                  </a:lnTo>
                  <a:lnTo>
                    <a:pt x="8038" y="4957"/>
                  </a:lnTo>
                  <a:lnTo>
                    <a:pt x="8360" y="5118"/>
                  </a:lnTo>
                  <a:lnTo>
                    <a:pt x="8681" y="5306"/>
                  </a:lnTo>
                  <a:lnTo>
                    <a:pt x="8949" y="5520"/>
                  </a:lnTo>
                  <a:lnTo>
                    <a:pt x="9217" y="5761"/>
                  </a:lnTo>
                  <a:lnTo>
                    <a:pt x="9458" y="6029"/>
                  </a:lnTo>
                  <a:lnTo>
                    <a:pt x="9673" y="6297"/>
                  </a:lnTo>
                  <a:lnTo>
                    <a:pt x="9860" y="6592"/>
                  </a:lnTo>
                  <a:lnTo>
                    <a:pt x="9994" y="6940"/>
                  </a:lnTo>
                  <a:lnTo>
                    <a:pt x="10128" y="7261"/>
                  </a:lnTo>
                  <a:lnTo>
                    <a:pt x="10208" y="7610"/>
                  </a:lnTo>
                  <a:lnTo>
                    <a:pt x="10289" y="7985"/>
                  </a:lnTo>
                  <a:lnTo>
                    <a:pt x="10289" y="8360"/>
                  </a:lnTo>
                  <a:lnTo>
                    <a:pt x="10262" y="8842"/>
                  </a:lnTo>
                  <a:lnTo>
                    <a:pt x="10182" y="9298"/>
                  </a:lnTo>
                  <a:lnTo>
                    <a:pt x="10048" y="9726"/>
                  </a:lnTo>
                  <a:lnTo>
                    <a:pt x="9833" y="10128"/>
                  </a:lnTo>
                  <a:lnTo>
                    <a:pt x="10182" y="10102"/>
                  </a:lnTo>
                  <a:lnTo>
                    <a:pt x="10530" y="10048"/>
                  </a:lnTo>
                  <a:lnTo>
                    <a:pt x="10851" y="9941"/>
                  </a:lnTo>
                  <a:lnTo>
                    <a:pt x="11173" y="9834"/>
                  </a:lnTo>
                  <a:lnTo>
                    <a:pt x="11468" y="9673"/>
                  </a:lnTo>
                  <a:lnTo>
                    <a:pt x="11736" y="9485"/>
                  </a:lnTo>
                  <a:lnTo>
                    <a:pt x="12004" y="9298"/>
                  </a:lnTo>
                  <a:lnTo>
                    <a:pt x="12245" y="9057"/>
                  </a:lnTo>
                  <a:lnTo>
                    <a:pt x="12459" y="8815"/>
                  </a:lnTo>
                  <a:lnTo>
                    <a:pt x="12647" y="8548"/>
                  </a:lnTo>
                  <a:lnTo>
                    <a:pt x="12834" y="8253"/>
                  </a:lnTo>
                  <a:lnTo>
                    <a:pt x="12968" y="7958"/>
                  </a:lnTo>
                  <a:lnTo>
                    <a:pt x="13075" y="7637"/>
                  </a:lnTo>
                  <a:lnTo>
                    <a:pt x="13156" y="7315"/>
                  </a:lnTo>
                  <a:lnTo>
                    <a:pt x="13209" y="6967"/>
                  </a:lnTo>
                  <a:lnTo>
                    <a:pt x="13236" y="6618"/>
                  </a:lnTo>
                  <a:lnTo>
                    <a:pt x="13209" y="6297"/>
                  </a:lnTo>
                  <a:lnTo>
                    <a:pt x="13182" y="5975"/>
                  </a:lnTo>
                  <a:lnTo>
                    <a:pt x="13102" y="5654"/>
                  </a:lnTo>
                  <a:lnTo>
                    <a:pt x="12995" y="5332"/>
                  </a:lnTo>
                  <a:lnTo>
                    <a:pt x="12861" y="5064"/>
                  </a:lnTo>
                  <a:lnTo>
                    <a:pt x="12700" y="4770"/>
                  </a:lnTo>
                  <a:lnTo>
                    <a:pt x="12539" y="4529"/>
                  </a:lnTo>
                  <a:lnTo>
                    <a:pt x="12325" y="4287"/>
                  </a:lnTo>
                  <a:lnTo>
                    <a:pt x="12111" y="4046"/>
                  </a:lnTo>
                  <a:lnTo>
                    <a:pt x="11870" y="3859"/>
                  </a:lnTo>
                  <a:lnTo>
                    <a:pt x="11602" y="3671"/>
                  </a:lnTo>
                  <a:lnTo>
                    <a:pt x="11334" y="3510"/>
                  </a:lnTo>
                  <a:lnTo>
                    <a:pt x="11039" y="3376"/>
                  </a:lnTo>
                  <a:lnTo>
                    <a:pt x="10744" y="3269"/>
                  </a:lnTo>
                  <a:lnTo>
                    <a:pt x="10423" y="3189"/>
                  </a:lnTo>
                  <a:lnTo>
                    <a:pt x="10101" y="3135"/>
                  </a:lnTo>
                  <a:lnTo>
                    <a:pt x="10048" y="2814"/>
                  </a:lnTo>
                  <a:lnTo>
                    <a:pt x="9967" y="2492"/>
                  </a:lnTo>
                  <a:lnTo>
                    <a:pt x="9860" y="2198"/>
                  </a:lnTo>
                  <a:lnTo>
                    <a:pt x="9726" y="1903"/>
                  </a:lnTo>
                  <a:lnTo>
                    <a:pt x="9565" y="1635"/>
                  </a:lnTo>
                  <a:lnTo>
                    <a:pt x="9405" y="1367"/>
                  </a:lnTo>
                  <a:lnTo>
                    <a:pt x="9190" y="1126"/>
                  </a:lnTo>
                  <a:lnTo>
                    <a:pt x="8976" y="912"/>
                  </a:lnTo>
                  <a:lnTo>
                    <a:pt x="8735" y="724"/>
                  </a:lnTo>
                  <a:lnTo>
                    <a:pt x="8467" y="536"/>
                  </a:lnTo>
                  <a:lnTo>
                    <a:pt x="8199" y="376"/>
                  </a:lnTo>
                  <a:lnTo>
                    <a:pt x="7904" y="242"/>
                  </a:lnTo>
                  <a:lnTo>
                    <a:pt x="7583" y="135"/>
                  </a:lnTo>
                  <a:lnTo>
                    <a:pt x="7288" y="81"/>
                  </a:lnTo>
                  <a:lnTo>
                    <a:pt x="6940" y="27"/>
                  </a:lnTo>
                  <a:lnTo>
                    <a:pt x="66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2"/>
            <p:cNvSpPr/>
            <p:nvPr/>
          </p:nvSpPr>
          <p:spPr>
            <a:xfrm>
              <a:off x="7203700" y="4319400"/>
              <a:ext cx="34175" cy="16100"/>
            </a:xfrm>
            <a:custGeom>
              <a:avLst/>
              <a:gdLst/>
              <a:ahLst/>
              <a:cxnLst/>
              <a:rect l="l" t="t" r="r" b="b"/>
              <a:pathLst>
                <a:path w="1367" h="644" extrusionOk="0">
                  <a:moveTo>
                    <a:pt x="0" y="0"/>
                  </a:moveTo>
                  <a:lnTo>
                    <a:pt x="0" y="643"/>
                  </a:lnTo>
                  <a:lnTo>
                    <a:pt x="1045" y="643"/>
                  </a:lnTo>
                  <a:lnTo>
                    <a:pt x="1179" y="616"/>
                  </a:lnTo>
                  <a:lnTo>
                    <a:pt x="1286" y="563"/>
                  </a:lnTo>
                  <a:lnTo>
                    <a:pt x="1340" y="456"/>
                  </a:lnTo>
                  <a:lnTo>
                    <a:pt x="1366" y="322"/>
                  </a:lnTo>
                  <a:lnTo>
                    <a:pt x="1340" y="188"/>
                  </a:lnTo>
                  <a:lnTo>
                    <a:pt x="1286" y="107"/>
                  </a:lnTo>
                  <a:lnTo>
                    <a:pt x="1179" y="27"/>
                  </a:lnTo>
                  <a:lnTo>
                    <a:pt x="10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2"/>
            <p:cNvSpPr/>
            <p:nvPr/>
          </p:nvSpPr>
          <p:spPr>
            <a:xfrm>
              <a:off x="7143400" y="4273175"/>
              <a:ext cx="145375" cy="144700"/>
            </a:xfrm>
            <a:custGeom>
              <a:avLst/>
              <a:gdLst/>
              <a:ahLst/>
              <a:cxnLst/>
              <a:rect l="l" t="t" r="r" b="b"/>
              <a:pathLst>
                <a:path w="5815" h="5788" extrusionOk="0">
                  <a:moveTo>
                    <a:pt x="3618" y="724"/>
                  </a:moveTo>
                  <a:lnTo>
                    <a:pt x="3752" y="751"/>
                  </a:lnTo>
                  <a:lnTo>
                    <a:pt x="3886" y="831"/>
                  </a:lnTo>
                  <a:lnTo>
                    <a:pt x="3966" y="965"/>
                  </a:lnTo>
                  <a:lnTo>
                    <a:pt x="3993" y="1099"/>
                  </a:lnTo>
                  <a:lnTo>
                    <a:pt x="3993" y="1206"/>
                  </a:lnTo>
                  <a:lnTo>
                    <a:pt x="4127" y="1286"/>
                  </a:lnTo>
                  <a:lnTo>
                    <a:pt x="4234" y="1394"/>
                  </a:lnTo>
                  <a:lnTo>
                    <a:pt x="4314" y="1501"/>
                  </a:lnTo>
                  <a:lnTo>
                    <a:pt x="4395" y="1608"/>
                  </a:lnTo>
                  <a:lnTo>
                    <a:pt x="4475" y="1742"/>
                  </a:lnTo>
                  <a:lnTo>
                    <a:pt x="4529" y="1876"/>
                  </a:lnTo>
                  <a:lnTo>
                    <a:pt x="4555" y="2037"/>
                  </a:lnTo>
                  <a:lnTo>
                    <a:pt x="4555" y="2171"/>
                  </a:lnTo>
                  <a:lnTo>
                    <a:pt x="4529" y="2385"/>
                  </a:lnTo>
                  <a:lnTo>
                    <a:pt x="4502" y="2572"/>
                  </a:lnTo>
                  <a:lnTo>
                    <a:pt x="4395" y="2733"/>
                  </a:lnTo>
                  <a:lnTo>
                    <a:pt x="4288" y="2894"/>
                  </a:lnTo>
                  <a:lnTo>
                    <a:pt x="4395" y="3055"/>
                  </a:lnTo>
                  <a:lnTo>
                    <a:pt x="4502" y="3216"/>
                  </a:lnTo>
                  <a:lnTo>
                    <a:pt x="4529" y="3403"/>
                  </a:lnTo>
                  <a:lnTo>
                    <a:pt x="4555" y="3617"/>
                  </a:lnTo>
                  <a:lnTo>
                    <a:pt x="4555" y="3751"/>
                  </a:lnTo>
                  <a:lnTo>
                    <a:pt x="4529" y="3912"/>
                  </a:lnTo>
                  <a:lnTo>
                    <a:pt x="4475" y="4046"/>
                  </a:lnTo>
                  <a:lnTo>
                    <a:pt x="4395" y="4180"/>
                  </a:lnTo>
                  <a:lnTo>
                    <a:pt x="4314" y="4287"/>
                  </a:lnTo>
                  <a:lnTo>
                    <a:pt x="4234" y="4394"/>
                  </a:lnTo>
                  <a:lnTo>
                    <a:pt x="4127" y="4502"/>
                  </a:lnTo>
                  <a:lnTo>
                    <a:pt x="3993" y="4582"/>
                  </a:lnTo>
                  <a:lnTo>
                    <a:pt x="3993" y="4689"/>
                  </a:lnTo>
                  <a:lnTo>
                    <a:pt x="3966" y="4823"/>
                  </a:lnTo>
                  <a:lnTo>
                    <a:pt x="3886" y="4957"/>
                  </a:lnTo>
                  <a:lnTo>
                    <a:pt x="3752" y="5037"/>
                  </a:lnTo>
                  <a:lnTo>
                    <a:pt x="3618" y="5064"/>
                  </a:lnTo>
                  <a:lnTo>
                    <a:pt x="3457" y="5037"/>
                  </a:lnTo>
                  <a:lnTo>
                    <a:pt x="3350" y="4957"/>
                  </a:lnTo>
                  <a:lnTo>
                    <a:pt x="3269" y="4850"/>
                  </a:lnTo>
                  <a:lnTo>
                    <a:pt x="3216" y="4716"/>
                  </a:lnTo>
                  <a:lnTo>
                    <a:pt x="2600" y="4716"/>
                  </a:lnTo>
                  <a:lnTo>
                    <a:pt x="2573" y="4850"/>
                  </a:lnTo>
                  <a:lnTo>
                    <a:pt x="2466" y="4957"/>
                  </a:lnTo>
                  <a:lnTo>
                    <a:pt x="2358" y="5037"/>
                  </a:lnTo>
                  <a:lnTo>
                    <a:pt x="2224" y="5064"/>
                  </a:lnTo>
                  <a:lnTo>
                    <a:pt x="2064" y="5037"/>
                  </a:lnTo>
                  <a:lnTo>
                    <a:pt x="1957" y="4957"/>
                  </a:lnTo>
                  <a:lnTo>
                    <a:pt x="1876" y="4850"/>
                  </a:lnTo>
                  <a:lnTo>
                    <a:pt x="1823" y="4716"/>
                  </a:lnTo>
                  <a:lnTo>
                    <a:pt x="1662" y="4716"/>
                  </a:lnTo>
                  <a:lnTo>
                    <a:pt x="1528" y="4689"/>
                  </a:lnTo>
                  <a:lnTo>
                    <a:pt x="1394" y="4609"/>
                  </a:lnTo>
                  <a:lnTo>
                    <a:pt x="1313" y="4475"/>
                  </a:lnTo>
                  <a:lnTo>
                    <a:pt x="1287" y="4314"/>
                  </a:lnTo>
                  <a:lnTo>
                    <a:pt x="1313" y="4180"/>
                  </a:lnTo>
                  <a:lnTo>
                    <a:pt x="1394" y="4046"/>
                  </a:lnTo>
                  <a:lnTo>
                    <a:pt x="1501" y="3966"/>
                  </a:lnTo>
                  <a:lnTo>
                    <a:pt x="1635" y="3939"/>
                  </a:lnTo>
                  <a:lnTo>
                    <a:pt x="1635" y="1849"/>
                  </a:lnTo>
                  <a:lnTo>
                    <a:pt x="1501" y="1795"/>
                  </a:lnTo>
                  <a:lnTo>
                    <a:pt x="1394" y="1715"/>
                  </a:lnTo>
                  <a:lnTo>
                    <a:pt x="1313" y="1608"/>
                  </a:lnTo>
                  <a:lnTo>
                    <a:pt x="1287" y="1474"/>
                  </a:lnTo>
                  <a:lnTo>
                    <a:pt x="1313" y="1313"/>
                  </a:lnTo>
                  <a:lnTo>
                    <a:pt x="1394" y="1179"/>
                  </a:lnTo>
                  <a:lnTo>
                    <a:pt x="1528" y="1099"/>
                  </a:lnTo>
                  <a:lnTo>
                    <a:pt x="1662" y="1072"/>
                  </a:lnTo>
                  <a:lnTo>
                    <a:pt x="1823" y="1072"/>
                  </a:lnTo>
                  <a:lnTo>
                    <a:pt x="1876" y="938"/>
                  </a:lnTo>
                  <a:lnTo>
                    <a:pt x="1957" y="831"/>
                  </a:lnTo>
                  <a:lnTo>
                    <a:pt x="2064" y="751"/>
                  </a:lnTo>
                  <a:lnTo>
                    <a:pt x="2224" y="724"/>
                  </a:lnTo>
                  <a:lnTo>
                    <a:pt x="2358" y="751"/>
                  </a:lnTo>
                  <a:lnTo>
                    <a:pt x="2466" y="831"/>
                  </a:lnTo>
                  <a:lnTo>
                    <a:pt x="2573" y="938"/>
                  </a:lnTo>
                  <a:lnTo>
                    <a:pt x="2600" y="1072"/>
                  </a:lnTo>
                  <a:lnTo>
                    <a:pt x="3216" y="1072"/>
                  </a:lnTo>
                  <a:lnTo>
                    <a:pt x="3269" y="938"/>
                  </a:lnTo>
                  <a:lnTo>
                    <a:pt x="3350" y="831"/>
                  </a:lnTo>
                  <a:lnTo>
                    <a:pt x="3457" y="751"/>
                  </a:lnTo>
                  <a:lnTo>
                    <a:pt x="3618" y="724"/>
                  </a:lnTo>
                  <a:close/>
                  <a:moveTo>
                    <a:pt x="2626" y="0"/>
                  </a:moveTo>
                  <a:lnTo>
                    <a:pt x="2332" y="54"/>
                  </a:lnTo>
                  <a:lnTo>
                    <a:pt x="2064" y="108"/>
                  </a:lnTo>
                  <a:lnTo>
                    <a:pt x="1796" y="215"/>
                  </a:lnTo>
                  <a:lnTo>
                    <a:pt x="1528" y="349"/>
                  </a:lnTo>
                  <a:lnTo>
                    <a:pt x="1287" y="483"/>
                  </a:lnTo>
                  <a:lnTo>
                    <a:pt x="1072" y="643"/>
                  </a:lnTo>
                  <a:lnTo>
                    <a:pt x="858" y="831"/>
                  </a:lnTo>
                  <a:lnTo>
                    <a:pt x="670" y="1045"/>
                  </a:lnTo>
                  <a:lnTo>
                    <a:pt x="510" y="1260"/>
                  </a:lnTo>
                  <a:lnTo>
                    <a:pt x="376" y="1501"/>
                  </a:lnTo>
                  <a:lnTo>
                    <a:pt x="242" y="1769"/>
                  </a:lnTo>
                  <a:lnTo>
                    <a:pt x="135" y="2037"/>
                  </a:lnTo>
                  <a:lnTo>
                    <a:pt x="81" y="2305"/>
                  </a:lnTo>
                  <a:lnTo>
                    <a:pt x="27" y="2599"/>
                  </a:lnTo>
                  <a:lnTo>
                    <a:pt x="1" y="2894"/>
                  </a:lnTo>
                  <a:lnTo>
                    <a:pt x="27" y="3189"/>
                  </a:lnTo>
                  <a:lnTo>
                    <a:pt x="81" y="3483"/>
                  </a:lnTo>
                  <a:lnTo>
                    <a:pt x="135" y="3751"/>
                  </a:lnTo>
                  <a:lnTo>
                    <a:pt x="242" y="4019"/>
                  </a:lnTo>
                  <a:lnTo>
                    <a:pt x="376" y="4287"/>
                  </a:lnTo>
                  <a:lnTo>
                    <a:pt x="510" y="4528"/>
                  </a:lnTo>
                  <a:lnTo>
                    <a:pt x="670" y="4743"/>
                  </a:lnTo>
                  <a:lnTo>
                    <a:pt x="858" y="4957"/>
                  </a:lnTo>
                  <a:lnTo>
                    <a:pt x="1072" y="5145"/>
                  </a:lnTo>
                  <a:lnTo>
                    <a:pt x="1287" y="5305"/>
                  </a:lnTo>
                  <a:lnTo>
                    <a:pt x="1528" y="5439"/>
                  </a:lnTo>
                  <a:lnTo>
                    <a:pt x="1796" y="5573"/>
                  </a:lnTo>
                  <a:lnTo>
                    <a:pt x="2064" y="5654"/>
                  </a:lnTo>
                  <a:lnTo>
                    <a:pt x="2332" y="5734"/>
                  </a:lnTo>
                  <a:lnTo>
                    <a:pt x="2626" y="5788"/>
                  </a:lnTo>
                  <a:lnTo>
                    <a:pt x="3216" y="5788"/>
                  </a:lnTo>
                  <a:lnTo>
                    <a:pt x="3511" y="5734"/>
                  </a:lnTo>
                  <a:lnTo>
                    <a:pt x="3778" y="5654"/>
                  </a:lnTo>
                  <a:lnTo>
                    <a:pt x="4046" y="5573"/>
                  </a:lnTo>
                  <a:lnTo>
                    <a:pt x="4314" y="5439"/>
                  </a:lnTo>
                  <a:lnTo>
                    <a:pt x="4529" y="5305"/>
                  </a:lnTo>
                  <a:lnTo>
                    <a:pt x="4770" y="5145"/>
                  </a:lnTo>
                  <a:lnTo>
                    <a:pt x="4984" y="4957"/>
                  </a:lnTo>
                  <a:lnTo>
                    <a:pt x="5172" y="4743"/>
                  </a:lnTo>
                  <a:lnTo>
                    <a:pt x="5332" y="4528"/>
                  </a:lnTo>
                  <a:lnTo>
                    <a:pt x="5466" y="4287"/>
                  </a:lnTo>
                  <a:lnTo>
                    <a:pt x="5600" y="4019"/>
                  </a:lnTo>
                  <a:lnTo>
                    <a:pt x="5681" y="3751"/>
                  </a:lnTo>
                  <a:lnTo>
                    <a:pt x="5761" y="3483"/>
                  </a:lnTo>
                  <a:lnTo>
                    <a:pt x="5815" y="3189"/>
                  </a:lnTo>
                  <a:lnTo>
                    <a:pt x="5815" y="2894"/>
                  </a:lnTo>
                  <a:lnTo>
                    <a:pt x="5815" y="2599"/>
                  </a:lnTo>
                  <a:lnTo>
                    <a:pt x="5761" y="2305"/>
                  </a:lnTo>
                  <a:lnTo>
                    <a:pt x="5681" y="2037"/>
                  </a:lnTo>
                  <a:lnTo>
                    <a:pt x="5600" y="1769"/>
                  </a:lnTo>
                  <a:lnTo>
                    <a:pt x="5466" y="1501"/>
                  </a:lnTo>
                  <a:lnTo>
                    <a:pt x="5332" y="1260"/>
                  </a:lnTo>
                  <a:lnTo>
                    <a:pt x="5172" y="1045"/>
                  </a:lnTo>
                  <a:lnTo>
                    <a:pt x="4984" y="831"/>
                  </a:lnTo>
                  <a:lnTo>
                    <a:pt x="4770" y="643"/>
                  </a:lnTo>
                  <a:lnTo>
                    <a:pt x="4529" y="483"/>
                  </a:lnTo>
                  <a:lnTo>
                    <a:pt x="4314" y="349"/>
                  </a:lnTo>
                  <a:lnTo>
                    <a:pt x="4046" y="215"/>
                  </a:lnTo>
                  <a:lnTo>
                    <a:pt x="3778" y="108"/>
                  </a:lnTo>
                  <a:lnTo>
                    <a:pt x="3511" y="54"/>
                  </a:lnTo>
                  <a:lnTo>
                    <a:pt x="3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2"/>
            <p:cNvSpPr/>
            <p:nvPr/>
          </p:nvSpPr>
          <p:spPr>
            <a:xfrm>
              <a:off x="7203700" y="4354900"/>
              <a:ext cx="34175" cy="16750"/>
            </a:xfrm>
            <a:custGeom>
              <a:avLst/>
              <a:gdLst/>
              <a:ahLst/>
              <a:cxnLst/>
              <a:rect l="l" t="t" r="r" b="b"/>
              <a:pathLst>
                <a:path w="1367" h="670" extrusionOk="0">
                  <a:moveTo>
                    <a:pt x="0" y="0"/>
                  </a:moveTo>
                  <a:lnTo>
                    <a:pt x="0" y="670"/>
                  </a:lnTo>
                  <a:lnTo>
                    <a:pt x="1045" y="670"/>
                  </a:lnTo>
                  <a:lnTo>
                    <a:pt x="1179" y="643"/>
                  </a:lnTo>
                  <a:lnTo>
                    <a:pt x="1286" y="563"/>
                  </a:lnTo>
                  <a:lnTo>
                    <a:pt x="1340" y="456"/>
                  </a:lnTo>
                  <a:lnTo>
                    <a:pt x="1366" y="348"/>
                  </a:lnTo>
                  <a:lnTo>
                    <a:pt x="1340" y="214"/>
                  </a:lnTo>
                  <a:lnTo>
                    <a:pt x="1286" y="107"/>
                  </a:lnTo>
                  <a:lnTo>
                    <a:pt x="1179" y="27"/>
                  </a:lnTo>
                  <a:lnTo>
                    <a:pt x="10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8" name="Google Shape;1508;p62"/>
          <p:cNvPicPr preferRelativeResize="0"/>
          <p:nvPr/>
        </p:nvPicPr>
        <p:blipFill>
          <a:blip r:embed="rId3">
            <a:alphaModFix/>
          </a:blip>
          <a:stretch>
            <a:fillRect/>
          </a:stretch>
        </p:blipFill>
        <p:spPr>
          <a:xfrm>
            <a:off x="131863" y="145826"/>
            <a:ext cx="771525" cy="1174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6"/>
          <p:cNvSpPr/>
          <p:nvPr/>
        </p:nvSpPr>
        <p:spPr>
          <a:xfrm>
            <a:off x="4617787" y="1701279"/>
            <a:ext cx="850500" cy="850500"/>
          </a:xfrm>
          <a:prstGeom prst="roundRect">
            <a:avLst>
              <a:gd name="adj" fmla="val 2737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6"/>
          <p:cNvSpPr/>
          <p:nvPr/>
        </p:nvSpPr>
        <p:spPr>
          <a:xfrm>
            <a:off x="4617787" y="2988875"/>
            <a:ext cx="850500" cy="850500"/>
          </a:xfrm>
          <a:prstGeom prst="roundRect">
            <a:avLst>
              <a:gd name="adj" fmla="val 2737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3681477" y="2988875"/>
            <a:ext cx="850500" cy="850500"/>
          </a:xfrm>
          <a:prstGeom prst="roundRect">
            <a:avLst>
              <a:gd name="adj" fmla="val 2737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a:off x="3681477" y="1701279"/>
            <a:ext cx="850500" cy="850500"/>
          </a:xfrm>
          <a:prstGeom prst="roundRect">
            <a:avLst>
              <a:gd name="adj" fmla="val 2737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6"/>
          <p:cNvSpPr txBox="1">
            <a:spLocks noGrp="1"/>
          </p:cNvSpPr>
          <p:nvPr>
            <p:ph type="title" idx="6"/>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AGENDA</a:t>
            </a:r>
            <a:endParaRPr/>
          </a:p>
        </p:txBody>
      </p:sp>
      <p:sp>
        <p:nvSpPr>
          <p:cNvPr id="424" name="Google Shape;424;p36"/>
          <p:cNvSpPr txBox="1">
            <a:spLocks noGrp="1"/>
          </p:cNvSpPr>
          <p:nvPr>
            <p:ph type="subTitle" idx="3"/>
          </p:nvPr>
        </p:nvSpPr>
        <p:spPr>
          <a:xfrm flipH="1">
            <a:off x="5548758" y="2066124"/>
            <a:ext cx="28668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425" name="Google Shape;425;p36"/>
          <p:cNvSpPr txBox="1">
            <a:spLocks noGrp="1"/>
          </p:cNvSpPr>
          <p:nvPr>
            <p:ph type="title"/>
          </p:nvPr>
        </p:nvSpPr>
        <p:spPr>
          <a:xfrm>
            <a:off x="728142" y="1699979"/>
            <a:ext cx="28671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OUR COMPANY</a:t>
            </a:r>
            <a:endParaRPr/>
          </a:p>
        </p:txBody>
      </p:sp>
      <p:sp>
        <p:nvSpPr>
          <p:cNvPr id="426" name="Google Shape;426;p36"/>
          <p:cNvSpPr txBox="1">
            <a:spLocks noGrp="1"/>
          </p:cNvSpPr>
          <p:nvPr>
            <p:ph type="subTitle" idx="1"/>
          </p:nvPr>
        </p:nvSpPr>
        <p:spPr>
          <a:xfrm>
            <a:off x="728142" y="2066118"/>
            <a:ext cx="28671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describe the topic of the section here</a:t>
            </a:r>
            <a:endParaRPr/>
          </a:p>
        </p:txBody>
      </p:sp>
      <p:sp>
        <p:nvSpPr>
          <p:cNvPr id="427" name="Google Shape;427;p36"/>
          <p:cNvSpPr txBox="1">
            <a:spLocks noGrp="1"/>
          </p:cNvSpPr>
          <p:nvPr>
            <p:ph type="title" idx="2"/>
          </p:nvPr>
        </p:nvSpPr>
        <p:spPr>
          <a:xfrm flipH="1">
            <a:off x="5548758" y="1699984"/>
            <a:ext cx="28671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SERVICES</a:t>
            </a:r>
            <a:endParaRPr/>
          </a:p>
        </p:txBody>
      </p:sp>
      <p:sp>
        <p:nvSpPr>
          <p:cNvPr id="428" name="Google Shape;428;p36"/>
          <p:cNvSpPr txBox="1">
            <a:spLocks noGrp="1"/>
          </p:cNvSpPr>
          <p:nvPr>
            <p:ph type="title" idx="7"/>
          </p:nvPr>
        </p:nvSpPr>
        <p:spPr>
          <a:xfrm>
            <a:off x="728142" y="2988875"/>
            <a:ext cx="28671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OUR CLIENTS</a:t>
            </a:r>
            <a:endParaRPr/>
          </a:p>
        </p:txBody>
      </p:sp>
      <p:sp>
        <p:nvSpPr>
          <p:cNvPr id="429" name="Google Shape;429;p36"/>
          <p:cNvSpPr txBox="1">
            <a:spLocks noGrp="1"/>
          </p:cNvSpPr>
          <p:nvPr>
            <p:ph type="subTitle" idx="8"/>
          </p:nvPr>
        </p:nvSpPr>
        <p:spPr>
          <a:xfrm>
            <a:off x="728142" y="3356252"/>
            <a:ext cx="28677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describe the topic of the section here</a:t>
            </a:r>
            <a:endParaRPr/>
          </a:p>
        </p:txBody>
      </p:sp>
      <p:sp>
        <p:nvSpPr>
          <p:cNvPr id="430" name="Google Shape;430;p36"/>
          <p:cNvSpPr txBox="1">
            <a:spLocks noGrp="1"/>
          </p:cNvSpPr>
          <p:nvPr>
            <p:ph type="title" idx="9"/>
          </p:nvPr>
        </p:nvSpPr>
        <p:spPr>
          <a:xfrm flipH="1">
            <a:off x="5548758" y="2988875"/>
            <a:ext cx="28671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PROJECTION</a:t>
            </a:r>
            <a:endParaRPr/>
          </a:p>
        </p:txBody>
      </p:sp>
      <p:sp>
        <p:nvSpPr>
          <p:cNvPr id="431" name="Google Shape;431;p36"/>
          <p:cNvSpPr txBox="1">
            <a:spLocks noGrp="1"/>
          </p:cNvSpPr>
          <p:nvPr>
            <p:ph type="subTitle" idx="13"/>
          </p:nvPr>
        </p:nvSpPr>
        <p:spPr>
          <a:xfrm flipH="1">
            <a:off x="5548758" y="3356252"/>
            <a:ext cx="28668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432" name="Google Shape;432;p36"/>
          <p:cNvSpPr txBox="1">
            <a:spLocks noGrp="1"/>
          </p:cNvSpPr>
          <p:nvPr>
            <p:ph type="title" idx="4"/>
          </p:nvPr>
        </p:nvSpPr>
        <p:spPr>
          <a:xfrm>
            <a:off x="3739377" y="1897929"/>
            <a:ext cx="7347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33" name="Google Shape;433;p36"/>
          <p:cNvSpPr txBox="1">
            <a:spLocks noGrp="1"/>
          </p:cNvSpPr>
          <p:nvPr>
            <p:ph type="title" idx="14"/>
          </p:nvPr>
        </p:nvSpPr>
        <p:spPr>
          <a:xfrm>
            <a:off x="3739377" y="3185525"/>
            <a:ext cx="7347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434" name="Google Shape;434;p36"/>
          <p:cNvSpPr txBox="1">
            <a:spLocks noGrp="1"/>
          </p:cNvSpPr>
          <p:nvPr>
            <p:ph type="title" idx="5"/>
          </p:nvPr>
        </p:nvSpPr>
        <p:spPr>
          <a:xfrm flipH="1">
            <a:off x="4675687" y="1897929"/>
            <a:ext cx="7347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435" name="Google Shape;435;p36"/>
          <p:cNvSpPr txBox="1">
            <a:spLocks noGrp="1"/>
          </p:cNvSpPr>
          <p:nvPr>
            <p:ph type="title" idx="15"/>
          </p:nvPr>
        </p:nvSpPr>
        <p:spPr>
          <a:xfrm flipH="1">
            <a:off x="4675687" y="3185525"/>
            <a:ext cx="7347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pic>
        <p:nvPicPr>
          <p:cNvPr id="436" name="Google Shape;436;p36"/>
          <p:cNvPicPr preferRelativeResize="0"/>
          <p:nvPr/>
        </p:nvPicPr>
        <p:blipFill>
          <a:blip r:embed="rId3">
            <a:alphaModFix/>
          </a:blip>
          <a:stretch>
            <a:fillRect/>
          </a:stretch>
        </p:blipFill>
        <p:spPr>
          <a:xfrm flipH="1">
            <a:off x="7361701" y="385051"/>
            <a:ext cx="1782299" cy="1677325"/>
          </a:xfrm>
          <a:prstGeom prst="rect">
            <a:avLst/>
          </a:prstGeom>
          <a:noFill/>
          <a:ln>
            <a:noFill/>
          </a:ln>
        </p:spPr>
      </p:pic>
      <p:pic>
        <p:nvPicPr>
          <p:cNvPr id="437" name="Google Shape;437;p36"/>
          <p:cNvPicPr preferRelativeResize="0"/>
          <p:nvPr/>
        </p:nvPicPr>
        <p:blipFill>
          <a:blip r:embed="rId4">
            <a:alphaModFix/>
          </a:blip>
          <a:stretch>
            <a:fillRect/>
          </a:stretch>
        </p:blipFill>
        <p:spPr>
          <a:xfrm>
            <a:off x="67825" y="3723601"/>
            <a:ext cx="771525" cy="1174575"/>
          </a:xfrm>
          <a:prstGeom prst="rect">
            <a:avLst/>
          </a:prstGeom>
          <a:noFill/>
          <a:ln>
            <a:noFill/>
          </a:ln>
        </p:spPr>
      </p:pic>
      <p:grpSp>
        <p:nvGrpSpPr>
          <p:cNvPr id="438" name="Google Shape;438;p36"/>
          <p:cNvGrpSpPr/>
          <p:nvPr/>
        </p:nvGrpSpPr>
        <p:grpSpPr>
          <a:xfrm rot="10800000" flipH="1">
            <a:off x="337714" y="-625188"/>
            <a:ext cx="1624594" cy="1497557"/>
            <a:chOff x="233939" y="3546587"/>
            <a:chExt cx="1624594" cy="1497557"/>
          </a:xfrm>
        </p:grpSpPr>
        <p:sp>
          <p:nvSpPr>
            <p:cNvPr id="439" name="Google Shape;439;p36"/>
            <p:cNvSpPr/>
            <p:nvPr/>
          </p:nvSpPr>
          <p:spPr>
            <a:xfrm>
              <a:off x="753597" y="3940037"/>
              <a:ext cx="1104936" cy="1104108"/>
            </a:xfrm>
            <a:custGeom>
              <a:avLst/>
              <a:gdLst/>
              <a:ahLst/>
              <a:cxnLst/>
              <a:rect l="l" t="t" r="r" b="b"/>
              <a:pathLst>
                <a:path w="31997" h="31973" extrusionOk="0">
                  <a:moveTo>
                    <a:pt x="15986" y="692"/>
                  </a:moveTo>
                  <a:lnTo>
                    <a:pt x="16777" y="717"/>
                  </a:lnTo>
                  <a:lnTo>
                    <a:pt x="17567" y="766"/>
                  </a:lnTo>
                  <a:lnTo>
                    <a:pt x="18333" y="865"/>
                  </a:lnTo>
                  <a:lnTo>
                    <a:pt x="19075" y="1013"/>
                  </a:lnTo>
                  <a:lnTo>
                    <a:pt x="19816" y="1186"/>
                  </a:lnTo>
                  <a:lnTo>
                    <a:pt x="20532" y="1384"/>
                  </a:lnTo>
                  <a:lnTo>
                    <a:pt x="21249" y="1631"/>
                  </a:lnTo>
                  <a:lnTo>
                    <a:pt x="21941" y="1903"/>
                  </a:lnTo>
                  <a:lnTo>
                    <a:pt x="22608" y="2199"/>
                  </a:lnTo>
                  <a:lnTo>
                    <a:pt x="23275" y="2545"/>
                  </a:lnTo>
                  <a:lnTo>
                    <a:pt x="23917" y="2916"/>
                  </a:lnTo>
                  <a:lnTo>
                    <a:pt x="24535" y="3311"/>
                  </a:lnTo>
                  <a:lnTo>
                    <a:pt x="25128" y="3731"/>
                  </a:lnTo>
                  <a:lnTo>
                    <a:pt x="25721" y="4201"/>
                  </a:lnTo>
                  <a:lnTo>
                    <a:pt x="26265" y="4670"/>
                  </a:lnTo>
                  <a:lnTo>
                    <a:pt x="26808" y="5189"/>
                  </a:lnTo>
                  <a:lnTo>
                    <a:pt x="27302" y="5708"/>
                  </a:lnTo>
                  <a:lnTo>
                    <a:pt x="27797" y="6276"/>
                  </a:lnTo>
                  <a:lnTo>
                    <a:pt x="28241" y="6844"/>
                  </a:lnTo>
                  <a:lnTo>
                    <a:pt x="28661" y="7437"/>
                  </a:lnTo>
                  <a:lnTo>
                    <a:pt x="29057" y="8055"/>
                  </a:lnTo>
                  <a:lnTo>
                    <a:pt x="29427" y="8697"/>
                  </a:lnTo>
                  <a:lnTo>
                    <a:pt x="29773" y="9365"/>
                  </a:lnTo>
                  <a:lnTo>
                    <a:pt x="30070" y="10032"/>
                  </a:lnTo>
                  <a:lnTo>
                    <a:pt x="30342" y="10723"/>
                  </a:lnTo>
                  <a:lnTo>
                    <a:pt x="30589" y="11440"/>
                  </a:lnTo>
                  <a:lnTo>
                    <a:pt x="30811" y="12157"/>
                  </a:lnTo>
                  <a:lnTo>
                    <a:pt x="30959" y="12898"/>
                  </a:lnTo>
                  <a:lnTo>
                    <a:pt x="31108" y="13664"/>
                  </a:lnTo>
                  <a:lnTo>
                    <a:pt x="31206" y="14430"/>
                  </a:lnTo>
                  <a:lnTo>
                    <a:pt x="31256" y="15196"/>
                  </a:lnTo>
                  <a:lnTo>
                    <a:pt x="31280" y="15986"/>
                  </a:lnTo>
                  <a:lnTo>
                    <a:pt x="31256" y="16777"/>
                  </a:lnTo>
                  <a:lnTo>
                    <a:pt x="31206" y="17543"/>
                  </a:lnTo>
                  <a:lnTo>
                    <a:pt x="31108" y="18309"/>
                  </a:lnTo>
                  <a:lnTo>
                    <a:pt x="30959" y="19050"/>
                  </a:lnTo>
                  <a:lnTo>
                    <a:pt x="30811" y="19791"/>
                  </a:lnTo>
                  <a:lnTo>
                    <a:pt x="30589" y="20533"/>
                  </a:lnTo>
                  <a:lnTo>
                    <a:pt x="30342" y="21224"/>
                  </a:lnTo>
                  <a:lnTo>
                    <a:pt x="30070" y="21916"/>
                  </a:lnTo>
                  <a:lnTo>
                    <a:pt x="29773" y="22608"/>
                  </a:lnTo>
                  <a:lnTo>
                    <a:pt x="29427" y="23251"/>
                  </a:lnTo>
                  <a:lnTo>
                    <a:pt x="29057" y="23893"/>
                  </a:lnTo>
                  <a:lnTo>
                    <a:pt x="28661" y="24511"/>
                  </a:lnTo>
                  <a:lnTo>
                    <a:pt x="28241" y="25128"/>
                  </a:lnTo>
                  <a:lnTo>
                    <a:pt x="27797" y="25697"/>
                  </a:lnTo>
                  <a:lnTo>
                    <a:pt x="27302" y="26240"/>
                  </a:lnTo>
                  <a:lnTo>
                    <a:pt x="26808" y="26784"/>
                  </a:lnTo>
                  <a:lnTo>
                    <a:pt x="26265" y="27278"/>
                  </a:lnTo>
                  <a:lnTo>
                    <a:pt x="25721" y="27772"/>
                  </a:lnTo>
                  <a:lnTo>
                    <a:pt x="25128" y="28217"/>
                  </a:lnTo>
                  <a:lnTo>
                    <a:pt x="24535" y="28662"/>
                  </a:lnTo>
                  <a:lnTo>
                    <a:pt x="23917" y="29057"/>
                  </a:lnTo>
                  <a:lnTo>
                    <a:pt x="23275" y="29428"/>
                  </a:lnTo>
                  <a:lnTo>
                    <a:pt x="22608" y="29749"/>
                  </a:lnTo>
                  <a:lnTo>
                    <a:pt x="21941" y="30070"/>
                  </a:lnTo>
                  <a:lnTo>
                    <a:pt x="21249" y="30342"/>
                  </a:lnTo>
                  <a:lnTo>
                    <a:pt x="20532" y="30589"/>
                  </a:lnTo>
                  <a:lnTo>
                    <a:pt x="19816" y="30787"/>
                  </a:lnTo>
                  <a:lnTo>
                    <a:pt x="19075" y="30959"/>
                  </a:lnTo>
                  <a:lnTo>
                    <a:pt x="18333" y="31083"/>
                  </a:lnTo>
                  <a:lnTo>
                    <a:pt x="17567" y="31182"/>
                  </a:lnTo>
                  <a:lnTo>
                    <a:pt x="16777" y="31256"/>
                  </a:lnTo>
                  <a:lnTo>
                    <a:pt x="15220" y="31256"/>
                  </a:lnTo>
                  <a:lnTo>
                    <a:pt x="14430" y="31182"/>
                  </a:lnTo>
                  <a:lnTo>
                    <a:pt x="13664" y="31083"/>
                  </a:lnTo>
                  <a:lnTo>
                    <a:pt x="12922" y="30959"/>
                  </a:lnTo>
                  <a:lnTo>
                    <a:pt x="12181" y="30787"/>
                  </a:lnTo>
                  <a:lnTo>
                    <a:pt x="11465" y="30589"/>
                  </a:lnTo>
                  <a:lnTo>
                    <a:pt x="10748" y="30342"/>
                  </a:lnTo>
                  <a:lnTo>
                    <a:pt x="10056" y="30070"/>
                  </a:lnTo>
                  <a:lnTo>
                    <a:pt x="9389" y="29749"/>
                  </a:lnTo>
                  <a:lnTo>
                    <a:pt x="8722" y="29428"/>
                  </a:lnTo>
                  <a:lnTo>
                    <a:pt x="8080" y="29057"/>
                  </a:lnTo>
                  <a:lnTo>
                    <a:pt x="7462" y="28662"/>
                  </a:lnTo>
                  <a:lnTo>
                    <a:pt x="6869" y="28217"/>
                  </a:lnTo>
                  <a:lnTo>
                    <a:pt x="6276" y="27772"/>
                  </a:lnTo>
                  <a:lnTo>
                    <a:pt x="5732" y="27278"/>
                  </a:lnTo>
                  <a:lnTo>
                    <a:pt x="5189" y="26784"/>
                  </a:lnTo>
                  <a:lnTo>
                    <a:pt x="4695" y="26240"/>
                  </a:lnTo>
                  <a:lnTo>
                    <a:pt x="4200" y="25697"/>
                  </a:lnTo>
                  <a:lnTo>
                    <a:pt x="3756" y="25128"/>
                  </a:lnTo>
                  <a:lnTo>
                    <a:pt x="3336" y="24511"/>
                  </a:lnTo>
                  <a:lnTo>
                    <a:pt x="2940" y="23893"/>
                  </a:lnTo>
                  <a:lnTo>
                    <a:pt x="2570" y="23251"/>
                  </a:lnTo>
                  <a:lnTo>
                    <a:pt x="2224" y="22608"/>
                  </a:lnTo>
                  <a:lnTo>
                    <a:pt x="1927" y="21916"/>
                  </a:lnTo>
                  <a:lnTo>
                    <a:pt x="1631" y="21224"/>
                  </a:lnTo>
                  <a:lnTo>
                    <a:pt x="1408" y="20533"/>
                  </a:lnTo>
                  <a:lnTo>
                    <a:pt x="1186" y="19791"/>
                  </a:lnTo>
                  <a:lnTo>
                    <a:pt x="1013" y="19050"/>
                  </a:lnTo>
                  <a:lnTo>
                    <a:pt x="890" y="18309"/>
                  </a:lnTo>
                  <a:lnTo>
                    <a:pt x="791" y="17543"/>
                  </a:lnTo>
                  <a:lnTo>
                    <a:pt x="741" y="16777"/>
                  </a:lnTo>
                  <a:lnTo>
                    <a:pt x="717" y="15986"/>
                  </a:lnTo>
                  <a:lnTo>
                    <a:pt x="741" y="15196"/>
                  </a:lnTo>
                  <a:lnTo>
                    <a:pt x="791" y="14430"/>
                  </a:lnTo>
                  <a:lnTo>
                    <a:pt x="890" y="13664"/>
                  </a:lnTo>
                  <a:lnTo>
                    <a:pt x="1013" y="12898"/>
                  </a:lnTo>
                  <a:lnTo>
                    <a:pt x="1186" y="12157"/>
                  </a:lnTo>
                  <a:lnTo>
                    <a:pt x="1408" y="11440"/>
                  </a:lnTo>
                  <a:lnTo>
                    <a:pt x="1631" y="10723"/>
                  </a:lnTo>
                  <a:lnTo>
                    <a:pt x="1927" y="10032"/>
                  </a:lnTo>
                  <a:lnTo>
                    <a:pt x="2224" y="9365"/>
                  </a:lnTo>
                  <a:lnTo>
                    <a:pt x="2570" y="8697"/>
                  </a:lnTo>
                  <a:lnTo>
                    <a:pt x="2940" y="8055"/>
                  </a:lnTo>
                  <a:lnTo>
                    <a:pt x="3336" y="7437"/>
                  </a:lnTo>
                  <a:lnTo>
                    <a:pt x="3756" y="6844"/>
                  </a:lnTo>
                  <a:lnTo>
                    <a:pt x="4200" y="6276"/>
                  </a:lnTo>
                  <a:lnTo>
                    <a:pt x="4695" y="5708"/>
                  </a:lnTo>
                  <a:lnTo>
                    <a:pt x="5189" y="5189"/>
                  </a:lnTo>
                  <a:lnTo>
                    <a:pt x="5732" y="4670"/>
                  </a:lnTo>
                  <a:lnTo>
                    <a:pt x="6276" y="4201"/>
                  </a:lnTo>
                  <a:lnTo>
                    <a:pt x="6869" y="3731"/>
                  </a:lnTo>
                  <a:lnTo>
                    <a:pt x="7462" y="3311"/>
                  </a:lnTo>
                  <a:lnTo>
                    <a:pt x="8080" y="2916"/>
                  </a:lnTo>
                  <a:lnTo>
                    <a:pt x="8722" y="2545"/>
                  </a:lnTo>
                  <a:lnTo>
                    <a:pt x="9389" y="2199"/>
                  </a:lnTo>
                  <a:lnTo>
                    <a:pt x="10056" y="1903"/>
                  </a:lnTo>
                  <a:lnTo>
                    <a:pt x="10748" y="1631"/>
                  </a:lnTo>
                  <a:lnTo>
                    <a:pt x="11465" y="1384"/>
                  </a:lnTo>
                  <a:lnTo>
                    <a:pt x="12181" y="1186"/>
                  </a:lnTo>
                  <a:lnTo>
                    <a:pt x="12922" y="1013"/>
                  </a:lnTo>
                  <a:lnTo>
                    <a:pt x="13664" y="865"/>
                  </a:lnTo>
                  <a:lnTo>
                    <a:pt x="14430" y="766"/>
                  </a:lnTo>
                  <a:lnTo>
                    <a:pt x="15220" y="717"/>
                  </a:lnTo>
                  <a:lnTo>
                    <a:pt x="15986" y="692"/>
                  </a:lnTo>
                  <a:close/>
                  <a:moveTo>
                    <a:pt x="15986" y="0"/>
                  </a:moveTo>
                  <a:lnTo>
                    <a:pt x="15171" y="25"/>
                  </a:lnTo>
                  <a:lnTo>
                    <a:pt x="14355" y="74"/>
                  </a:lnTo>
                  <a:lnTo>
                    <a:pt x="13565" y="173"/>
                  </a:lnTo>
                  <a:lnTo>
                    <a:pt x="12774" y="321"/>
                  </a:lnTo>
                  <a:lnTo>
                    <a:pt x="12008" y="494"/>
                  </a:lnTo>
                  <a:lnTo>
                    <a:pt x="11242" y="717"/>
                  </a:lnTo>
                  <a:lnTo>
                    <a:pt x="10501" y="964"/>
                  </a:lnTo>
                  <a:lnTo>
                    <a:pt x="9784" y="1260"/>
                  </a:lnTo>
                  <a:lnTo>
                    <a:pt x="9068" y="1581"/>
                  </a:lnTo>
                  <a:lnTo>
                    <a:pt x="8376" y="1927"/>
                  </a:lnTo>
                  <a:lnTo>
                    <a:pt x="7709" y="2298"/>
                  </a:lnTo>
                  <a:lnTo>
                    <a:pt x="7067" y="2718"/>
                  </a:lnTo>
                  <a:lnTo>
                    <a:pt x="6449" y="3163"/>
                  </a:lnTo>
                  <a:lnTo>
                    <a:pt x="5831" y="3657"/>
                  </a:lnTo>
                  <a:lnTo>
                    <a:pt x="5263" y="4151"/>
                  </a:lnTo>
                  <a:lnTo>
                    <a:pt x="4695" y="4670"/>
                  </a:lnTo>
                  <a:lnTo>
                    <a:pt x="4176" y="5238"/>
                  </a:lnTo>
                  <a:lnTo>
                    <a:pt x="3657" y="5807"/>
                  </a:lnTo>
                  <a:lnTo>
                    <a:pt x="3187" y="6424"/>
                  </a:lnTo>
                  <a:lnTo>
                    <a:pt x="2743" y="7042"/>
                  </a:lnTo>
                  <a:lnTo>
                    <a:pt x="2323" y="7684"/>
                  </a:lnTo>
                  <a:lnTo>
                    <a:pt x="1952" y="8376"/>
                  </a:lnTo>
                  <a:lnTo>
                    <a:pt x="1581" y="9043"/>
                  </a:lnTo>
                  <a:lnTo>
                    <a:pt x="1260" y="9760"/>
                  </a:lnTo>
                  <a:lnTo>
                    <a:pt x="988" y="10501"/>
                  </a:lnTo>
                  <a:lnTo>
                    <a:pt x="717" y="11242"/>
                  </a:lnTo>
                  <a:lnTo>
                    <a:pt x="519" y="11984"/>
                  </a:lnTo>
                  <a:lnTo>
                    <a:pt x="321" y="12774"/>
                  </a:lnTo>
                  <a:lnTo>
                    <a:pt x="198" y="13540"/>
                  </a:lnTo>
                  <a:lnTo>
                    <a:pt x="99" y="14356"/>
                  </a:lnTo>
                  <a:lnTo>
                    <a:pt x="25" y="15171"/>
                  </a:lnTo>
                  <a:lnTo>
                    <a:pt x="0" y="15986"/>
                  </a:lnTo>
                  <a:lnTo>
                    <a:pt x="25" y="16802"/>
                  </a:lnTo>
                  <a:lnTo>
                    <a:pt x="99" y="17617"/>
                  </a:lnTo>
                  <a:lnTo>
                    <a:pt x="198" y="18408"/>
                  </a:lnTo>
                  <a:lnTo>
                    <a:pt x="321" y="19198"/>
                  </a:lnTo>
                  <a:lnTo>
                    <a:pt x="519" y="19964"/>
                  </a:lnTo>
                  <a:lnTo>
                    <a:pt x="717" y="20730"/>
                  </a:lnTo>
                  <a:lnTo>
                    <a:pt x="988" y="21472"/>
                  </a:lnTo>
                  <a:lnTo>
                    <a:pt x="1260" y="22188"/>
                  </a:lnTo>
                  <a:lnTo>
                    <a:pt x="1581" y="22905"/>
                  </a:lnTo>
                  <a:lnTo>
                    <a:pt x="1952" y="23596"/>
                  </a:lnTo>
                  <a:lnTo>
                    <a:pt x="2323" y="24264"/>
                  </a:lnTo>
                  <a:lnTo>
                    <a:pt x="2743" y="24906"/>
                  </a:lnTo>
                  <a:lnTo>
                    <a:pt x="3187" y="25548"/>
                  </a:lnTo>
                  <a:lnTo>
                    <a:pt x="3657" y="26141"/>
                  </a:lnTo>
                  <a:lnTo>
                    <a:pt x="4176" y="26734"/>
                  </a:lnTo>
                  <a:lnTo>
                    <a:pt x="4695" y="27278"/>
                  </a:lnTo>
                  <a:lnTo>
                    <a:pt x="5263" y="27822"/>
                  </a:lnTo>
                  <a:lnTo>
                    <a:pt x="5831" y="28316"/>
                  </a:lnTo>
                  <a:lnTo>
                    <a:pt x="6449" y="28785"/>
                  </a:lnTo>
                  <a:lnTo>
                    <a:pt x="7067" y="29230"/>
                  </a:lnTo>
                  <a:lnTo>
                    <a:pt x="7709" y="29650"/>
                  </a:lnTo>
                  <a:lnTo>
                    <a:pt x="8376" y="30045"/>
                  </a:lnTo>
                  <a:lnTo>
                    <a:pt x="9068" y="30391"/>
                  </a:lnTo>
                  <a:lnTo>
                    <a:pt x="9784" y="30712"/>
                  </a:lnTo>
                  <a:lnTo>
                    <a:pt x="10501" y="31009"/>
                  </a:lnTo>
                  <a:lnTo>
                    <a:pt x="11242" y="31256"/>
                  </a:lnTo>
                  <a:lnTo>
                    <a:pt x="12008" y="31478"/>
                  </a:lnTo>
                  <a:lnTo>
                    <a:pt x="12774" y="31651"/>
                  </a:lnTo>
                  <a:lnTo>
                    <a:pt x="13565" y="31775"/>
                  </a:lnTo>
                  <a:lnTo>
                    <a:pt x="14355" y="31898"/>
                  </a:lnTo>
                  <a:lnTo>
                    <a:pt x="15171" y="31948"/>
                  </a:lnTo>
                  <a:lnTo>
                    <a:pt x="15986" y="31973"/>
                  </a:lnTo>
                  <a:lnTo>
                    <a:pt x="16826" y="31948"/>
                  </a:lnTo>
                  <a:lnTo>
                    <a:pt x="17642" y="31898"/>
                  </a:lnTo>
                  <a:lnTo>
                    <a:pt x="18432" y="31775"/>
                  </a:lnTo>
                  <a:lnTo>
                    <a:pt x="19223" y="31651"/>
                  </a:lnTo>
                  <a:lnTo>
                    <a:pt x="19989" y="31478"/>
                  </a:lnTo>
                  <a:lnTo>
                    <a:pt x="20755" y="31256"/>
                  </a:lnTo>
                  <a:lnTo>
                    <a:pt x="21496" y="31009"/>
                  </a:lnTo>
                  <a:lnTo>
                    <a:pt x="22213" y="30712"/>
                  </a:lnTo>
                  <a:lnTo>
                    <a:pt x="22929" y="30391"/>
                  </a:lnTo>
                  <a:lnTo>
                    <a:pt x="23621" y="30045"/>
                  </a:lnTo>
                  <a:lnTo>
                    <a:pt x="24288" y="29650"/>
                  </a:lnTo>
                  <a:lnTo>
                    <a:pt x="24931" y="29230"/>
                  </a:lnTo>
                  <a:lnTo>
                    <a:pt x="25548" y="28785"/>
                  </a:lnTo>
                  <a:lnTo>
                    <a:pt x="26166" y="28316"/>
                  </a:lnTo>
                  <a:lnTo>
                    <a:pt x="26734" y="27822"/>
                  </a:lnTo>
                  <a:lnTo>
                    <a:pt x="27302" y="27278"/>
                  </a:lnTo>
                  <a:lnTo>
                    <a:pt x="27821" y="26734"/>
                  </a:lnTo>
                  <a:lnTo>
                    <a:pt x="28340" y="26141"/>
                  </a:lnTo>
                  <a:lnTo>
                    <a:pt x="28810" y="25548"/>
                  </a:lnTo>
                  <a:lnTo>
                    <a:pt x="29254" y="24906"/>
                  </a:lnTo>
                  <a:lnTo>
                    <a:pt x="29674" y="24264"/>
                  </a:lnTo>
                  <a:lnTo>
                    <a:pt x="30045" y="23596"/>
                  </a:lnTo>
                  <a:lnTo>
                    <a:pt x="30416" y="22905"/>
                  </a:lnTo>
                  <a:lnTo>
                    <a:pt x="30737" y="22188"/>
                  </a:lnTo>
                  <a:lnTo>
                    <a:pt x="31009" y="21472"/>
                  </a:lnTo>
                  <a:lnTo>
                    <a:pt x="31256" y="20730"/>
                  </a:lnTo>
                  <a:lnTo>
                    <a:pt x="31478" y="19964"/>
                  </a:lnTo>
                  <a:lnTo>
                    <a:pt x="31651" y="19198"/>
                  </a:lnTo>
                  <a:lnTo>
                    <a:pt x="31799" y="18408"/>
                  </a:lnTo>
                  <a:lnTo>
                    <a:pt x="31898" y="17617"/>
                  </a:lnTo>
                  <a:lnTo>
                    <a:pt x="31972" y="16802"/>
                  </a:lnTo>
                  <a:lnTo>
                    <a:pt x="31997" y="15986"/>
                  </a:lnTo>
                  <a:lnTo>
                    <a:pt x="31972" y="15171"/>
                  </a:lnTo>
                  <a:lnTo>
                    <a:pt x="31898" y="14356"/>
                  </a:lnTo>
                  <a:lnTo>
                    <a:pt x="31799" y="13540"/>
                  </a:lnTo>
                  <a:lnTo>
                    <a:pt x="31651" y="12774"/>
                  </a:lnTo>
                  <a:lnTo>
                    <a:pt x="31478" y="11984"/>
                  </a:lnTo>
                  <a:lnTo>
                    <a:pt x="31256" y="11242"/>
                  </a:lnTo>
                  <a:lnTo>
                    <a:pt x="31009" y="10501"/>
                  </a:lnTo>
                  <a:lnTo>
                    <a:pt x="30737" y="9760"/>
                  </a:lnTo>
                  <a:lnTo>
                    <a:pt x="30416" y="9043"/>
                  </a:lnTo>
                  <a:lnTo>
                    <a:pt x="30045" y="8376"/>
                  </a:lnTo>
                  <a:lnTo>
                    <a:pt x="29674" y="7684"/>
                  </a:lnTo>
                  <a:lnTo>
                    <a:pt x="29254" y="7042"/>
                  </a:lnTo>
                  <a:lnTo>
                    <a:pt x="28810" y="6424"/>
                  </a:lnTo>
                  <a:lnTo>
                    <a:pt x="28340" y="5807"/>
                  </a:lnTo>
                  <a:lnTo>
                    <a:pt x="27821" y="5238"/>
                  </a:lnTo>
                  <a:lnTo>
                    <a:pt x="27302" y="4670"/>
                  </a:lnTo>
                  <a:lnTo>
                    <a:pt x="26734" y="4151"/>
                  </a:lnTo>
                  <a:lnTo>
                    <a:pt x="26166" y="3657"/>
                  </a:lnTo>
                  <a:lnTo>
                    <a:pt x="25548" y="3163"/>
                  </a:lnTo>
                  <a:lnTo>
                    <a:pt x="24931" y="2718"/>
                  </a:lnTo>
                  <a:lnTo>
                    <a:pt x="24288" y="2298"/>
                  </a:lnTo>
                  <a:lnTo>
                    <a:pt x="23621" y="1927"/>
                  </a:lnTo>
                  <a:lnTo>
                    <a:pt x="22929" y="1581"/>
                  </a:lnTo>
                  <a:lnTo>
                    <a:pt x="22213" y="1260"/>
                  </a:lnTo>
                  <a:lnTo>
                    <a:pt x="21496" y="964"/>
                  </a:lnTo>
                  <a:lnTo>
                    <a:pt x="20755" y="717"/>
                  </a:lnTo>
                  <a:lnTo>
                    <a:pt x="19989" y="494"/>
                  </a:lnTo>
                  <a:lnTo>
                    <a:pt x="19223" y="321"/>
                  </a:lnTo>
                  <a:lnTo>
                    <a:pt x="18432" y="173"/>
                  </a:lnTo>
                  <a:lnTo>
                    <a:pt x="17642" y="74"/>
                  </a:lnTo>
                  <a:lnTo>
                    <a:pt x="16826" y="25"/>
                  </a:lnTo>
                  <a:lnTo>
                    <a:pt x="159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801073" y="3546587"/>
              <a:ext cx="156156" cy="156190"/>
            </a:xfrm>
            <a:custGeom>
              <a:avLst/>
              <a:gdLst/>
              <a:ahLst/>
              <a:cxnLst/>
              <a:rect l="l" t="t" r="r" b="b"/>
              <a:pathLst>
                <a:path w="4522" h="4523" extrusionOk="0">
                  <a:moveTo>
                    <a:pt x="2026" y="1"/>
                  </a:moveTo>
                  <a:lnTo>
                    <a:pt x="1804" y="50"/>
                  </a:lnTo>
                  <a:lnTo>
                    <a:pt x="1606" y="100"/>
                  </a:lnTo>
                  <a:lnTo>
                    <a:pt x="1384" y="174"/>
                  </a:lnTo>
                  <a:lnTo>
                    <a:pt x="1186" y="273"/>
                  </a:lnTo>
                  <a:lnTo>
                    <a:pt x="1013" y="371"/>
                  </a:lnTo>
                  <a:lnTo>
                    <a:pt x="840" y="520"/>
                  </a:lnTo>
                  <a:lnTo>
                    <a:pt x="667" y="668"/>
                  </a:lnTo>
                  <a:lnTo>
                    <a:pt x="519" y="816"/>
                  </a:lnTo>
                  <a:lnTo>
                    <a:pt x="395" y="989"/>
                  </a:lnTo>
                  <a:lnTo>
                    <a:pt x="272" y="1187"/>
                  </a:lnTo>
                  <a:lnTo>
                    <a:pt x="198" y="1385"/>
                  </a:lnTo>
                  <a:lnTo>
                    <a:pt x="99" y="1582"/>
                  </a:lnTo>
                  <a:lnTo>
                    <a:pt x="49" y="1805"/>
                  </a:lnTo>
                  <a:lnTo>
                    <a:pt x="25" y="2027"/>
                  </a:lnTo>
                  <a:lnTo>
                    <a:pt x="0" y="2249"/>
                  </a:lnTo>
                  <a:lnTo>
                    <a:pt x="25" y="2496"/>
                  </a:lnTo>
                  <a:lnTo>
                    <a:pt x="49" y="2719"/>
                  </a:lnTo>
                  <a:lnTo>
                    <a:pt x="99" y="2916"/>
                  </a:lnTo>
                  <a:lnTo>
                    <a:pt x="198" y="3139"/>
                  </a:lnTo>
                  <a:lnTo>
                    <a:pt x="272" y="3336"/>
                  </a:lnTo>
                  <a:lnTo>
                    <a:pt x="395" y="3509"/>
                  </a:lnTo>
                  <a:lnTo>
                    <a:pt x="519" y="3682"/>
                  </a:lnTo>
                  <a:lnTo>
                    <a:pt x="667" y="3855"/>
                  </a:lnTo>
                  <a:lnTo>
                    <a:pt x="840" y="4004"/>
                  </a:lnTo>
                  <a:lnTo>
                    <a:pt x="1013" y="4127"/>
                  </a:lnTo>
                  <a:lnTo>
                    <a:pt x="1186" y="4251"/>
                  </a:lnTo>
                  <a:lnTo>
                    <a:pt x="1384" y="4350"/>
                  </a:lnTo>
                  <a:lnTo>
                    <a:pt x="1606" y="4424"/>
                  </a:lnTo>
                  <a:lnTo>
                    <a:pt x="1804" y="4473"/>
                  </a:lnTo>
                  <a:lnTo>
                    <a:pt x="2026" y="4498"/>
                  </a:lnTo>
                  <a:lnTo>
                    <a:pt x="2273" y="4522"/>
                  </a:lnTo>
                  <a:lnTo>
                    <a:pt x="2496" y="4498"/>
                  </a:lnTo>
                  <a:lnTo>
                    <a:pt x="2718" y="4473"/>
                  </a:lnTo>
                  <a:lnTo>
                    <a:pt x="2940" y="4424"/>
                  </a:lnTo>
                  <a:lnTo>
                    <a:pt x="3138" y="4350"/>
                  </a:lnTo>
                  <a:lnTo>
                    <a:pt x="3336" y="4251"/>
                  </a:lnTo>
                  <a:lnTo>
                    <a:pt x="3533" y="4127"/>
                  </a:lnTo>
                  <a:lnTo>
                    <a:pt x="3706" y="4004"/>
                  </a:lnTo>
                  <a:lnTo>
                    <a:pt x="3854" y="3855"/>
                  </a:lnTo>
                  <a:lnTo>
                    <a:pt x="4003" y="3682"/>
                  </a:lnTo>
                  <a:lnTo>
                    <a:pt x="4151" y="3509"/>
                  </a:lnTo>
                  <a:lnTo>
                    <a:pt x="4250" y="3336"/>
                  </a:lnTo>
                  <a:lnTo>
                    <a:pt x="4349" y="3139"/>
                  </a:lnTo>
                  <a:lnTo>
                    <a:pt x="4423" y="2916"/>
                  </a:lnTo>
                  <a:lnTo>
                    <a:pt x="4472" y="2719"/>
                  </a:lnTo>
                  <a:lnTo>
                    <a:pt x="4522" y="2496"/>
                  </a:lnTo>
                  <a:lnTo>
                    <a:pt x="4522" y="2249"/>
                  </a:lnTo>
                  <a:lnTo>
                    <a:pt x="4522" y="2027"/>
                  </a:lnTo>
                  <a:lnTo>
                    <a:pt x="4472" y="1805"/>
                  </a:lnTo>
                  <a:lnTo>
                    <a:pt x="4423" y="1582"/>
                  </a:lnTo>
                  <a:lnTo>
                    <a:pt x="4349" y="1385"/>
                  </a:lnTo>
                  <a:lnTo>
                    <a:pt x="4250" y="1187"/>
                  </a:lnTo>
                  <a:lnTo>
                    <a:pt x="4151" y="989"/>
                  </a:lnTo>
                  <a:lnTo>
                    <a:pt x="4003" y="816"/>
                  </a:lnTo>
                  <a:lnTo>
                    <a:pt x="3854" y="668"/>
                  </a:lnTo>
                  <a:lnTo>
                    <a:pt x="3706" y="520"/>
                  </a:lnTo>
                  <a:lnTo>
                    <a:pt x="3533" y="371"/>
                  </a:lnTo>
                  <a:lnTo>
                    <a:pt x="3336" y="273"/>
                  </a:lnTo>
                  <a:lnTo>
                    <a:pt x="3138" y="174"/>
                  </a:lnTo>
                  <a:lnTo>
                    <a:pt x="2940" y="100"/>
                  </a:lnTo>
                  <a:lnTo>
                    <a:pt x="2718" y="50"/>
                  </a:lnTo>
                  <a:lnTo>
                    <a:pt x="24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233939" y="3631999"/>
              <a:ext cx="175805" cy="175805"/>
            </a:xfrm>
            <a:custGeom>
              <a:avLst/>
              <a:gdLst/>
              <a:ahLst/>
              <a:cxnLst/>
              <a:rect l="l" t="t" r="r" b="b"/>
              <a:pathLst>
                <a:path w="5091" h="5091" extrusionOk="0">
                  <a:moveTo>
                    <a:pt x="4201" y="0"/>
                  </a:moveTo>
                  <a:lnTo>
                    <a:pt x="4053" y="25"/>
                  </a:lnTo>
                  <a:lnTo>
                    <a:pt x="3880" y="75"/>
                  </a:lnTo>
                  <a:lnTo>
                    <a:pt x="3732" y="149"/>
                  </a:lnTo>
                  <a:lnTo>
                    <a:pt x="3583" y="272"/>
                  </a:lnTo>
                  <a:lnTo>
                    <a:pt x="248" y="3583"/>
                  </a:lnTo>
                  <a:lnTo>
                    <a:pt x="149" y="3731"/>
                  </a:lnTo>
                  <a:lnTo>
                    <a:pt x="75" y="3880"/>
                  </a:lnTo>
                  <a:lnTo>
                    <a:pt x="26" y="4053"/>
                  </a:lnTo>
                  <a:lnTo>
                    <a:pt x="1" y="4226"/>
                  </a:lnTo>
                  <a:lnTo>
                    <a:pt x="26" y="4374"/>
                  </a:lnTo>
                  <a:lnTo>
                    <a:pt x="75" y="4547"/>
                  </a:lnTo>
                  <a:lnTo>
                    <a:pt x="149" y="4695"/>
                  </a:lnTo>
                  <a:lnTo>
                    <a:pt x="248" y="4843"/>
                  </a:lnTo>
                  <a:lnTo>
                    <a:pt x="396" y="4942"/>
                  </a:lnTo>
                  <a:lnTo>
                    <a:pt x="544" y="5041"/>
                  </a:lnTo>
                  <a:lnTo>
                    <a:pt x="717" y="5090"/>
                  </a:lnTo>
                  <a:lnTo>
                    <a:pt x="1063" y="5090"/>
                  </a:lnTo>
                  <a:lnTo>
                    <a:pt x="1211" y="5041"/>
                  </a:lnTo>
                  <a:lnTo>
                    <a:pt x="1360" y="4942"/>
                  </a:lnTo>
                  <a:lnTo>
                    <a:pt x="1508" y="4843"/>
                  </a:lnTo>
                  <a:lnTo>
                    <a:pt x="4844" y="1508"/>
                  </a:lnTo>
                  <a:lnTo>
                    <a:pt x="4942" y="1384"/>
                  </a:lnTo>
                  <a:lnTo>
                    <a:pt x="5017" y="1211"/>
                  </a:lnTo>
                  <a:lnTo>
                    <a:pt x="5066" y="1063"/>
                  </a:lnTo>
                  <a:lnTo>
                    <a:pt x="5091" y="890"/>
                  </a:lnTo>
                  <a:lnTo>
                    <a:pt x="5066" y="717"/>
                  </a:lnTo>
                  <a:lnTo>
                    <a:pt x="5017" y="569"/>
                  </a:lnTo>
                  <a:lnTo>
                    <a:pt x="4942" y="396"/>
                  </a:lnTo>
                  <a:lnTo>
                    <a:pt x="4844" y="272"/>
                  </a:lnTo>
                  <a:lnTo>
                    <a:pt x="4695" y="149"/>
                  </a:lnTo>
                  <a:lnTo>
                    <a:pt x="4547" y="75"/>
                  </a:lnTo>
                  <a:lnTo>
                    <a:pt x="4374" y="25"/>
                  </a:lnTo>
                  <a:lnTo>
                    <a:pt x="42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233939" y="3631999"/>
              <a:ext cx="175805" cy="175805"/>
            </a:xfrm>
            <a:custGeom>
              <a:avLst/>
              <a:gdLst/>
              <a:ahLst/>
              <a:cxnLst/>
              <a:rect l="l" t="t" r="r" b="b"/>
              <a:pathLst>
                <a:path w="5091" h="5091" extrusionOk="0">
                  <a:moveTo>
                    <a:pt x="890" y="0"/>
                  </a:moveTo>
                  <a:lnTo>
                    <a:pt x="717" y="25"/>
                  </a:lnTo>
                  <a:lnTo>
                    <a:pt x="544" y="75"/>
                  </a:lnTo>
                  <a:lnTo>
                    <a:pt x="396" y="149"/>
                  </a:lnTo>
                  <a:lnTo>
                    <a:pt x="248" y="272"/>
                  </a:lnTo>
                  <a:lnTo>
                    <a:pt x="149" y="396"/>
                  </a:lnTo>
                  <a:lnTo>
                    <a:pt x="75" y="569"/>
                  </a:lnTo>
                  <a:lnTo>
                    <a:pt x="26" y="717"/>
                  </a:lnTo>
                  <a:lnTo>
                    <a:pt x="1" y="890"/>
                  </a:lnTo>
                  <a:lnTo>
                    <a:pt x="26" y="1063"/>
                  </a:lnTo>
                  <a:lnTo>
                    <a:pt x="75" y="1211"/>
                  </a:lnTo>
                  <a:lnTo>
                    <a:pt x="149" y="1384"/>
                  </a:lnTo>
                  <a:lnTo>
                    <a:pt x="248" y="1508"/>
                  </a:lnTo>
                  <a:lnTo>
                    <a:pt x="3583" y="4843"/>
                  </a:lnTo>
                  <a:lnTo>
                    <a:pt x="3732" y="4942"/>
                  </a:lnTo>
                  <a:lnTo>
                    <a:pt x="3880" y="5041"/>
                  </a:lnTo>
                  <a:lnTo>
                    <a:pt x="4053" y="5090"/>
                  </a:lnTo>
                  <a:lnTo>
                    <a:pt x="4374" y="5090"/>
                  </a:lnTo>
                  <a:lnTo>
                    <a:pt x="4547" y="5041"/>
                  </a:lnTo>
                  <a:lnTo>
                    <a:pt x="4695" y="4942"/>
                  </a:lnTo>
                  <a:lnTo>
                    <a:pt x="4844" y="4843"/>
                  </a:lnTo>
                  <a:lnTo>
                    <a:pt x="4942" y="4695"/>
                  </a:lnTo>
                  <a:lnTo>
                    <a:pt x="5017" y="4547"/>
                  </a:lnTo>
                  <a:lnTo>
                    <a:pt x="5066" y="4374"/>
                  </a:lnTo>
                  <a:lnTo>
                    <a:pt x="5091" y="4226"/>
                  </a:lnTo>
                  <a:lnTo>
                    <a:pt x="5066" y="4053"/>
                  </a:lnTo>
                  <a:lnTo>
                    <a:pt x="5017" y="3880"/>
                  </a:lnTo>
                  <a:lnTo>
                    <a:pt x="4942" y="3731"/>
                  </a:lnTo>
                  <a:lnTo>
                    <a:pt x="4844" y="3583"/>
                  </a:lnTo>
                  <a:lnTo>
                    <a:pt x="1508" y="272"/>
                  </a:lnTo>
                  <a:lnTo>
                    <a:pt x="1360" y="149"/>
                  </a:lnTo>
                  <a:lnTo>
                    <a:pt x="1211" y="75"/>
                  </a:lnTo>
                  <a:lnTo>
                    <a:pt x="1063" y="25"/>
                  </a:lnTo>
                  <a:lnTo>
                    <a:pt x="8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63"/>
          <p:cNvSpPr txBox="1">
            <a:spLocks noGrp="1"/>
          </p:cNvSpPr>
          <p:nvPr>
            <p:ph type="body" idx="4294967295"/>
          </p:nvPr>
        </p:nvSpPr>
        <p:spPr>
          <a:xfrm>
            <a:off x="713225" y="1258425"/>
            <a:ext cx="7717500" cy="8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Here’s an assortment of alternatives resources within the same style of this template:</a:t>
            </a:r>
            <a:endParaRPr>
              <a:solidFill>
                <a:schemeClr val="dk1"/>
              </a:solidFill>
            </a:endParaRPr>
          </a:p>
          <a:p>
            <a:pPr marL="457200" lvl="0" indent="-323850" algn="l" rtl="0">
              <a:spcBef>
                <a:spcPts val="1000"/>
              </a:spcBef>
              <a:spcAft>
                <a:spcPts val="0"/>
              </a:spcAft>
              <a:buClr>
                <a:schemeClr val="dk2"/>
              </a:buClr>
              <a:buSzPts val="1500"/>
              <a:buChar char="●"/>
            </a:pPr>
            <a:r>
              <a:rPr lang="en">
                <a:solidFill>
                  <a:schemeClr val="hlink"/>
                </a:solidFill>
                <a:uFill>
                  <a:noFill/>
                </a:uFill>
                <a:hlinkClick r:id="rId3"/>
              </a:rPr>
              <a:t>Realistic 3d shapes floating background</a:t>
            </a:r>
            <a:endParaRPr/>
          </a:p>
        </p:txBody>
      </p:sp>
      <p:sp>
        <p:nvSpPr>
          <p:cNvPr id="1514" name="Google Shape;1514;p63"/>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pic>
        <p:nvPicPr>
          <p:cNvPr id="1515" name="Google Shape;1515;p63"/>
          <p:cNvPicPr preferRelativeResize="0"/>
          <p:nvPr/>
        </p:nvPicPr>
        <p:blipFill>
          <a:blip r:embed="rId4">
            <a:alphaModFix/>
          </a:blip>
          <a:stretch>
            <a:fillRect/>
          </a:stretch>
        </p:blipFill>
        <p:spPr>
          <a:xfrm>
            <a:off x="738551" y="2239700"/>
            <a:ext cx="1124765" cy="1223266"/>
          </a:xfrm>
          <a:prstGeom prst="rect">
            <a:avLst/>
          </a:prstGeom>
          <a:noFill/>
          <a:ln>
            <a:noFill/>
          </a:ln>
        </p:spPr>
      </p:pic>
      <p:pic>
        <p:nvPicPr>
          <p:cNvPr id="1516" name="Google Shape;1516;p63"/>
          <p:cNvPicPr preferRelativeResize="0"/>
          <p:nvPr/>
        </p:nvPicPr>
        <p:blipFill>
          <a:blip r:embed="rId5">
            <a:alphaModFix/>
          </a:blip>
          <a:stretch>
            <a:fillRect/>
          </a:stretch>
        </p:blipFill>
        <p:spPr>
          <a:xfrm>
            <a:off x="2304591" y="2239691"/>
            <a:ext cx="1328407" cy="2324059"/>
          </a:xfrm>
          <a:prstGeom prst="rect">
            <a:avLst/>
          </a:prstGeom>
          <a:noFill/>
          <a:ln>
            <a:noFill/>
          </a:ln>
        </p:spPr>
      </p:pic>
      <p:pic>
        <p:nvPicPr>
          <p:cNvPr id="1517" name="Google Shape;1517;p63"/>
          <p:cNvPicPr preferRelativeResize="0"/>
          <p:nvPr/>
        </p:nvPicPr>
        <p:blipFill>
          <a:blip r:embed="rId6">
            <a:alphaModFix/>
          </a:blip>
          <a:stretch>
            <a:fillRect/>
          </a:stretch>
        </p:blipFill>
        <p:spPr>
          <a:xfrm>
            <a:off x="4074272" y="2239701"/>
            <a:ext cx="2921085" cy="1223275"/>
          </a:xfrm>
          <a:prstGeom prst="rect">
            <a:avLst/>
          </a:prstGeom>
          <a:noFill/>
          <a:ln>
            <a:noFill/>
          </a:ln>
        </p:spPr>
      </p:pic>
      <p:pic>
        <p:nvPicPr>
          <p:cNvPr id="1518" name="Google Shape;1518;p63"/>
          <p:cNvPicPr preferRelativeResize="0"/>
          <p:nvPr/>
        </p:nvPicPr>
        <p:blipFill>
          <a:blip r:embed="rId7">
            <a:alphaModFix/>
          </a:blip>
          <a:stretch>
            <a:fillRect/>
          </a:stretch>
        </p:blipFill>
        <p:spPr>
          <a:xfrm>
            <a:off x="7436632" y="2366925"/>
            <a:ext cx="968817" cy="96882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pic>
        <p:nvPicPr>
          <p:cNvPr id="1523" name="Google Shape;1523;p64"/>
          <p:cNvPicPr preferRelativeResize="0"/>
          <p:nvPr/>
        </p:nvPicPr>
        <p:blipFill>
          <a:blip r:embed="rId3">
            <a:alphaModFix/>
          </a:blip>
          <a:stretch>
            <a:fillRect/>
          </a:stretch>
        </p:blipFill>
        <p:spPr>
          <a:xfrm flipH="1">
            <a:off x="6959000" y="3145760"/>
            <a:ext cx="2028725" cy="1909215"/>
          </a:xfrm>
          <a:prstGeom prst="rect">
            <a:avLst/>
          </a:prstGeom>
          <a:noFill/>
          <a:ln>
            <a:noFill/>
          </a:ln>
        </p:spPr>
      </p:pic>
      <p:sp>
        <p:nvSpPr>
          <p:cNvPr id="1524" name="Google Shape;1524;p64"/>
          <p:cNvSpPr txBox="1">
            <a:spLocks noGrp="1"/>
          </p:cNvSpPr>
          <p:nvPr>
            <p:ph type="body" idx="2"/>
          </p:nvPr>
        </p:nvSpPr>
        <p:spPr>
          <a:xfrm>
            <a:off x="4599650" y="1708150"/>
            <a:ext cx="3749400" cy="289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VECTORS:</a:t>
            </a:r>
            <a:endParaRPr/>
          </a:p>
          <a:p>
            <a:pPr marL="457200" lvl="0" indent="-323850" algn="l" rtl="0">
              <a:lnSpc>
                <a:spcPct val="100000"/>
              </a:lnSpc>
              <a:spcBef>
                <a:spcPts val="0"/>
              </a:spcBef>
              <a:spcAft>
                <a:spcPts val="0"/>
              </a:spcAft>
              <a:buSzPts val="1500"/>
              <a:buChar char="●"/>
            </a:pPr>
            <a:r>
              <a:rPr lang="en" sz="1500">
                <a:uFill>
                  <a:noFill/>
                </a:uFill>
                <a:hlinkClick r:id="rId4"/>
              </a:rPr>
              <a:t>Realistic 3d shapes floating background I</a:t>
            </a:r>
            <a:endParaRPr sz="1500"/>
          </a:p>
          <a:p>
            <a:pPr marL="457200" lvl="0" indent="-323850" algn="l" rtl="0">
              <a:lnSpc>
                <a:spcPct val="100000"/>
              </a:lnSpc>
              <a:spcBef>
                <a:spcPts val="0"/>
              </a:spcBef>
              <a:spcAft>
                <a:spcPts val="0"/>
              </a:spcAft>
              <a:buSzPts val="1500"/>
              <a:buChar char="●"/>
            </a:pPr>
            <a:r>
              <a:rPr lang="en" sz="1500">
                <a:uFill>
                  <a:noFill/>
                </a:uFill>
                <a:hlinkClick r:id="rId5"/>
              </a:rPr>
              <a:t>Realistic 3d shapes floating background II</a:t>
            </a:r>
            <a:endParaRPr sz="1500"/>
          </a:p>
          <a:p>
            <a:pPr marL="0" lvl="0" indent="0" algn="l" rtl="0">
              <a:lnSpc>
                <a:spcPct val="100000"/>
              </a:lnSpc>
              <a:spcBef>
                <a:spcPts val="0"/>
              </a:spcBef>
              <a:spcAft>
                <a:spcPts val="0"/>
              </a:spcAft>
              <a:buNone/>
            </a:pPr>
            <a:endParaRPr sz="1500"/>
          </a:p>
          <a:p>
            <a:pPr marL="0" lvl="0" indent="0" algn="l" rtl="0">
              <a:spcBef>
                <a:spcPts val="0"/>
              </a:spcBef>
              <a:spcAft>
                <a:spcPts val="0"/>
              </a:spcAft>
              <a:buNone/>
            </a:pPr>
            <a:r>
              <a:rPr lang="en"/>
              <a:t>ICONS:</a:t>
            </a:r>
            <a:endParaRPr/>
          </a:p>
          <a:p>
            <a:pPr marL="457200" lvl="0" indent="-323850" algn="l" rtl="0">
              <a:spcBef>
                <a:spcPts val="0"/>
              </a:spcBef>
              <a:spcAft>
                <a:spcPts val="0"/>
              </a:spcAft>
              <a:buClr>
                <a:schemeClr val="lt1"/>
              </a:buClr>
              <a:buSzPts val="1500"/>
              <a:buFont typeface="Mulish Light"/>
              <a:buChar char="●"/>
            </a:pPr>
            <a:r>
              <a:rPr lang="en" sz="1500">
                <a:uFill>
                  <a:noFill/>
                </a:uFill>
                <a:hlinkClick r:id="rId6"/>
              </a:rPr>
              <a:t>Icon pack: Bitcoin</a:t>
            </a:r>
            <a:endParaRPr sz="1500"/>
          </a:p>
        </p:txBody>
      </p:sp>
      <p:sp>
        <p:nvSpPr>
          <p:cNvPr id="1525" name="Google Shape;1525;p64"/>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1526" name="Google Shape;1526;p64"/>
          <p:cNvSpPr txBox="1">
            <a:spLocks noGrp="1"/>
          </p:cNvSpPr>
          <p:nvPr>
            <p:ph type="body" idx="1"/>
          </p:nvPr>
        </p:nvSpPr>
        <p:spPr>
          <a:xfrm>
            <a:off x="794950" y="1708150"/>
            <a:ext cx="3749400" cy="289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a:p>
            <a:pPr marL="457200" lvl="0" indent="-323850" algn="l" rtl="0">
              <a:spcBef>
                <a:spcPts val="0"/>
              </a:spcBef>
              <a:spcAft>
                <a:spcPts val="0"/>
              </a:spcAft>
              <a:buSzPts val="1500"/>
              <a:buFont typeface="Mulish Light"/>
              <a:buChar char="●"/>
            </a:pPr>
            <a:r>
              <a:rPr lang="en" sz="1500">
                <a:uFill>
                  <a:noFill/>
                </a:uFill>
                <a:hlinkClick r:id="rId7"/>
              </a:rPr>
              <a:t>Still a Medium shot of business colleagues arrangement with cryptocurrency</a:t>
            </a:r>
            <a:endParaRPr sz="1500"/>
          </a:p>
          <a:p>
            <a:pPr marL="457200" lvl="0" indent="-323850" algn="l" rtl="0">
              <a:spcBef>
                <a:spcPts val="0"/>
              </a:spcBef>
              <a:spcAft>
                <a:spcPts val="0"/>
              </a:spcAft>
              <a:buSzPts val="1500"/>
              <a:buChar char="●"/>
            </a:pPr>
            <a:r>
              <a:rPr lang="en" sz="1500">
                <a:uFill>
                  <a:noFill/>
                </a:uFill>
                <a:hlinkClick r:id="rId8"/>
              </a:rPr>
              <a:t>Smiley businesswoman posing outdoors with arms crossed and copy space</a:t>
            </a:r>
            <a:endParaRPr sz="1500"/>
          </a:p>
          <a:p>
            <a:pPr marL="457200" lvl="0" indent="-323850" algn="l" rtl="0">
              <a:spcBef>
                <a:spcPts val="0"/>
              </a:spcBef>
              <a:spcAft>
                <a:spcPts val="0"/>
              </a:spcAft>
              <a:buSzPts val="1500"/>
              <a:buChar char="●"/>
            </a:pPr>
            <a:r>
              <a:rPr lang="en" sz="1500">
                <a:uFill>
                  <a:noFill/>
                </a:uFill>
                <a:hlinkClick r:id="rId9"/>
              </a:rPr>
              <a:t>Still life arrangement with cryptocurrency</a:t>
            </a:r>
            <a:endParaRPr sz="1500"/>
          </a:p>
          <a:p>
            <a:pPr marL="457200" lvl="0" indent="-323850" algn="l" rtl="0">
              <a:spcBef>
                <a:spcPts val="0"/>
              </a:spcBef>
              <a:spcAft>
                <a:spcPts val="0"/>
              </a:spcAft>
              <a:buSzPts val="1500"/>
              <a:buChar char="●"/>
            </a:pPr>
            <a:r>
              <a:rPr lang="en" sz="1500">
                <a:uFill>
                  <a:noFill/>
                </a:uFill>
                <a:hlinkClick r:id="rId10"/>
              </a:rPr>
              <a:t>Person working in the office</a:t>
            </a:r>
            <a:endParaRPr sz="1500"/>
          </a:p>
        </p:txBody>
      </p:sp>
      <p:sp>
        <p:nvSpPr>
          <p:cNvPr id="1527" name="Google Shape;1527;p64"/>
          <p:cNvSpPr txBox="1">
            <a:spLocks noGrp="1"/>
          </p:cNvSpPr>
          <p:nvPr>
            <p:ph type="subTitle" idx="3"/>
          </p:nvPr>
        </p:nvSpPr>
        <p:spPr>
          <a:xfrm>
            <a:off x="720150" y="1253100"/>
            <a:ext cx="7704000" cy="365700"/>
          </a:xfrm>
          <a:prstGeom prst="rect">
            <a:avLst/>
          </a:prstGeom>
        </p:spPr>
        <p:txBody>
          <a:bodyPr spcFirstLastPara="1" wrap="square" lIns="91425" tIns="91425" rIns="91425" bIns="91425" anchor="ctr" anchorCtr="0">
            <a:noAutofit/>
          </a:bodyPr>
          <a:lstStyle/>
          <a:p>
            <a:pPr marL="0" lvl="0" indent="0" algn="ctr" rtl="0">
              <a:spcBef>
                <a:spcPts val="300"/>
              </a:spcBef>
              <a:spcAft>
                <a:spcPts val="0"/>
              </a:spcAft>
              <a:buClr>
                <a:schemeClr val="dk1"/>
              </a:buClr>
              <a:buSzPts val="1100"/>
              <a:buFont typeface="Arial"/>
              <a:buNone/>
            </a:pPr>
            <a:r>
              <a:rPr lang="en"/>
              <a:t>Did you like the resources on this template? Get them for free at our other websites: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31"/>
        <p:cNvGrpSpPr/>
        <p:nvPr/>
      </p:nvGrpSpPr>
      <p:grpSpPr>
        <a:xfrm>
          <a:off x="0" y="0"/>
          <a:ext cx="0" cy="0"/>
          <a:chOff x="0" y="0"/>
          <a:chExt cx="0" cy="0"/>
        </a:xfrm>
      </p:grpSpPr>
      <p:sp>
        <p:nvSpPr>
          <p:cNvPr id="1532" name="Google Shape;1532;p65"/>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533" name="Google Shape;1533;p6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534" name="Google Shape;1534;p65"/>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rgbClr val="869FB2"/>
                </a:solidFill>
                <a:hlinkClick r:id="rId6" action="ppaction://hlinksldjump">
                  <a:extLst>
                    <a:ext uri="{A12FA001-AC4F-418D-AE19-62706E023703}">
                      <ahyp:hlinkClr xmlns:ahyp="http://schemas.microsoft.com/office/drawing/2018/hyperlinkcolor" val="tx"/>
                    </a:ext>
                  </a:extLst>
                </a:hlinkClick>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38"/>
        <p:cNvGrpSpPr/>
        <p:nvPr/>
      </p:nvGrpSpPr>
      <p:grpSpPr>
        <a:xfrm>
          <a:off x="0" y="0"/>
          <a:ext cx="0" cy="0"/>
          <a:chOff x="0" y="0"/>
          <a:chExt cx="0" cy="0"/>
        </a:xfrm>
      </p:grpSpPr>
      <p:sp>
        <p:nvSpPr>
          <p:cNvPr id="1539" name="Google Shape;1539;p66"/>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rId4" action="ppaction://hlinksldjump"/>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540" name="Google Shape;1540;p66"/>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541" name="Google Shape;1541;p6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45"/>
        <p:cNvGrpSpPr/>
        <p:nvPr/>
      </p:nvGrpSpPr>
      <p:grpSpPr>
        <a:xfrm>
          <a:off x="0" y="0"/>
          <a:ext cx="0" cy="0"/>
          <a:chOff x="0" y="0"/>
          <a:chExt cx="0" cy="0"/>
        </a:xfrm>
      </p:grpSpPr>
      <p:sp>
        <p:nvSpPr>
          <p:cNvPr id="1546" name="Google Shape;1546;p67"/>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547" name="Google Shape;1547;p67"/>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Manrope</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https://fonts.google.com/specimen/Manrope</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Mulish</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https://fonts.google.com/specimen/Mulish</a:t>
            </a:r>
            <a:r>
              <a:rPr lang="en" sz="1100">
                <a:solidFill>
                  <a:schemeClr val="lt1"/>
                </a:solidFill>
              </a:rPr>
              <a:t>)</a:t>
            </a:r>
            <a:endParaRPr sz="1100">
              <a:solidFill>
                <a:schemeClr val="lt1"/>
              </a:solidFill>
            </a:endParaRPr>
          </a:p>
        </p:txBody>
      </p:sp>
      <p:sp>
        <p:nvSpPr>
          <p:cNvPr id="1548" name="Google Shape;1548;p67"/>
          <p:cNvSpPr/>
          <p:nvPr/>
        </p:nvSpPr>
        <p:spPr>
          <a:xfrm>
            <a:off x="2583563" y="2988225"/>
            <a:ext cx="791400" cy="754200"/>
          </a:xfrm>
          <a:prstGeom prst="roundRect">
            <a:avLst>
              <a:gd name="adj" fmla="val 16667"/>
            </a:avLst>
          </a:prstGeom>
          <a:solidFill>
            <a:srgbClr val="1D1D1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7"/>
          <p:cNvSpPr/>
          <p:nvPr/>
        </p:nvSpPr>
        <p:spPr>
          <a:xfrm>
            <a:off x="3645382" y="298822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7"/>
          <p:cNvSpPr/>
          <p:nvPr/>
        </p:nvSpPr>
        <p:spPr>
          <a:xfrm>
            <a:off x="4707202" y="2988225"/>
            <a:ext cx="791400" cy="754200"/>
          </a:xfrm>
          <a:prstGeom prst="roundRect">
            <a:avLst>
              <a:gd name="adj" fmla="val 16667"/>
            </a:avLst>
          </a:prstGeom>
          <a:solidFill>
            <a:srgbClr val="E4645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7"/>
          <p:cNvSpPr txBox="1"/>
          <p:nvPr/>
        </p:nvSpPr>
        <p:spPr>
          <a:xfrm>
            <a:off x="25835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#1d1d1d</a:t>
            </a:r>
            <a:endParaRPr sz="1000">
              <a:solidFill>
                <a:srgbClr val="FFFFFF"/>
              </a:solidFill>
            </a:endParaRPr>
          </a:p>
        </p:txBody>
      </p:sp>
      <p:sp>
        <p:nvSpPr>
          <p:cNvPr id="1552" name="Google Shape;1552;p67"/>
          <p:cNvSpPr txBox="1"/>
          <p:nvPr/>
        </p:nvSpPr>
        <p:spPr>
          <a:xfrm>
            <a:off x="36453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 </a:t>
            </a:r>
            <a:endParaRPr sz="1000">
              <a:solidFill>
                <a:schemeClr val="dk1"/>
              </a:solidFill>
            </a:endParaRPr>
          </a:p>
        </p:txBody>
      </p:sp>
      <p:sp>
        <p:nvSpPr>
          <p:cNvPr id="1553" name="Google Shape;1553;p67"/>
          <p:cNvSpPr txBox="1"/>
          <p:nvPr/>
        </p:nvSpPr>
        <p:spPr>
          <a:xfrm>
            <a:off x="47072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#e46458</a:t>
            </a:r>
            <a:endParaRPr sz="1000">
              <a:solidFill>
                <a:srgbClr val="FFFFFF"/>
              </a:solidFill>
            </a:endParaRPr>
          </a:p>
        </p:txBody>
      </p:sp>
      <p:sp>
        <p:nvSpPr>
          <p:cNvPr id="1554" name="Google Shape;1554;p67"/>
          <p:cNvSpPr/>
          <p:nvPr/>
        </p:nvSpPr>
        <p:spPr>
          <a:xfrm>
            <a:off x="5769038" y="2988225"/>
            <a:ext cx="791400" cy="754200"/>
          </a:xfrm>
          <a:prstGeom prst="roundRect">
            <a:avLst>
              <a:gd name="adj" fmla="val 16667"/>
            </a:avLst>
          </a:prstGeom>
          <a:solidFill>
            <a:srgbClr val="F0F0F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7"/>
          <p:cNvSpPr txBox="1"/>
          <p:nvPr/>
        </p:nvSpPr>
        <p:spPr>
          <a:xfrm>
            <a:off x="57690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#f0f0f0</a:t>
            </a:r>
            <a:endParaRPr sz="1000">
              <a:solidFill>
                <a:schemeClr val="dk1"/>
              </a:solidFill>
            </a:endParaRPr>
          </a:p>
        </p:txBody>
      </p:sp>
      <p:sp>
        <p:nvSpPr>
          <p:cNvPr id="1556" name="Google Shape;1556;p6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60"/>
        <p:cNvGrpSpPr/>
        <p:nvPr/>
      </p:nvGrpSpPr>
      <p:grpSpPr>
        <a:xfrm>
          <a:off x="0" y="0"/>
          <a:ext cx="0" cy="0"/>
          <a:chOff x="0" y="0"/>
          <a:chExt cx="0" cy="0"/>
        </a:xfrm>
      </p:grpSpPr>
      <p:sp>
        <p:nvSpPr>
          <p:cNvPr id="1561" name="Google Shape;1561;p68"/>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562" name="Google Shape;1562;p68"/>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563" name="Google Shape;1563;p68">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564" name="Google Shape;1564;p68">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565" name="Google Shape;1565;p68">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566" name="Google Shape;1566;p68">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567" name="Google Shape;1567;p68"/>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568" name="Google Shape;1568;p68"/>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569" name="Google Shape;1569;p68"/>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570" name="Google Shape;1570;p68"/>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571" name="Google Shape;1571;p68">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572" name="Google Shape;1572;p6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76"/>
        <p:cNvGrpSpPr/>
        <p:nvPr/>
      </p:nvGrpSpPr>
      <p:grpSpPr>
        <a:xfrm>
          <a:off x="0" y="0"/>
          <a:ext cx="0" cy="0"/>
          <a:chOff x="0" y="0"/>
          <a:chExt cx="0" cy="0"/>
        </a:xfrm>
      </p:grpSpPr>
      <p:grpSp>
        <p:nvGrpSpPr>
          <p:cNvPr id="1577" name="Google Shape;1577;p69"/>
          <p:cNvGrpSpPr/>
          <p:nvPr/>
        </p:nvGrpSpPr>
        <p:grpSpPr>
          <a:xfrm>
            <a:off x="5082708" y="3095784"/>
            <a:ext cx="442841" cy="514271"/>
            <a:chOff x="4727025" y="1332775"/>
            <a:chExt cx="59900" cy="69625"/>
          </a:xfrm>
        </p:grpSpPr>
        <p:sp>
          <p:nvSpPr>
            <p:cNvPr id="1578" name="Google Shape;1578;p69"/>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9"/>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69"/>
          <p:cNvGrpSpPr/>
          <p:nvPr/>
        </p:nvGrpSpPr>
        <p:grpSpPr>
          <a:xfrm>
            <a:off x="5758025" y="2343272"/>
            <a:ext cx="500909" cy="500899"/>
            <a:chOff x="4820425" y="1329900"/>
            <a:chExt cx="70175" cy="70350"/>
          </a:xfrm>
        </p:grpSpPr>
        <p:sp>
          <p:nvSpPr>
            <p:cNvPr id="1581" name="Google Shape;1581;p69"/>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9"/>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9"/>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9"/>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69"/>
          <p:cNvGrpSpPr/>
          <p:nvPr/>
        </p:nvGrpSpPr>
        <p:grpSpPr>
          <a:xfrm>
            <a:off x="6410648" y="2355062"/>
            <a:ext cx="538135" cy="493119"/>
            <a:chOff x="4903200" y="1331525"/>
            <a:chExt cx="73575" cy="67425"/>
          </a:xfrm>
        </p:grpSpPr>
        <p:sp>
          <p:nvSpPr>
            <p:cNvPr id="1586" name="Google Shape;1586;p69"/>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587" name="Google Shape;1587;p69"/>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8" name="Google Shape;1588;p69"/>
          <p:cNvGrpSpPr/>
          <p:nvPr/>
        </p:nvGrpSpPr>
        <p:grpSpPr>
          <a:xfrm>
            <a:off x="5670599" y="3097040"/>
            <a:ext cx="544563" cy="511895"/>
            <a:chOff x="4815575" y="1416800"/>
            <a:chExt cx="73750" cy="71400"/>
          </a:xfrm>
        </p:grpSpPr>
        <p:sp>
          <p:nvSpPr>
            <p:cNvPr id="1589" name="Google Shape;1589;p69"/>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9"/>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9"/>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2" name="Google Shape;1592;p69"/>
          <p:cNvGrpSpPr/>
          <p:nvPr/>
        </p:nvGrpSpPr>
        <p:grpSpPr>
          <a:xfrm>
            <a:off x="6367224" y="3096746"/>
            <a:ext cx="602914" cy="512477"/>
            <a:chOff x="4902475" y="1418875"/>
            <a:chExt cx="74500" cy="63775"/>
          </a:xfrm>
        </p:grpSpPr>
        <p:sp>
          <p:nvSpPr>
            <p:cNvPr id="1593" name="Google Shape;1593;p69"/>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9"/>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5" name="Google Shape;1595;p69"/>
          <p:cNvGrpSpPr/>
          <p:nvPr/>
        </p:nvGrpSpPr>
        <p:grpSpPr>
          <a:xfrm>
            <a:off x="5783096" y="3835985"/>
            <a:ext cx="515391" cy="525699"/>
            <a:chOff x="4818100" y="1507675"/>
            <a:chExt cx="71225" cy="71625"/>
          </a:xfrm>
        </p:grpSpPr>
        <p:sp>
          <p:nvSpPr>
            <p:cNvPr id="1596" name="Google Shape;1596;p69"/>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9"/>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9"/>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9"/>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0" name="Google Shape;1600;p69"/>
          <p:cNvGrpSpPr/>
          <p:nvPr/>
        </p:nvGrpSpPr>
        <p:grpSpPr>
          <a:xfrm>
            <a:off x="5121199" y="3857517"/>
            <a:ext cx="522956" cy="489869"/>
            <a:chOff x="4721450" y="1509475"/>
            <a:chExt cx="79350" cy="74325"/>
          </a:xfrm>
        </p:grpSpPr>
        <p:sp>
          <p:nvSpPr>
            <p:cNvPr id="1601" name="Google Shape;1601;p69"/>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9"/>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9"/>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9"/>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69"/>
          <p:cNvGrpSpPr/>
          <p:nvPr/>
        </p:nvGrpSpPr>
        <p:grpSpPr>
          <a:xfrm>
            <a:off x="6444441" y="3837269"/>
            <a:ext cx="525704" cy="535436"/>
            <a:chOff x="4906800" y="1507500"/>
            <a:chExt cx="70350" cy="71075"/>
          </a:xfrm>
        </p:grpSpPr>
        <p:sp>
          <p:nvSpPr>
            <p:cNvPr id="1606" name="Google Shape;1606;p69"/>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9"/>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9"/>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9"/>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9"/>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69"/>
          <p:cNvGrpSpPr/>
          <p:nvPr/>
        </p:nvGrpSpPr>
        <p:grpSpPr>
          <a:xfrm>
            <a:off x="4477263" y="2343250"/>
            <a:ext cx="508054" cy="508095"/>
            <a:chOff x="3736598" y="2170606"/>
            <a:chExt cx="404889" cy="404889"/>
          </a:xfrm>
        </p:grpSpPr>
        <p:sp>
          <p:nvSpPr>
            <p:cNvPr id="1612" name="Google Shape;1612;p69"/>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9"/>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9"/>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9"/>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6" name="Google Shape;1616;p69"/>
          <p:cNvGrpSpPr/>
          <p:nvPr/>
        </p:nvGrpSpPr>
        <p:grpSpPr>
          <a:xfrm>
            <a:off x="3765303" y="2343345"/>
            <a:ext cx="575790" cy="507904"/>
            <a:chOff x="3161917" y="2170682"/>
            <a:chExt cx="458870" cy="404737"/>
          </a:xfrm>
        </p:grpSpPr>
        <p:sp>
          <p:nvSpPr>
            <p:cNvPr id="1617" name="Google Shape;1617;p69"/>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618" name="Google Shape;1618;p69"/>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9"/>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69"/>
          <p:cNvGrpSpPr/>
          <p:nvPr/>
        </p:nvGrpSpPr>
        <p:grpSpPr>
          <a:xfrm>
            <a:off x="3792833" y="3103717"/>
            <a:ext cx="520730" cy="498567"/>
            <a:chOff x="3179914" y="2889488"/>
            <a:chExt cx="422876" cy="404911"/>
          </a:xfrm>
        </p:grpSpPr>
        <p:sp>
          <p:nvSpPr>
            <p:cNvPr id="1621" name="Google Shape;1621;p69"/>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9"/>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9"/>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9"/>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9"/>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9"/>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69"/>
          <p:cNvGrpSpPr/>
          <p:nvPr/>
        </p:nvGrpSpPr>
        <p:grpSpPr>
          <a:xfrm>
            <a:off x="4421513" y="3103677"/>
            <a:ext cx="516145" cy="498648"/>
            <a:chOff x="3729467" y="2889422"/>
            <a:chExt cx="419153" cy="404977"/>
          </a:xfrm>
        </p:grpSpPr>
        <p:sp>
          <p:nvSpPr>
            <p:cNvPr id="1628" name="Google Shape;1628;p69"/>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9"/>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9"/>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9"/>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9"/>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9"/>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9"/>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5" name="Google Shape;1635;p69"/>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9"/>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9"/>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9"/>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9" name="Google Shape;1639;p69"/>
          <p:cNvGrpSpPr/>
          <p:nvPr/>
        </p:nvGrpSpPr>
        <p:grpSpPr>
          <a:xfrm>
            <a:off x="7141841" y="2550562"/>
            <a:ext cx="166473" cy="141497"/>
            <a:chOff x="4660325" y="1866850"/>
            <a:chExt cx="68350" cy="58100"/>
          </a:xfrm>
        </p:grpSpPr>
        <p:sp>
          <p:nvSpPr>
            <p:cNvPr id="1640" name="Google Shape;1640;p6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2" name="Google Shape;1642;p69"/>
          <p:cNvGrpSpPr/>
          <p:nvPr/>
        </p:nvGrpSpPr>
        <p:grpSpPr>
          <a:xfrm>
            <a:off x="7451186" y="2576286"/>
            <a:ext cx="162515" cy="90049"/>
            <a:chOff x="4791775" y="1877500"/>
            <a:chExt cx="66725" cy="36975"/>
          </a:xfrm>
        </p:grpSpPr>
        <p:sp>
          <p:nvSpPr>
            <p:cNvPr id="1643" name="Google Shape;1643;p69"/>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9"/>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69"/>
          <p:cNvGrpSpPr/>
          <p:nvPr/>
        </p:nvGrpSpPr>
        <p:grpSpPr>
          <a:xfrm>
            <a:off x="7772899" y="2576286"/>
            <a:ext cx="144979" cy="90049"/>
            <a:chOff x="4923925" y="1877500"/>
            <a:chExt cx="59525" cy="36975"/>
          </a:xfrm>
        </p:grpSpPr>
        <p:sp>
          <p:nvSpPr>
            <p:cNvPr id="1646" name="Google Shape;1646;p69"/>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9"/>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69"/>
          <p:cNvGrpSpPr/>
          <p:nvPr/>
        </p:nvGrpSpPr>
        <p:grpSpPr>
          <a:xfrm>
            <a:off x="8067390" y="2558477"/>
            <a:ext cx="141447" cy="125667"/>
            <a:chOff x="5058450" y="1870100"/>
            <a:chExt cx="58075" cy="51600"/>
          </a:xfrm>
        </p:grpSpPr>
        <p:sp>
          <p:nvSpPr>
            <p:cNvPr id="1649" name="Google Shape;1649;p69"/>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9"/>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1" name="Google Shape;1651;p69"/>
          <p:cNvGrpSpPr/>
          <p:nvPr/>
        </p:nvGrpSpPr>
        <p:grpSpPr>
          <a:xfrm>
            <a:off x="7481905" y="2980885"/>
            <a:ext cx="101077" cy="107645"/>
            <a:chOff x="4811425" y="2065025"/>
            <a:chExt cx="41500" cy="44200"/>
          </a:xfrm>
        </p:grpSpPr>
        <p:sp>
          <p:nvSpPr>
            <p:cNvPr id="1652" name="Google Shape;1652;p69"/>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9"/>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69"/>
          <p:cNvGrpSpPr/>
          <p:nvPr/>
        </p:nvGrpSpPr>
        <p:grpSpPr>
          <a:xfrm>
            <a:off x="7774342" y="2981098"/>
            <a:ext cx="120867" cy="107218"/>
            <a:chOff x="4929875" y="2065025"/>
            <a:chExt cx="49625" cy="44025"/>
          </a:xfrm>
        </p:grpSpPr>
        <p:sp>
          <p:nvSpPr>
            <p:cNvPr id="1655" name="Google Shape;1655;p69"/>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9"/>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69"/>
          <p:cNvGrpSpPr/>
          <p:nvPr/>
        </p:nvGrpSpPr>
        <p:grpSpPr>
          <a:xfrm>
            <a:off x="8103011" y="2984112"/>
            <a:ext cx="70206" cy="101191"/>
            <a:chOff x="5083925" y="2066350"/>
            <a:chExt cx="28825" cy="41550"/>
          </a:xfrm>
        </p:grpSpPr>
        <p:sp>
          <p:nvSpPr>
            <p:cNvPr id="1658" name="Google Shape;1658;p69"/>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9"/>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69"/>
          <p:cNvGrpSpPr/>
          <p:nvPr/>
        </p:nvGrpSpPr>
        <p:grpSpPr>
          <a:xfrm>
            <a:off x="7134565" y="2999759"/>
            <a:ext cx="181026" cy="69896"/>
            <a:chOff x="4659775" y="2072775"/>
            <a:chExt cx="74325" cy="28700"/>
          </a:xfrm>
        </p:grpSpPr>
        <p:sp>
          <p:nvSpPr>
            <p:cNvPr id="1661" name="Google Shape;1661;p69"/>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9"/>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9"/>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69"/>
          <p:cNvGrpSpPr/>
          <p:nvPr/>
        </p:nvGrpSpPr>
        <p:grpSpPr>
          <a:xfrm>
            <a:off x="8054421" y="2790324"/>
            <a:ext cx="167387" cy="89197"/>
            <a:chOff x="4662475" y="1976500"/>
            <a:chExt cx="68725" cy="36625"/>
          </a:xfrm>
        </p:grpSpPr>
        <p:sp>
          <p:nvSpPr>
            <p:cNvPr id="1665" name="Google Shape;1665;p69"/>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9"/>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9"/>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69"/>
          <p:cNvGrpSpPr/>
          <p:nvPr/>
        </p:nvGrpSpPr>
        <p:grpSpPr>
          <a:xfrm>
            <a:off x="7751326" y="2793764"/>
            <a:ext cx="166899" cy="82317"/>
            <a:chOff x="4920150" y="1977875"/>
            <a:chExt cx="68525" cy="33800"/>
          </a:xfrm>
        </p:grpSpPr>
        <p:sp>
          <p:nvSpPr>
            <p:cNvPr id="1669" name="Google Shape;1669;p69"/>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9"/>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9"/>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69"/>
          <p:cNvGrpSpPr/>
          <p:nvPr/>
        </p:nvGrpSpPr>
        <p:grpSpPr>
          <a:xfrm>
            <a:off x="7162483" y="3197682"/>
            <a:ext cx="125190" cy="127859"/>
            <a:chOff x="4676550" y="2160575"/>
            <a:chExt cx="51400" cy="52500"/>
          </a:xfrm>
        </p:grpSpPr>
        <p:sp>
          <p:nvSpPr>
            <p:cNvPr id="1673" name="Google Shape;1673;p69"/>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9"/>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9"/>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6" name="Google Shape;1676;p69"/>
          <p:cNvGrpSpPr/>
          <p:nvPr/>
        </p:nvGrpSpPr>
        <p:grpSpPr>
          <a:xfrm>
            <a:off x="7459741" y="3204714"/>
            <a:ext cx="145405" cy="113794"/>
            <a:chOff x="4768325" y="2163475"/>
            <a:chExt cx="59700" cy="46725"/>
          </a:xfrm>
        </p:grpSpPr>
        <p:sp>
          <p:nvSpPr>
            <p:cNvPr id="1677" name="Google Shape;1677;p69"/>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9"/>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9" name="Google Shape;1679;p69"/>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9"/>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9"/>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9"/>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9"/>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9"/>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5" name="Google Shape;1685;p69"/>
          <p:cNvGrpSpPr/>
          <p:nvPr/>
        </p:nvGrpSpPr>
        <p:grpSpPr>
          <a:xfrm>
            <a:off x="7476059" y="3459808"/>
            <a:ext cx="112768" cy="106853"/>
            <a:chOff x="4768575" y="2253950"/>
            <a:chExt cx="46300" cy="43875"/>
          </a:xfrm>
        </p:grpSpPr>
        <p:sp>
          <p:nvSpPr>
            <p:cNvPr id="1686" name="Google Shape;1686;p69"/>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9"/>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8" name="Google Shape;1688;p69"/>
          <p:cNvGrpSpPr/>
          <p:nvPr/>
        </p:nvGrpSpPr>
        <p:grpSpPr>
          <a:xfrm>
            <a:off x="7775682" y="3948834"/>
            <a:ext cx="118187" cy="146246"/>
            <a:chOff x="4960900" y="2433225"/>
            <a:chExt cx="48525" cy="60050"/>
          </a:xfrm>
        </p:grpSpPr>
        <p:sp>
          <p:nvSpPr>
            <p:cNvPr id="1689" name="Google Shape;1689;p69"/>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9"/>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69"/>
          <p:cNvGrpSpPr/>
          <p:nvPr/>
        </p:nvGrpSpPr>
        <p:grpSpPr>
          <a:xfrm>
            <a:off x="7464247" y="4212895"/>
            <a:ext cx="136394" cy="143810"/>
            <a:chOff x="4854075" y="2527625"/>
            <a:chExt cx="56000" cy="59050"/>
          </a:xfrm>
        </p:grpSpPr>
        <p:sp>
          <p:nvSpPr>
            <p:cNvPr id="1692" name="Google Shape;1692;p69"/>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9"/>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4" name="Google Shape;1694;p69"/>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9"/>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9"/>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7" name="Google Shape;1697;p69"/>
          <p:cNvGrpSpPr/>
          <p:nvPr/>
        </p:nvGrpSpPr>
        <p:grpSpPr>
          <a:xfrm>
            <a:off x="8088458" y="3676639"/>
            <a:ext cx="99312" cy="160797"/>
            <a:chOff x="5059700" y="2334775"/>
            <a:chExt cx="40775" cy="66025"/>
          </a:xfrm>
        </p:grpSpPr>
        <p:sp>
          <p:nvSpPr>
            <p:cNvPr id="1698" name="Google Shape;1698;p69"/>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9"/>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9"/>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9"/>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9"/>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9"/>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9"/>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9"/>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9"/>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69"/>
          <p:cNvGrpSpPr/>
          <p:nvPr/>
        </p:nvGrpSpPr>
        <p:grpSpPr>
          <a:xfrm>
            <a:off x="8045622" y="3941771"/>
            <a:ext cx="184984" cy="160371"/>
            <a:chOff x="5037700" y="2430325"/>
            <a:chExt cx="75950" cy="65850"/>
          </a:xfrm>
        </p:grpSpPr>
        <p:sp>
          <p:nvSpPr>
            <p:cNvPr id="1708" name="Google Shape;1708;p69"/>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9"/>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p69"/>
          <p:cNvGrpSpPr/>
          <p:nvPr/>
        </p:nvGrpSpPr>
        <p:grpSpPr>
          <a:xfrm>
            <a:off x="7465128" y="3708223"/>
            <a:ext cx="173014" cy="97629"/>
            <a:chOff x="4756975" y="2341800"/>
            <a:chExt cx="91975" cy="51925"/>
          </a:xfrm>
        </p:grpSpPr>
        <p:sp>
          <p:nvSpPr>
            <p:cNvPr id="1711" name="Google Shape;1711;p69"/>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9"/>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9"/>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9"/>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9"/>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9"/>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9"/>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9"/>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9"/>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9"/>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9"/>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9"/>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9"/>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9"/>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9"/>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9"/>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9"/>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9"/>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9"/>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9"/>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69"/>
          <p:cNvGrpSpPr/>
          <p:nvPr/>
        </p:nvGrpSpPr>
        <p:grpSpPr>
          <a:xfrm>
            <a:off x="7732065" y="4196920"/>
            <a:ext cx="212497" cy="175761"/>
            <a:chOff x="4943575" y="2516350"/>
            <a:chExt cx="98675" cy="81700"/>
          </a:xfrm>
        </p:grpSpPr>
        <p:sp>
          <p:nvSpPr>
            <p:cNvPr id="1732" name="Google Shape;1732;p69"/>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9"/>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9"/>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9"/>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9"/>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9"/>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9"/>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9"/>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9"/>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9"/>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9"/>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9"/>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9"/>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9"/>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9"/>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9"/>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9"/>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9"/>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9"/>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9"/>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9"/>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9"/>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9"/>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9"/>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9"/>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9"/>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9"/>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9"/>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9"/>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9"/>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9"/>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9"/>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9"/>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9"/>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9"/>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9"/>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9"/>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9"/>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9"/>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9"/>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9"/>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9"/>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9"/>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9"/>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9"/>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9"/>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9"/>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9"/>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9"/>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9"/>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9"/>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9"/>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9"/>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9"/>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9"/>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9"/>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9"/>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9"/>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9"/>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9"/>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9"/>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9"/>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9"/>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9"/>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9"/>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9"/>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9"/>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9"/>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9"/>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9"/>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9"/>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9"/>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9"/>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9"/>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9"/>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9"/>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9"/>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9"/>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69"/>
          <p:cNvGrpSpPr/>
          <p:nvPr/>
        </p:nvGrpSpPr>
        <p:grpSpPr>
          <a:xfrm>
            <a:off x="1990126" y="3423163"/>
            <a:ext cx="965351" cy="134611"/>
            <a:chOff x="4411970" y="2962952"/>
            <a:chExt cx="706544" cy="104212"/>
          </a:xfrm>
        </p:grpSpPr>
        <p:sp>
          <p:nvSpPr>
            <p:cNvPr id="1811" name="Google Shape;1811;p69"/>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9"/>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9"/>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9"/>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5" name="Google Shape;1815;p69"/>
          <p:cNvGrpSpPr/>
          <p:nvPr/>
        </p:nvGrpSpPr>
        <p:grpSpPr>
          <a:xfrm>
            <a:off x="1990126" y="3012077"/>
            <a:ext cx="960158" cy="289172"/>
            <a:chOff x="4411970" y="2726085"/>
            <a:chExt cx="643107" cy="193659"/>
          </a:xfrm>
        </p:grpSpPr>
        <p:sp>
          <p:nvSpPr>
            <p:cNvPr id="1816" name="Google Shape;1816;p69"/>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9"/>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9"/>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9" name="Google Shape;1819;p69"/>
          <p:cNvGrpSpPr/>
          <p:nvPr/>
        </p:nvGrpSpPr>
        <p:grpSpPr>
          <a:xfrm>
            <a:off x="993018" y="3278187"/>
            <a:ext cx="833173" cy="259209"/>
            <a:chOff x="4411970" y="4340222"/>
            <a:chExt cx="779467" cy="242683"/>
          </a:xfrm>
        </p:grpSpPr>
        <p:sp>
          <p:nvSpPr>
            <p:cNvPr id="1820" name="Google Shape;1820;p69"/>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9"/>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9"/>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3" name="Google Shape;1823;p69"/>
          <p:cNvGrpSpPr/>
          <p:nvPr/>
        </p:nvGrpSpPr>
        <p:grpSpPr>
          <a:xfrm>
            <a:off x="1990126" y="2673933"/>
            <a:ext cx="965160" cy="216230"/>
            <a:chOff x="4411970" y="2468674"/>
            <a:chExt cx="747317" cy="167425"/>
          </a:xfrm>
        </p:grpSpPr>
        <p:sp>
          <p:nvSpPr>
            <p:cNvPr id="1824" name="Google Shape;1824;p69"/>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9"/>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6" name="Google Shape;1826;p69"/>
          <p:cNvGrpSpPr/>
          <p:nvPr/>
        </p:nvGrpSpPr>
        <p:grpSpPr>
          <a:xfrm>
            <a:off x="988873" y="2578650"/>
            <a:ext cx="810451" cy="319148"/>
            <a:chOff x="4411970" y="3686602"/>
            <a:chExt cx="797845" cy="314215"/>
          </a:xfrm>
        </p:grpSpPr>
        <p:sp>
          <p:nvSpPr>
            <p:cNvPr id="1827" name="Google Shape;1827;p69"/>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9"/>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9"/>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9"/>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9"/>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2" name="Google Shape;1832;p69"/>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3" name="Google Shape;1833;p69"/>
          <p:cNvGrpSpPr/>
          <p:nvPr/>
        </p:nvGrpSpPr>
        <p:grpSpPr>
          <a:xfrm>
            <a:off x="988970" y="2333174"/>
            <a:ext cx="1970333" cy="208784"/>
            <a:chOff x="6336019" y="3733725"/>
            <a:chExt cx="2566206" cy="351310"/>
          </a:xfrm>
        </p:grpSpPr>
        <p:sp>
          <p:nvSpPr>
            <p:cNvPr id="1834" name="Google Shape;1834;p69"/>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9"/>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9"/>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9"/>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69"/>
          <p:cNvGrpSpPr/>
          <p:nvPr/>
        </p:nvGrpSpPr>
        <p:grpSpPr>
          <a:xfrm>
            <a:off x="1990126" y="3940729"/>
            <a:ext cx="946551" cy="153200"/>
            <a:chOff x="4404545" y="3301592"/>
            <a:chExt cx="782403" cy="129272"/>
          </a:xfrm>
        </p:grpSpPr>
        <p:sp>
          <p:nvSpPr>
            <p:cNvPr id="1839" name="Google Shape;1839;p69"/>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9"/>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1" name="Google Shape;1841;p69"/>
          <p:cNvGrpSpPr/>
          <p:nvPr/>
        </p:nvGrpSpPr>
        <p:grpSpPr>
          <a:xfrm>
            <a:off x="1990126" y="3679688"/>
            <a:ext cx="962257" cy="139127"/>
            <a:chOff x="4411970" y="3131459"/>
            <a:chExt cx="710520" cy="117397"/>
          </a:xfrm>
        </p:grpSpPr>
        <p:sp>
          <p:nvSpPr>
            <p:cNvPr id="1842" name="Google Shape;1842;p69"/>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9"/>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4" name="Google Shape;1844;p69"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5" name="Google Shape;1845;p69"/>
          <p:cNvGrpSpPr/>
          <p:nvPr/>
        </p:nvGrpSpPr>
        <p:grpSpPr>
          <a:xfrm>
            <a:off x="990271" y="3614482"/>
            <a:ext cx="823838" cy="458988"/>
            <a:chOff x="4411970" y="1801825"/>
            <a:chExt cx="734586" cy="409262"/>
          </a:xfrm>
        </p:grpSpPr>
        <p:sp>
          <p:nvSpPr>
            <p:cNvPr id="1846" name="Google Shape;1846;p69"/>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9"/>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8" name="Google Shape;1848;p69"/>
          <p:cNvGrpSpPr/>
          <p:nvPr/>
        </p:nvGrpSpPr>
        <p:grpSpPr>
          <a:xfrm>
            <a:off x="990271" y="4162908"/>
            <a:ext cx="856348" cy="212039"/>
            <a:chOff x="4411970" y="2233974"/>
            <a:chExt cx="763574" cy="189068"/>
          </a:xfrm>
        </p:grpSpPr>
        <p:sp>
          <p:nvSpPr>
            <p:cNvPr id="1849" name="Google Shape;1849;p69"/>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9"/>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1" name="Google Shape;1851;p69"/>
          <p:cNvGrpSpPr/>
          <p:nvPr/>
        </p:nvGrpSpPr>
        <p:grpSpPr>
          <a:xfrm>
            <a:off x="3100467" y="2338244"/>
            <a:ext cx="511602" cy="511602"/>
            <a:chOff x="5681300" y="2527788"/>
            <a:chExt cx="805800" cy="805800"/>
          </a:xfrm>
        </p:grpSpPr>
        <p:sp>
          <p:nvSpPr>
            <p:cNvPr id="1852" name="Google Shape;1852;p69"/>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9"/>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69"/>
          <p:cNvGrpSpPr/>
          <p:nvPr/>
        </p:nvGrpSpPr>
        <p:grpSpPr>
          <a:xfrm>
            <a:off x="3097662" y="3104827"/>
            <a:ext cx="513021" cy="512935"/>
            <a:chOff x="4049800" y="640400"/>
            <a:chExt cx="858900" cy="858900"/>
          </a:xfrm>
        </p:grpSpPr>
        <p:sp>
          <p:nvSpPr>
            <p:cNvPr id="1855" name="Google Shape;1855;p69"/>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9"/>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7" name="Google Shape;1857;p69"/>
          <p:cNvGrpSpPr/>
          <p:nvPr/>
        </p:nvGrpSpPr>
        <p:grpSpPr>
          <a:xfrm>
            <a:off x="3014861" y="3756719"/>
            <a:ext cx="686489" cy="686585"/>
            <a:chOff x="5080188" y="927900"/>
            <a:chExt cx="961200" cy="961200"/>
          </a:xfrm>
        </p:grpSpPr>
        <p:sp>
          <p:nvSpPr>
            <p:cNvPr id="1858" name="Google Shape;1858;p69"/>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9"/>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9"/>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9"/>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9"/>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9"/>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9"/>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9"/>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6" name="Google Shape;1866;p69"/>
          <p:cNvGrpSpPr/>
          <p:nvPr/>
        </p:nvGrpSpPr>
        <p:grpSpPr>
          <a:xfrm>
            <a:off x="3798012" y="3849448"/>
            <a:ext cx="510373" cy="510937"/>
            <a:chOff x="7508249" y="1522825"/>
            <a:chExt cx="1326332" cy="1322987"/>
          </a:xfrm>
        </p:grpSpPr>
        <p:sp>
          <p:nvSpPr>
            <p:cNvPr id="1867" name="Google Shape;1867;p69"/>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9"/>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9"/>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9"/>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9"/>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9"/>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9"/>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9"/>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9"/>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9"/>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7" name="Google Shape;1877;p69"/>
          <p:cNvGrpSpPr/>
          <p:nvPr/>
        </p:nvGrpSpPr>
        <p:grpSpPr>
          <a:xfrm>
            <a:off x="4489605" y="3850853"/>
            <a:ext cx="492652" cy="503348"/>
            <a:chOff x="6039282" y="1042577"/>
            <a:chExt cx="734315" cy="731929"/>
          </a:xfrm>
        </p:grpSpPr>
        <p:sp>
          <p:nvSpPr>
            <p:cNvPr id="1878" name="Google Shape;1878;p69"/>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9"/>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9"/>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9"/>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9"/>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9"/>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9"/>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9"/>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9"/>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9"/>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9"/>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9"/>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9"/>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9"/>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9"/>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9"/>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9"/>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9"/>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9"/>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9"/>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9"/>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69"/>
          <p:cNvGrpSpPr/>
          <p:nvPr/>
        </p:nvGrpSpPr>
        <p:grpSpPr>
          <a:xfrm>
            <a:off x="5130019" y="2346894"/>
            <a:ext cx="483304" cy="504902"/>
            <a:chOff x="1825800" y="1651625"/>
            <a:chExt cx="568125" cy="591775"/>
          </a:xfrm>
        </p:grpSpPr>
        <p:sp>
          <p:nvSpPr>
            <p:cNvPr id="1900" name="Google Shape;1900;p69"/>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9"/>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9"/>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9"/>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9"/>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9"/>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6" name="Google Shape;1906;p69"/>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9"/>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9"/>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9"/>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9"/>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911" name="Google Shape;1911;p6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15"/>
        <p:cNvGrpSpPr/>
        <p:nvPr/>
      </p:nvGrpSpPr>
      <p:grpSpPr>
        <a:xfrm>
          <a:off x="0" y="0"/>
          <a:ext cx="0" cy="0"/>
          <a:chOff x="0" y="0"/>
          <a:chExt cx="0" cy="0"/>
        </a:xfrm>
      </p:grpSpPr>
      <p:grpSp>
        <p:nvGrpSpPr>
          <p:cNvPr id="1916" name="Google Shape;1916;p70"/>
          <p:cNvGrpSpPr/>
          <p:nvPr/>
        </p:nvGrpSpPr>
        <p:grpSpPr>
          <a:xfrm>
            <a:off x="722058" y="957091"/>
            <a:ext cx="2492868" cy="1379876"/>
            <a:chOff x="2654821" y="2311071"/>
            <a:chExt cx="2279715" cy="1262120"/>
          </a:xfrm>
        </p:grpSpPr>
        <p:grpSp>
          <p:nvGrpSpPr>
            <p:cNvPr id="1917" name="Google Shape;1917;p70"/>
            <p:cNvGrpSpPr/>
            <p:nvPr/>
          </p:nvGrpSpPr>
          <p:grpSpPr>
            <a:xfrm>
              <a:off x="4034269" y="2840745"/>
              <a:ext cx="40212" cy="36437"/>
              <a:chOff x="4293400" y="2574725"/>
              <a:chExt cx="84425" cy="80100"/>
            </a:xfrm>
          </p:grpSpPr>
          <p:sp>
            <p:nvSpPr>
              <p:cNvPr id="1918" name="Google Shape;1918;p7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919" name="Google Shape;1919;p7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0" name="Google Shape;1920;p70"/>
            <p:cNvGrpSpPr/>
            <p:nvPr/>
          </p:nvGrpSpPr>
          <p:grpSpPr>
            <a:xfrm>
              <a:off x="3894606" y="2334874"/>
              <a:ext cx="913198" cy="518984"/>
              <a:chOff x="4000175" y="1462675"/>
              <a:chExt cx="1917275" cy="1140875"/>
            </a:xfrm>
          </p:grpSpPr>
          <p:sp>
            <p:nvSpPr>
              <p:cNvPr id="1921" name="Google Shape;1921;p7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922" name="Google Shape;1922;p70"/>
              <p:cNvGrpSpPr/>
              <p:nvPr/>
            </p:nvGrpSpPr>
            <p:grpSpPr>
              <a:xfrm>
                <a:off x="4000175" y="1462675"/>
                <a:ext cx="1917275" cy="1140875"/>
                <a:chOff x="4000175" y="1462675"/>
                <a:chExt cx="1917275" cy="1140875"/>
              </a:xfrm>
            </p:grpSpPr>
            <p:sp>
              <p:nvSpPr>
                <p:cNvPr id="1923" name="Google Shape;1923;p7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924" name="Google Shape;1924;p7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28" name="Google Shape;1928;p7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29" name="Google Shape;1929;p70"/>
            <p:cNvGrpSpPr/>
            <p:nvPr/>
          </p:nvGrpSpPr>
          <p:grpSpPr>
            <a:xfrm>
              <a:off x="3875768" y="2846704"/>
              <a:ext cx="44796" cy="47366"/>
              <a:chOff x="3960625" y="2587825"/>
              <a:chExt cx="94050" cy="104125"/>
            </a:xfrm>
          </p:grpSpPr>
          <p:sp>
            <p:nvSpPr>
              <p:cNvPr id="1930" name="Google Shape;1930;p7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931" name="Google Shape;1931;p7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2" name="Google Shape;1932;p70"/>
            <p:cNvGrpSpPr/>
            <p:nvPr/>
          </p:nvGrpSpPr>
          <p:grpSpPr>
            <a:xfrm>
              <a:off x="3782759" y="2807162"/>
              <a:ext cx="82686" cy="85487"/>
              <a:chOff x="3765350" y="2500900"/>
              <a:chExt cx="173600" cy="187925"/>
            </a:xfrm>
          </p:grpSpPr>
          <p:sp>
            <p:nvSpPr>
              <p:cNvPr id="1933" name="Google Shape;1933;p7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934" name="Google Shape;1934;p7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70"/>
            <p:cNvGrpSpPr/>
            <p:nvPr/>
          </p:nvGrpSpPr>
          <p:grpSpPr>
            <a:xfrm>
              <a:off x="3775674" y="2798496"/>
              <a:ext cx="40545" cy="23564"/>
              <a:chOff x="3750475" y="2481850"/>
              <a:chExt cx="85125" cy="51800"/>
            </a:xfrm>
          </p:grpSpPr>
          <p:sp>
            <p:nvSpPr>
              <p:cNvPr id="1940" name="Google Shape;1940;p7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942" name="Google Shape;1942;p70"/>
            <p:cNvGrpSpPr/>
            <p:nvPr/>
          </p:nvGrpSpPr>
          <p:grpSpPr>
            <a:xfrm>
              <a:off x="3716946" y="2776024"/>
              <a:ext cx="81971" cy="76912"/>
              <a:chOff x="3627175" y="2432450"/>
              <a:chExt cx="172100" cy="169075"/>
            </a:xfrm>
          </p:grpSpPr>
          <p:sp>
            <p:nvSpPr>
              <p:cNvPr id="1943" name="Google Shape;1943;p7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945" name="Google Shape;1945;p7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946" name="Google Shape;1946;p70"/>
            <p:cNvGrpSpPr/>
            <p:nvPr/>
          </p:nvGrpSpPr>
          <p:grpSpPr>
            <a:xfrm>
              <a:off x="3685682" y="2845624"/>
              <a:ext cx="29311" cy="45055"/>
              <a:chOff x="3561536" y="2585450"/>
              <a:chExt cx="61539" cy="99045"/>
            </a:xfrm>
          </p:grpSpPr>
          <p:sp>
            <p:nvSpPr>
              <p:cNvPr id="1947" name="Google Shape;1947;p7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949" name="Google Shape;1949;p70"/>
            <p:cNvGrpSpPr/>
            <p:nvPr/>
          </p:nvGrpSpPr>
          <p:grpSpPr>
            <a:xfrm>
              <a:off x="3849905" y="2572252"/>
              <a:ext cx="74339" cy="119559"/>
              <a:chOff x="3906325" y="1984500"/>
              <a:chExt cx="156075" cy="262825"/>
            </a:xfrm>
          </p:grpSpPr>
          <p:sp>
            <p:nvSpPr>
              <p:cNvPr id="1950" name="Google Shape;1950;p7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951" name="Google Shape;1951;p7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2" name="Google Shape;1952;p70"/>
            <p:cNvGrpSpPr/>
            <p:nvPr/>
          </p:nvGrpSpPr>
          <p:grpSpPr>
            <a:xfrm>
              <a:off x="2654821" y="2414345"/>
              <a:ext cx="667570" cy="558731"/>
              <a:chOff x="1397225" y="1637375"/>
              <a:chExt cx="1401575" cy="1228250"/>
            </a:xfrm>
          </p:grpSpPr>
          <p:sp>
            <p:nvSpPr>
              <p:cNvPr id="1953" name="Google Shape;1953;p7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954" name="Google Shape;1954;p70"/>
              <p:cNvGrpSpPr/>
              <p:nvPr/>
            </p:nvGrpSpPr>
            <p:grpSpPr>
              <a:xfrm>
                <a:off x="1397225" y="1637375"/>
                <a:ext cx="1398775" cy="1228250"/>
                <a:chOff x="1397225" y="1637375"/>
                <a:chExt cx="1398775" cy="1228250"/>
              </a:xfrm>
            </p:grpSpPr>
            <p:sp>
              <p:nvSpPr>
                <p:cNvPr id="1955" name="Google Shape;1955;p7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57" name="Google Shape;1957;p70"/>
            <p:cNvGrpSpPr/>
            <p:nvPr/>
          </p:nvGrpSpPr>
          <p:grpSpPr>
            <a:xfrm>
              <a:off x="3230417" y="3103734"/>
              <a:ext cx="282982" cy="280332"/>
              <a:chOff x="2605700" y="3152850"/>
              <a:chExt cx="594125" cy="616250"/>
            </a:xfrm>
          </p:grpSpPr>
          <p:sp>
            <p:nvSpPr>
              <p:cNvPr id="1958" name="Google Shape;1958;p7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959" name="Google Shape;1959;p7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960" name="Google Shape;1960;p70"/>
            <p:cNvGrpSpPr/>
            <p:nvPr/>
          </p:nvGrpSpPr>
          <p:grpSpPr>
            <a:xfrm>
              <a:off x="3265985" y="3226989"/>
              <a:ext cx="87151" cy="346202"/>
              <a:chOff x="2680375" y="3423800"/>
              <a:chExt cx="182975" cy="761050"/>
            </a:xfrm>
          </p:grpSpPr>
          <p:sp>
            <p:nvSpPr>
              <p:cNvPr id="1961" name="Google Shape;1961;p7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962" name="Google Shape;1962;p7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70"/>
            <p:cNvGrpSpPr/>
            <p:nvPr/>
          </p:nvGrpSpPr>
          <p:grpSpPr>
            <a:xfrm>
              <a:off x="3855466" y="3289811"/>
              <a:ext cx="112514" cy="94210"/>
              <a:chOff x="3918000" y="3561900"/>
              <a:chExt cx="236225" cy="207100"/>
            </a:xfrm>
          </p:grpSpPr>
          <p:sp>
            <p:nvSpPr>
              <p:cNvPr id="1964" name="Google Shape;1964;p7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965" name="Google Shape;1965;p7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6" name="Google Shape;1966;p7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969" name="Google Shape;1969;p70"/>
            <p:cNvGrpSpPr/>
            <p:nvPr/>
          </p:nvGrpSpPr>
          <p:grpSpPr>
            <a:xfrm>
              <a:off x="2905224" y="2311071"/>
              <a:ext cx="596721" cy="528992"/>
              <a:chOff x="1922950" y="1410350"/>
              <a:chExt cx="1252825" cy="1162875"/>
            </a:xfrm>
          </p:grpSpPr>
          <p:sp>
            <p:nvSpPr>
              <p:cNvPr id="1970" name="Google Shape;1970;p7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986" name="Google Shape;1986;p7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06" name="Google Shape;2006;p7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07" name="Google Shape;2007;p7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8" name="Google Shape;2008;p70"/>
            <p:cNvGrpSpPr/>
            <p:nvPr/>
          </p:nvGrpSpPr>
          <p:grpSpPr>
            <a:xfrm>
              <a:off x="3280929" y="3294542"/>
              <a:ext cx="109894" cy="272224"/>
              <a:chOff x="2711750" y="3572300"/>
              <a:chExt cx="230725" cy="598425"/>
            </a:xfrm>
          </p:grpSpPr>
          <p:sp>
            <p:nvSpPr>
              <p:cNvPr id="2009" name="Google Shape;2009;p7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1" name="Google Shape;2011;p7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2" name="Google Shape;2012;p70"/>
            <p:cNvGrpSpPr/>
            <p:nvPr/>
          </p:nvGrpSpPr>
          <p:grpSpPr>
            <a:xfrm>
              <a:off x="3790439" y="2408636"/>
              <a:ext cx="73017" cy="75684"/>
              <a:chOff x="3781475" y="1624825"/>
              <a:chExt cx="153300" cy="166375"/>
            </a:xfrm>
          </p:grpSpPr>
          <p:sp>
            <p:nvSpPr>
              <p:cNvPr id="2013" name="Google Shape;2013;p7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7" name="Google Shape;2017;p7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4" name="Google Shape;2024;p70"/>
            <p:cNvGrpSpPr/>
            <p:nvPr/>
          </p:nvGrpSpPr>
          <p:grpSpPr>
            <a:xfrm>
              <a:off x="4403342" y="3107749"/>
              <a:ext cx="316680" cy="101374"/>
              <a:chOff x="5068275" y="3161675"/>
              <a:chExt cx="664875" cy="222850"/>
            </a:xfrm>
          </p:grpSpPr>
          <p:sp>
            <p:nvSpPr>
              <p:cNvPr id="2025" name="Google Shape;2025;p7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9" name="Google Shape;2029;p7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8" name="Google Shape;2058;p70"/>
            <p:cNvGrpSpPr/>
            <p:nvPr/>
          </p:nvGrpSpPr>
          <p:grpSpPr>
            <a:xfrm>
              <a:off x="3697513" y="2707266"/>
              <a:ext cx="59549" cy="79733"/>
              <a:chOff x="3586375" y="2281300"/>
              <a:chExt cx="125025" cy="175275"/>
            </a:xfrm>
          </p:grpSpPr>
          <p:sp>
            <p:nvSpPr>
              <p:cNvPr id="2059" name="Google Shape;2059;p7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1" name="Google Shape;2061;p7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2" name="Google Shape;2062;p70"/>
            <p:cNvGrpSpPr/>
            <p:nvPr/>
          </p:nvGrpSpPr>
          <p:grpSpPr>
            <a:xfrm>
              <a:off x="4513224" y="3221724"/>
              <a:ext cx="274563" cy="280321"/>
              <a:chOff x="5298975" y="3412225"/>
              <a:chExt cx="576450" cy="616225"/>
            </a:xfrm>
          </p:grpSpPr>
          <p:sp>
            <p:nvSpPr>
              <p:cNvPr id="2063" name="Google Shape;2063;p7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64" name="Google Shape;2064;p7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5" name="Google Shape;2065;p70"/>
            <p:cNvGrpSpPr/>
            <p:nvPr/>
          </p:nvGrpSpPr>
          <p:grpSpPr>
            <a:xfrm>
              <a:off x="4824403" y="3421846"/>
              <a:ext cx="110132" cy="130647"/>
              <a:chOff x="5952300" y="3852150"/>
              <a:chExt cx="231225" cy="287200"/>
            </a:xfrm>
          </p:grpSpPr>
          <p:sp>
            <p:nvSpPr>
              <p:cNvPr id="2066" name="Google Shape;2066;p7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8" name="Google Shape;2068;p7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6" name="Google Shape;2076;p70"/>
            <p:cNvGrpSpPr/>
            <p:nvPr/>
          </p:nvGrpSpPr>
          <p:grpSpPr>
            <a:xfrm>
              <a:off x="4295710" y="3079670"/>
              <a:ext cx="14968" cy="27135"/>
              <a:chOff x="4842300" y="3099950"/>
              <a:chExt cx="31425" cy="59650"/>
            </a:xfrm>
          </p:grpSpPr>
          <p:sp>
            <p:nvSpPr>
              <p:cNvPr id="2077" name="Google Shape;2077;p7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1" name="Google Shape;2081;p7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9" name="Google Shape;2089;p70"/>
            <p:cNvGrpSpPr/>
            <p:nvPr/>
          </p:nvGrpSpPr>
          <p:grpSpPr>
            <a:xfrm>
              <a:off x="3831056" y="2816010"/>
              <a:ext cx="37378" cy="27612"/>
              <a:chOff x="3866750" y="2520350"/>
              <a:chExt cx="78475" cy="60700"/>
            </a:xfrm>
          </p:grpSpPr>
          <p:sp>
            <p:nvSpPr>
              <p:cNvPr id="2090" name="Google Shape;2090;p7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4" name="Google Shape;2094;p7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11" name="Google Shape;2111;p7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23" name="Google Shape;2123;p7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6" name="Google Shape;2136;p70"/>
            <p:cNvGrpSpPr/>
            <p:nvPr/>
          </p:nvGrpSpPr>
          <p:grpSpPr>
            <a:xfrm>
              <a:off x="3632736" y="3051591"/>
              <a:ext cx="63288" cy="45217"/>
              <a:chOff x="3450375" y="3038225"/>
              <a:chExt cx="132875" cy="99400"/>
            </a:xfrm>
          </p:grpSpPr>
          <p:sp>
            <p:nvSpPr>
              <p:cNvPr id="2137" name="Google Shape;2137;p7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9" name="Google Shape;2139;p7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48" name="Google Shape;2148;p7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58" name="Google Shape;2158;p7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64" name="Google Shape;2164;p7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0"/>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4" name="Google Shape;2174;p70"/>
          <p:cNvGrpSpPr/>
          <p:nvPr/>
        </p:nvGrpSpPr>
        <p:grpSpPr>
          <a:xfrm>
            <a:off x="719115" y="2852867"/>
            <a:ext cx="2622876" cy="1333540"/>
            <a:chOff x="238125" y="1038125"/>
            <a:chExt cx="7146800" cy="3633625"/>
          </a:xfrm>
        </p:grpSpPr>
        <p:sp>
          <p:nvSpPr>
            <p:cNvPr id="2175" name="Google Shape;2175;p70"/>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0"/>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0"/>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0"/>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0"/>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0"/>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0"/>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0"/>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0"/>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0"/>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0"/>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0"/>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0"/>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0"/>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0"/>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0"/>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0"/>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0"/>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0"/>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0"/>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0"/>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0"/>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0"/>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0"/>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0"/>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0"/>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0"/>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0"/>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0"/>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0"/>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0"/>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0"/>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0"/>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0"/>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0"/>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0"/>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0"/>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0"/>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0"/>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0"/>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0"/>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0"/>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0"/>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0"/>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0"/>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0"/>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0"/>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0"/>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0"/>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0"/>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0"/>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0"/>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0"/>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0"/>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0"/>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0"/>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0"/>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0"/>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0"/>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0"/>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0"/>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0"/>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0"/>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0"/>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0"/>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0"/>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0"/>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0"/>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0"/>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0"/>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0"/>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0"/>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0"/>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0"/>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0"/>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0"/>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0"/>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0"/>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0"/>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0"/>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0"/>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0"/>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0"/>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0"/>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0"/>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0"/>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0"/>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0"/>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0"/>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0"/>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0"/>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0"/>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0"/>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0"/>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0"/>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0"/>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0"/>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0"/>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0"/>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0"/>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0"/>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0"/>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0"/>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0"/>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0"/>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0"/>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0"/>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0"/>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0"/>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0"/>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0"/>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0"/>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0"/>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0"/>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0"/>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0"/>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0"/>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0"/>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0"/>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0"/>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0"/>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0"/>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0"/>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0"/>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0"/>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0"/>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0"/>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0"/>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0"/>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0"/>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0"/>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0"/>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0"/>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0"/>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0"/>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0"/>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0"/>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0"/>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0"/>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0"/>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0"/>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0"/>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0"/>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0"/>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0"/>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0"/>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0"/>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0"/>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0"/>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0"/>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0"/>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0"/>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0"/>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0"/>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0"/>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0"/>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0"/>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0"/>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0"/>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0"/>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0"/>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0"/>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0"/>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0"/>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0"/>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0"/>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0"/>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0"/>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0"/>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0"/>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0"/>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0"/>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0"/>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0"/>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0"/>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0"/>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0"/>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0"/>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0"/>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0"/>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0"/>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0"/>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0"/>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0"/>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0"/>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0"/>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0"/>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0"/>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0"/>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0"/>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0"/>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0"/>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0"/>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0"/>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0"/>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0"/>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0"/>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0"/>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0"/>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0"/>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0"/>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0"/>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0"/>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0"/>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0"/>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0"/>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0"/>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0"/>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0"/>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0"/>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0"/>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0"/>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0"/>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0"/>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0"/>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0"/>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0"/>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0"/>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0"/>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0"/>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0"/>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0"/>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0"/>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0"/>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0"/>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0"/>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0"/>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0"/>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0"/>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0"/>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0"/>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0"/>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0"/>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0"/>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0"/>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0"/>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0"/>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0"/>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0"/>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0"/>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0"/>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0"/>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0"/>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0"/>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0"/>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0"/>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0"/>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0"/>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0"/>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0"/>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0"/>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0"/>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0"/>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0"/>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0"/>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0"/>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0"/>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0"/>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0"/>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0"/>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0"/>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0"/>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0"/>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0"/>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0"/>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0"/>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0"/>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0"/>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0"/>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0"/>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0"/>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0"/>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0"/>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0"/>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0"/>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0"/>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0"/>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0"/>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0"/>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0"/>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0"/>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0"/>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0"/>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0"/>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0"/>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0"/>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0"/>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0"/>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0"/>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0"/>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0"/>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0"/>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0"/>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0"/>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0"/>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0"/>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0"/>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0"/>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0"/>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0"/>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0"/>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0"/>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0"/>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0"/>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0"/>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0"/>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0"/>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0"/>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0"/>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0"/>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0"/>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0"/>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0"/>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0"/>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0"/>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0"/>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0"/>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0"/>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0"/>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0"/>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0"/>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0"/>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0"/>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0"/>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0"/>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0"/>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0"/>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0"/>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0"/>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0"/>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0"/>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0"/>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0"/>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0"/>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0"/>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0"/>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0"/>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0"/>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0"/>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0"/>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0"/>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0"/>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0"/>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0"/>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0"/>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0"/>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0"/>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0"/>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0"/>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0"/>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0"/>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0"/>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0"/>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0"/>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0"/>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0"/>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0"/>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0"/>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0"/>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0"/>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0"/>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0"/>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0"/>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0"/>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0"/>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0"/>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0"/>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0"/>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0"/>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0"/>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0"/>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0"/>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0"/>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0"/>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0"/>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0"/>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0"/>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0"/>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0"/>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0"/>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0"/>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0"/>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0"/>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0"/>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0"/>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0"/>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0"/>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0"/>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0"/>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0"/>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0"/>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0"/>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0"/>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0"/>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0"/>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0"/>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0"/>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0"/>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0"/>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0"/>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0"/>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0"/>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0"/>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0"/>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0"/>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0"/>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0"/>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0"/>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0"/>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0"/>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0"/>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0"/>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0"/>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0"/>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0"/>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0"/>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0"/>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0"/>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0"/>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0"/>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0"/>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0"/>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0"/>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0"/>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0"/>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0"/>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0"/>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0"/>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0"/>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0"/>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0"/>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0"/>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0"/>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0"/>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0"/>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0"/>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0"/>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0"/>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0"/>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0"/>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0"/>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0"/>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0"/>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0"/>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0"/>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0"/>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0"/>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0"/>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0"/>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0"/>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0"/>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0"/>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0"/>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0"/>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0"/>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0"/>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0"/>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0"/>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0"/>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0"/>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0"/>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0"/>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0"/>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0"/>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0"/>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0"/>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0"/>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0"/>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0"/>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0"/>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0"/>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0"/>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0"/>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0"/>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0"/>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0"/>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0"/>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0"/>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0"/>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0"/>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0"/>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0"/>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0"/>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0"/>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0"/>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0"/>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0"/>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0"/>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0"/>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0"/>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0"/>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0"/>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0"/>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0"/>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0"/>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0"/>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0"/>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0"/>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0"/>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0"/>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0"/>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0"/>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0"/>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0"/>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0"/>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0"/>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0"/>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0"/>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0"/>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0"/>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0"/>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0"/>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0"/>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0"/>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0"/>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0"/>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0"/>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0"/>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0"/>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0"/>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0"/>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0"/>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0"/>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0"/>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0"/>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0"/>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0"/>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0"/>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0"/>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0"/>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0"/>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0"/>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0"/>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0"/>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0"/>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0"/>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0"/>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0"/>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0"/>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0"/>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0"/>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0"/>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0"/>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0"/>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0"/>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0"/>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0"/>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0"/>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0"/>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0"/>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0"/>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0"/>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0"/>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0"/>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0"/>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0"/>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0"/>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0"/>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0"/>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0"/>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0"/>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0"/>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0"/>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0"/>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0"/>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0"/>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0"/>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0"/>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0"/>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0"/>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0"/>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0"/>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0"/>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0"/>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0"/>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0"/>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0"/>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0"/>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0"/>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0"/>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0"/>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0"/>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0"/>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0"/>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0"/>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0"/>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0"/>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0"/>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0"/>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0"/>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0"/>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0"/>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0"/>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0"/>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0"/>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0"/>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0"/>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0"/>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0"/>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0"/>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0"/>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0"/>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0"/>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0"/>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0"/>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0"/>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0"/>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0"/>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0"/>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0"/>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0"/>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0"/>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0"/>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0"/>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0"/>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0"/>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0"/>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0"/>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0"/>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0"/>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0"/>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0"/>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0"/>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0"/>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0"/>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0"/>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0"/>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0"/>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0"/>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0"/>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0"/>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0"/>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0"/>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0"/>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0"/>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0"/>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0"/>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0"/>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0"/>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0"/>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0"/>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0"/>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0"/>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0"/>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0"/>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0"/>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0"/>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0"/>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0"/>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0"/>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0"/>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0"/>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0"/>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0"/>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0"/>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0"/>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0"/>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0"/>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0"/>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0"/>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0"/>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0"/>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0"/>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0"/>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0"/>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0"/>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0"/>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0"/>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0"/>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0"/>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0"/>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0"/>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0"/>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0"/>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0"/>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0"/>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0"/>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0"/>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0"/>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0"/>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0"/>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0"/>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0"/>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0"/>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0"/>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0"/>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0"/>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0"/>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0"/>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0"/>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0"/>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0"/>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0"/>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0"/>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0"/>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0"/>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0"/>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0"/>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0"/>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0"/>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0"/>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0"/>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0"/>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0"/>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0"/>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0"/>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0"/>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0"/>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0"/>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0"/>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0"/>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0"/>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0"/>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0"/>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0"/>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0"/>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0"/>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0"/>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0"/>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0"/>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0"/>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0"/>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0"/>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0"/>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0"/>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0"/>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0"/>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0"/>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0"/>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0"/>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0"/>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0"/>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0"/>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0"/>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0"/>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0"/>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0"/>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0"/>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0"/>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0"/>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0"/>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0"/>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0"/>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0"/>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0"/>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0"/>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0"/>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0"/>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0"/>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0"/>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0"/>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0"/>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0"/>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0"/>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0"/>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0"/>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0"/>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0"/>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0"/>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0"/>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0"/>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0"/>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0"/>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0"/>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0"/>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0"/>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0"/>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0"/>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0"/>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0"/>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0"/>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0"/>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0"/>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0"/>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0"/>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0"/>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0"/>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0"/>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0"/>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0"/>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0"/>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0"/>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0"/>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0"/>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0"/>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0"/>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0"/>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0"/>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0"/>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0"/>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0"/>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0"/>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0"/>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0"/>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0"/>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0"/>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0"/>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0"/>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0"/>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0"/>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0"/>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0"/>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0"/>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0"/>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0"/>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0"/>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0"/>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0"/>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0"/>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0"/>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0"/>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0"/>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0"/>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0"/>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0"/>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0"/>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0"/>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0"/>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0"/>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0"/>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0"/>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0"/>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0"/>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0"/>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0"/>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0"/>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0"/>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0"/>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0"/>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0"/>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0"/>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0"/>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0"/>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0"/>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0"/>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0"/>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0"/>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0"/>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0"/>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0"/>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0"/>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0"/>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0"/>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0"/>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0"/>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0"/>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0"/>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0"/>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0"/>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0"/>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0"/>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0"/>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0"/>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0"/>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0"/>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0"/>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0"/>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0"/>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0"/>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0"/>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0"/>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0"/>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0"/>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0"/>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0"/>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0"/>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0"/>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0"/>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0"/>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0"/>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0"/>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0"/>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0"/>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0"/>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0"/>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0"/>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0"/>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0"/>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0"/>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0"/>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0"/>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0"/>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0"/>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0"/>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0"/>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0"/>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0"/>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0"/>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0"/>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0"/>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0"/>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0"/>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0"/>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0"/>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0"/>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0"/>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0"/>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0"/>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0"/>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0"/>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0"/>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0"/>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0"/>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0"/>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0"/>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0"/>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0"/>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0"/>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0"/>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0"/>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0"/>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0"/>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0"/>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0"/>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0"/>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0"/>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0"/>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0"/>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0"/>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0"/>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0"/>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0"/>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0"/>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0"/>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0"/>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0"/>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0"/>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0"/>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0"/>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0"/>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0"/>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0"/>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0"/>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0"/>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0"/>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0"/>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0"/>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0"/>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0"/>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0"/>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0"/>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0"/>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0"/>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0"/>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0"/>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0"/>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0"/>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0"/>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0"/>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0"/>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0"/>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0"/>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0"/>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0"/>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0"/>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0"/>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0"/>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0"/>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0"/>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0"/>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0"/>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0"/>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0"/>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0"/>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0"/>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0"/>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0"/>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0"/>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0"/>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0"/>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0"/>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0"/>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0"/>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0"/>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0"/>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0"/>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0"/>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0"/>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0"/>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0"/>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0"/>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0"/>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0"/>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0"/>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0"/>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0"/>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0"/>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0"/>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0"/>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0"/>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0"/>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0"/>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0"/>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0"/>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0"/>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0"/>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0"/>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0"/>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0"/>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0"/>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0"/>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0"/>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0"/>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0"/>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0"/>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0"/>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0"/>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0"/>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0"/>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0"/>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0"/>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0"/>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0"/>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0"/>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0"/>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0"/>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0"/>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0"/>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0"/>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0"/>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0"/>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0"/>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0"/>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0"/>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0"/>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0"/>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0"/>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0"/>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0"/>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0"/>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0"/>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0"/>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0"/>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0"/>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0"/>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0"/>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0"/>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0"/>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0"/>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0"/>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0"/>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0"/>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0"/>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0"/>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0"/>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0"/>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0"/>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0"/>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0"/>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0"/>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0"/>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0"/>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0"/>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0"/>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0"/>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0"/>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0"/>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0"/>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0"/>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0"/>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0"/>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0"/>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0"/>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0"/>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0"/>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0"/>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0"/>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0"/>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0"/>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0"/>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0"/>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0"/>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0"/>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0"/>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0"/>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0"/>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0"/>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0"/>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0"/>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0"/>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0"/>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0"/>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0"/>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0"/>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0"/>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0"/>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0"/>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0"/>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0"/>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0"/>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0"/>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0"/>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0"/>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0"/>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0"/>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0"/>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0"/>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0"/>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0"/>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0"/>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0"/>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0"/>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0"/>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0"/>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0"/>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0"/>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0"/>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0"/>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0"/>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0"/>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0"/>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0"/>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0"/>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0"/>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0"/>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0"/>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0"/>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0"/>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0"/>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0"/>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0"/>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0"/>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0"/>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0"/>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0"/>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0"/>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0"/>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0"/>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0"/>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0"/>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0"/>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0"/>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0"/>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0"/>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0"/>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0"/>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0"/>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0"/>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0"/>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0"/>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0"/>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0"/>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0"/>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0"/>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0"/>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0"/>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0"/>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0"/>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0"/>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0"/>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0"/>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0"/>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0"/>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0"/>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0"/>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0"/>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0"/>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0"/>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0"/>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0"/>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0"/>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0"/>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0"/>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0"/>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0"/>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0"/>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0"/>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0"/>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0"/>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0"/>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0"/>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0"/>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0"/>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0"/>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0"/>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0"/>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0"/>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0"/>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0"/>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0"/>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0"/>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0"/>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0"/>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0"/>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0"/>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0"/>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0"/>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0"/>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0"/>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0"/>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0"/>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0"/>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0"/>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0"/>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0"/>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0"/>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0"/>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0"/>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0"/>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0"/>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0"/>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0"/>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0"/>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0"/>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0"/>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0"/>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0"/>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0"/>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0"/>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0"/>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0"/>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0"/>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0"/>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0"/>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0"/>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0"/>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0"/>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0"/>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0"/>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0"/>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0"/>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0"/>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0"/>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0"/>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0"/>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0"/>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0"/>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0"/>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0"/>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0"/>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0"/>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0"/>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0"/>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0"/>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0"/>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0"/>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0"/>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0"/>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0"/>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0"/>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0"/>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0"/>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0"/>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0"/>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0"/>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0"/>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0"/>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0"/>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0"/>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0"/>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0"/>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0"/>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0"/>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0"/>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0"/>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0"/>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0"/>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0"/>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0"/>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0"/>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0"/>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0"/>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0"/>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0"/>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0"/>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0"/>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0"/>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0"/>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0"/>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0"/>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0"/>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0"/>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0"/>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0"/>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0"/>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0"/>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0"/>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0"/>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0"/>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0"/>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0"/>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0"/>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0"/>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0"/>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0"/>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0"/>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0"/>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0"/>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0"/>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0"/>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0"/>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0"/>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0"/>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0"/>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0"/>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0"/>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0"/>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0"/>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0"/>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0"/>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0"/>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0"/>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0"/>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0"/>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0"/>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0"/>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0"/>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0"/>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0"/>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0"/>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0"/>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0"/>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0"/>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0"/>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0"/>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0"/>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0"/>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0"/>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0"/>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0"/>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0"/>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0"/>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0"/>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0"/>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0"/>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0"/>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0"/>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0"/>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0"/>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0"/>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0"/>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0"/>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0"/>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0"/>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0"/>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0"/>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0"/>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0"/>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0"/>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0"/>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0"/>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0"/>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0"/>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0"/>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0"/>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0"/>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0"/>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0"/>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0"/>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0"/>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0"/>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0"/>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0"/>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0"/>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0"/>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0"/>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0"/>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0"/>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0"/>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0"/>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0"/>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0"/>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0"/>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0"/>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0"/>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0"/>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0"/>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0"/>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0"/>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0"/>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0"/>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0"/>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0"/>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0"/>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0"/>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0"/>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0"/>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0"/>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0"/>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0"/>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0"/>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0"/>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0"/>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0"/>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0"/>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0"/>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0"/>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0"/>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0"/>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0"/>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0"/>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0"/>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0"/>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0"/>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0"/>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0"/>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0"/>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0"/>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0"/>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0"/>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0"/>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0"/>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0"/>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0"/>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0"/>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0"/>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0"/>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0"/>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0"/>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0"/>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0"/>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0"/>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0"/>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0"/>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0"/>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0"/>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0"/>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0"/>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0"/>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0"/>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0"/>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0"/>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0"/>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0"/>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0"/>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0"/>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0"/>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0"/>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0"/>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0"/>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0"/>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0"/>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0"/>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0"/>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0"/>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0"/>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0"/>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0"/>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0"/>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0"/>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0"/>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0"/>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0"/>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0"/>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0"/>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0"/>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0"/>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0"/>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0"/>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0"/>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0"/>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0"/>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0"/>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0"/>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0"/>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0"/>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0"/>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0"/>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0"/>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0"/>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0"/>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0"/>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0"/>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0"/>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0"/>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0"/>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0"/>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0"/>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0"/>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0"/>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0"/>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0"/>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0"/>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0"/>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0"/>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0"/>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0"/>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0"/>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0"/>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0"/>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0"/>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0"/>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0"/>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0"/>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0"/>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0"/>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0"/>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0"/>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0"/>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0"/>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0"/>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0"/>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0"/>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0"/>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0"/>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0"/>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0"/>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0"/>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0"/>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0"/>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0"/>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0"/>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0"/>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0"/>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0"/>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0"/>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0"/>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0"/>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0"/>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0"/>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0"/>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0"/>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0"/>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0"/>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0"/>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0"/>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0"/>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0"/>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0"/>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0"/>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0"/>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0"/>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0"/>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0"/>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0"/>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0"/>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0"/>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0"/>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0"/>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0"/>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0"/>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0"/>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0"/>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0"/>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0"/>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0"/>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0"/>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0"/>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0"/>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0"/>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0"/>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0"/>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0"/>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0"/>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0"/>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0"/>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0"/>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0"/>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0"/>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0"/>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0"/>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0"/>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0"/>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0"/>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0"/>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0"/>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0"/>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0"/>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0"/>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0"/>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0"/>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0"/>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0"/>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0"/>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0"/>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0"/>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0"/>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0"/>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0"/>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0"/>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0"/>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0"/>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70"/>
          <p:cNvGrpSpPr/>
          <p:nvPr/>
        </p:nvGrpSpPr>
        <p:grpSpPr>
          <a:xfrm>
            <a:off x="5834043" y="994977"/>
            <a:ext cx="2590840" cy="1380235"/>
            <a:chOff x="233350" y="949250"/>
            <a:chExt cx="7137300" cy="3802300"/>
          </a:xfrm>
        </p:grpSpPr>
        <p:sp>
          <p:nvSpPr>
            <p:cNvPr id="3748" name="Google Shape;3748;p7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70"/>
          <p:cNvGrpSpPr/>
          <p:nvPr/>
        </p:nvGrpSpPr>
        <p:grpSpPr>
          <a:xfrm>
            <a:off x="7648472" y="3039750"/>
            <a:ext cx="104231" cy="320340"/>
            <a:chOff x="7564426" y="3224343"/>
            <a:chExt cx="119985" cy="368801"/>
          </a:xfrm>
        </p:grpSpPr>
        <p:sp>
          <p:nvSpPr>
            <p:cNvPr id="3800" name="Google Shape;3800;p70"/>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0"/>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70"/>
          <p:cNvGrpSpPr/>
          <p:nvPr/>
        </p:nvGrpSpPr>
        <p:grpSpPr>
          <a:xfrm>
            <a:off x="7347961" y="3033852"/>
            <a:ext cx="189489" cy="332132"/>
            <a:chOff x="8370831" y="3202002"/>
            <a:chExt cx="218129" cy="382376"/>
          </a:xfrm>
        </p:grpSpPr>
        <p:sp>
          <p:nvSpPr>
            <p:cNvPr id="3803" name="Google Shape;3803;p70"/>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0"/>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70"/>
          <p:cNvGrpSpPr/>
          <p:nvPr/>
        </p:nvGrpSpPr>
        <p:grpSpPr>
          <a:xfrm>
            <a:off x="8071350" y="3444984"/>
            <a:ext cx="309429" cy="267000"/>
            <a:chOff x="6742064" y="3750480"/>
            <a:chExt cx="399315" cy="344560"/>
          </a:xfrm>
        </p:grpSpPr>
        <p:sp>
          <p:nvSpPr>
            <p:cNvPr id="3806" name="Google Shape;3806;p70"/>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0"/>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70"/>
          <p:cNvGrpSpPr/>
          <p:nvPr/>
        </p:nvGrpSpPr>
        <p:grpSpPr>
          <a:xfrm>
            <a:off x="7610369" y="3796031"/>
            <a:ext cx="180437" cy="281608"/>
            <a:chOff x="7248525" y="3739696"/>
            <a:chExt cx="230531" cy="359790"/>
          </a:xfrm>
        </p:grpSpPr>
        <p:sp>
          <p:nvSpPr>
            <p:cNvPr id="3809" name="Google Shape;3809;p70"/>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0"/>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70"/>
          <p:cNvGrpSpPr/>
          <p:nvPr/>
        </p:nvGrpSpPr>
        <p:grpSpPr>
          <a:xfrm>
            <a:off x="7856288" y="3439255"/>
            <a:ext cx="162896" cy="278710"/>
            <a:chOff x="7601242" y="3729267"/>
            <a:chExt cx="222566" cy="380803"/>
          </a:xfrm>
        </p:grpSpPr>
        <p:sp>
          <p:nvSpPr>
            <p:cNvPr id="3812" name="Google Shape;3812;p70"/>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0"/>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4" name="Google Shape;3814;p70"/>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5" name="Google Shape;3815;p70"/>
          <p:cNvGrpSpPr/>
          <p:nvPr/>
        </p:nvGrpSpPr>
        <p:grpSpPr>
          <a:xfrm>
            <a:off x="7345934" y="3440396"/>
            <a:ext cx="193543" cy="275990"/>
            <a:chOff x="8304647" y="3738687"/>
            <a:chExt cx="225076" cy="320956"/>
          </a:xfrm>
        </p:grpSpPr>
        <p:sp>
          <p:nvSpPr>
            <p:cNvPr id="3816" name="Google Shape;3816;p70"/>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0"/>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0"/>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70"/>
          <p:cNvGrpSpPr/>
          <p:nvPr/>
        </p:nvGrpSpPr>
        <p:grpSpPr>
          <a:xfrm>
            <a:off x="7618426" y="3440396"/>
            <a:ext cx="178492" cy="275990"/>
            <a:chOff x="8615101" y="3738687"/>
            <a:chExt cx="207573" cy="320956"/>
          </a:xfrm>
        </p:grpSpPr>
        <p:sp>
          <p:nvSpPr>
            <p:cNvPr id="3820" name="Google Shape;3820;p70"/>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0"/>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0"/>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3" name="Google Shape;3823;p70"/>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70"/>
          <p:cNvGrpSpPr/>
          <p:nvPr/>
        </p:nvGrpSpPr>
        <p:grpSpPr>
          <a:xfrm>
            <a:off x="6013131" y="3561884"/>
            <a:ext cx="557670" cy="511283"/>
            <a:chOff x="6015419" y="3716859"/>
            <a:chExt cx="557671" cy="511283"/>
          </a:xfrm>
        </p:grpSpPr>
        <p:sp>
          <p:nvSpPr>
            <p:cNvPr id="3825" name="Google Shape;3825;p70"/>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6" name="Google Shape;3826;p70"/>
            <p:cNvGrpSpPr/>
            <p:nvPr/>
          </p:nvGrpSpPr>
          <p:grpSpPr>
            <a:xfrm>
              <a:off x="6036094" y="3716980"/>
              <a:ext cx="529860" cy="510468"/>
              <a:chOff x="6036094" y="3716980"/>
              <a:chExt cx="529860" cy="510468"/>
            </a:xfrm>
          </p:grpSpPr>
          <p:sp>
            <p:nvSpPr>
              <p:cNvPr id="3827" name="Google Shape;3827;p70"/>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0"/>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0"/>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0"/>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0"/>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0"/>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0"/>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0"/>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0"/>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0"/>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7" name="Google Shape;3837;p70"/>
          <p:cNvGrpSpPr/>
          <p:nvPr/>
        </p:nvGrpSpPr>
        <p:grpSpPr>
          <a:xfrm>
            <a:off x="6642016" y="2918653"/>
            <a:ext cx="576302" cy="511871"/>
            <a:chOff x="6644304" y="3073628"/>
            <a:chExt cx="576302" cy="511871"/>
          </a:xfrm>
        </p:grpSpPr>
        <p:sp>
          <p:nvSpPr>
            <p:cNvPr id="3838" name="Google Shape;3838;p70"/>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9" name="Google Shape;3839;p70"/>
            <p:cNvGrpSpPr/>
            <p:nvPr/>
          </p:nvGrpSpPr>
          <p:grpSpPr>
            <a:xfrm>
              <a:off x="6712169" y="3085440"/>
              <a:ext cx="481622" cy="494913"/>
              <a:chOff x="6712169" y="3085440"/>
              <a:chExt cx="481622" cy="494913"/>
            </a:xfrm>
          </p:grpSpPr>
          <p:sp>
            <p:nvSpPr>
              <p:cNvPr id="3840" name="Google Shape;3840;p70"/>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0"/>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0"/>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0"/>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0"/>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5" name="Google Shape;3845;p70"/>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0"/>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0"/>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8" name="Google Shape;3848;p70"/>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9" name="Google Shape;3849;p70"/>
          <p:cNvGrpSpPr/>
          <p:nvPr/>
        </p:nvGrpSpPr>
        <p:grpSpPr>
          <a:xfrm>
            <a:off x="6649867" y="3561648"/>
            <a:ext cx="560631" cy="511352"/>
            <a:chOff x="6652154" y="3716623"/>
            <a:chExt cx="560631" cy="511352"/>
          </a:xfrm>
        </p:grpSpPr>
        <p:sp>
          <p:nvSpPr>
            <p:cNvPr id="3850" name="Google Shape;3850;p70"/>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1" name="Google Shape;3851;p70"/>
            <p:cNvGrpSpPr/>
            <p:nvPr/>
          </p:nvGrpSpPr>
          <p:grpSpPr>
            <a:xfrm>
              <a:off x="6669657" y="3716715"/>
              <a:ext cx="466779" cy="464290"/>
              <a:chOff x="6669657" y="3716715"/>
              <a:chExt cx="466779" cy="464290"/>
            </a:xfrm>
          </p:grpSpPr>
          <p:sp>
            <p:nvSpPr>
              <p:cNvPr id="3852" name="Google Shape;3852;p70"/>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0"/>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0"/>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0"/>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0"/>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0"/>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0"/>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0"/>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0"/>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0"/>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0"/>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0"/>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0"/>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5" name="Google Shape;3865;p70"/>
          <p:cNvGrpSpPr/>
          <p:nvPr/>
        </p:nvGrpSpPr>
        <p:grpSpPr>
          <a:xfrm>
            <a:off x="7843958" y="3843056"/>
            <a:ext cx="187557" cy="187557"/>
            <a:chOff x="8565775" y="671075"/>
            <a:chExt cx="441000" cy="441000"/>
          </a:xfrm>
        </p:grpSpPr>
        <p:sp>
          <p:nvSpPr>
            <p:cNvPr id="3866" name="Google Shape;3866;p7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0"/>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8" name="Google Shape;3868;p70"/>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0"/>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70"/>
          <p:cNvGrpSpPr/>
          <p:nvPr/>
        </p:nvGrpSpPr>
        <p:grpSpPr>
          <a:xfrm>
            <a:off x="5997813" y="2921275"/>
            <a:ext cx="587871" cy="512373"/>
            <a:chOff x="6000100" y="3076250"/>
            <a:chExt cx="587871" cy="512373"/>
          </a:xfrm>
        </p:grpSpPr>
        <p:sp>
          <p:nvSpPr>
            <p:cNvPr id="3871" name="Google Shape;3871;p70"/>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2" name="Google Shape;3872;p70"/>
            <p:cNvGrpSpPr/>
            <p:nvPr/>
          </p:nvGrpSpPr>
          <p:grpSpPr>
            <a:xfrm>
              <a:off x="6031360" y="3076713"/>
              <a:ext cx="539107" cy="480965"/>
              <a:chOff x="6031360" y="3076713"/>
              <a:chExt cx="539107" cy="480965"/>
            </a:xfrm>
          </p:grpSpPr>
          <p:sp>
            <p:nvSpPr>
              <p:cNvPr id="3873" name="Google Shape;3873;p70"/>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0"/>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0"/>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0"/>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0"/>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0"/>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0"/>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0" name="Google Shape;3880;p70"/>
          <p:cNvGrpSpPr/>
          <p:nvPr/>
        </p:nvGrpSpPr>
        <p:grpSpPr>
          <a:xfrm>
            <a:off x="3416804" y="902588"/>
            <a:ext cx="2310381" cy="1488888"/>
            <a:chOff x="229225" y="549050"/>
            <a:chExt cx="7161750" cy="4615275"/>
          </a:xfrm>
        </p:grpSpPr>
        <p:sp>
          <p:nvSpPr>
            <p:cNvPr id="3881" name="Google Shape;3881;p70"/>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0"/>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0"/>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0"/>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0"/>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0"/>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0"/>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0"/>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0"/>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0"/>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0"/>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0"/>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0"/>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0"/>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0"/>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0"/>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0"/>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0"/>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0"/>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0"/>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0"/>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0"/>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0"/>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0"/>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0"/>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0"/>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0"/>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0"/>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0"/>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0"/>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0"/>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0"/>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0"/>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0"/>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0"/>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0"/>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0"/>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0"/>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0"/>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0"/>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0"/>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0"/>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0"/>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0"/>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0"/>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0"/>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0"/>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0"/>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0"/>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0"/>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0"/>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0"/>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0"/>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0"/>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0"/>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0"/>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0"/>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0"/>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0"/>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0"/>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0"/>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0"/>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0"/>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0"/>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0"/>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0"/>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0"/>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0"/>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0"/>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0"/>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0"/>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0"/>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0"/>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0"/>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0"/>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0"/>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0"/>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0"/>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0"/>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0"/>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0"/>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0"/>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0"/>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0"/>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0"/>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0"/>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0"/>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0"/>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0"/>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0"/>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0"/>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0"/>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0"/>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0"/>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0"/>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0"/>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0"/>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0"/>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0"/>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0"/>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0"/>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0"/>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0"/>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0"/>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0"/>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0"/>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0"/>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0"/>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0"/>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0"/>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0"/>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0"/>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0"/>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0"/>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0"/>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0"/>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0"/>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8" name="Google Shape;3998;p70"/>
          <p:cNvGrpSpPr/>
          <p:nvPr/>
        </p:nvGrpSpPr>
        <p:grpSpPr>
          <a:xfrm>
            <a:off x="3514722" y="2832485"/>
            <a:ext cx="2310282" cy="1374222"/>
            <a:chOff x="238125" y="732525"/>
            <a:chExt cx="7130500" cy="4241425"/>
          </a:xfrm>
        </p:grpSpPr>
        <p:sp>
          <p:nvSpPr>
            <p:cNvPr id="3999" name="Google Shape;3999;p70"/>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0"/>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0"/>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0"/>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0"/>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0"/>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0"/>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0"/>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0"/>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0"/>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0"/>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0"/>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0"/>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0"/>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0"/>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0"/>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0"/>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0"/>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0"/>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0"/>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0"/>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0"/>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0"/>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0"/>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0"/>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0"/>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0"/>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0"/>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0"/>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0"/>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0"/>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0"/>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0"/>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0"/>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0"/>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0"/>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0"/>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0"/>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0"/>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0"/>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0"/>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0"/>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0"/>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0"/>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0"/>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0"/>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0"/>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0"/>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0"/>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0"/>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0"/>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0"/>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0"/>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0"/>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0"/>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0"/>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0"/>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0"/>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0"/>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0"/>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0"/>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0"/>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0"/>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0"/>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0"/>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0"/>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0"/>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0"/>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0"/>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0"/>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0"/>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0"/>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0"/>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0"/>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0"/>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0"/>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0"/>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0"/>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0"/>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0"/>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0"/>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0"/>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0"/>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0"/>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0"/>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0"/>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0"/>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0"/>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0"/>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0"/>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0"/>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0"/>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0"/>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0"/>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0"/>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0"/>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0"/>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0"/>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0"/>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0"/>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0"/>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0"/>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0"/>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0"/>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0"/>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0"/>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0"/>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0"/>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0"/>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0"/>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0"/>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0"/>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0"/>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0"/>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16"/>
        <p:cNvGrpSpPr/>
        <p:nvPr/>
      </p:nvGrpSpPr>
      <p:grpSpPr>
        <a:xfrm>
          <a:off x="0" y="0"/>
          <a:ext cx="0" cy="0"/>
          <a:chOff x="0" y="0"/>
          <a:chExt cx="0" cy="0"/>
        </a:xfrm>
      </p:grpSpPr>
      <p:grpSp>
        <p:nvGrpSpPr>
          <p:cNvPr id="4117" name="Google Shape;4117;p71"/>
          <p:cNvGrpSpPr/>
          <p:nvPr/>
        </p:nvGrpSpPr>
        <p:grpSpPr>
          <a:xfrm>
            <a:off x="729274" y="969771"/>
            <a:ext cx="2507799" cy="206239"/>
            <a:chOff x="106648" y="895722"/>
            <a:chExt cx="4481413" cy="374300"/>
          </a:xfrm>
        </p:grpSpPr>
        <p:grpSp>
          <p:nvGrpSpPr>
            <p:cNvPr id="4118" name="Google Shape;4118;p71"/>
            <p:cNvGrpSpPr/>
            <p:nvPr/>
          </p:nvGrpSpPr>
          <p:grpSpPr>
            <a:xfrm>
              <a:off x="2233276" y="895722"/>
              <a:ext cx="1082667" cy="223591"/>
              <a:chOff x="4808316" y="2800065"/>
              <a:chExt cx="1999386" cy="412910"/>
            </a:xfrm>
          </p:grpSpPr>
          <p:sp>
            <p:nvSpPr>
              <p:cNvPr id="4119" name="Google Shape;4119;p71"/>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0" name="Google Shape;4120;p71"/>
              <p:cNvGrpSpPr/>
              <p:nvPr/>
            </p:nvGrpSpPr>
            <p:grpSpPr>
              <a:xfrm>
                <a:off x="4808316" y="2800065"/>
                <a:ext cx="92400" cy="411825"/>
                <a:chOff x="845575" y="2563700"/>
                <a:chExt cx="92400" cy="411825"/>
              </a:xfrm>
            </p:grpSpPr>
            <p:cxnSp>
              <p:nvCxnSpPr>
                <p:cNvPr id="4121" name="Google Shape;4121;p7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22" name="Google Shape;4122;p7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3" name="Google Shape;4123;p71"/>
            <p:cNvGrpSpPr/>
            <p:nvPr/>
          </p:nvGrpSpPr>
          <p:grpSpPr>
            <a:xfrm>
              <a:off x="106648" y="895722"/>
              <a:ext cx="1088401" cy="223591"/>
              <a:chOff x="881025" y="2800065"/>
              <a:chExt cx="2009975" cy="412910"/>
            </a:xfrm>
          </p:grpSpPr>
          <p:sp>
            <p:nvSpPr>
              <p:cNvPr id="4124" name="Google Shape;4124;p71"/>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5" name="Google Shape;4125;p71"/>
              <p:cNvGrpSpPr/>
              <p:nvPr/>
            </p:nvGrpSpPr>
            <p:grpSpPr>
              <a:xfrm>
                <a:off x="881025" y="2800065"/>
                <a:ext cx="92400" cy="411825"/>
                <a:chOff x="845575" y="2563700"/>
                <a:chExt cx="92400" cy="411825"/>
              </a:xfrm>
            </p:grpSpPr>
            <p:cxnSp>
              <p:nvCxnSpPr>
                <p:cNvPr id="4126" name="Google Shape;4126;p7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27" name="Google Shape;4127;p7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8" name="Google Shape;4128;p71"/>
            <p:cNvGrpSpPr/>
            <p:nvPr/>
          </p:nvGrpSpPr>
          <p:grpSpPr>
            <a:xfrm>
              <a:off x="1172346" y="1047018"/>
              <a:ext cx="1083151" cy="223003"/>
              <a:chOff x="2849073" y="3079467"/>
              <a:chExt cx="2000279" cy="411825"/>
            </a:xfrm>
          </p:grpSpPr>
          <p:sp>
            <p:nvSpPr>
              <p:cNvPr id="4129" name="Google Shape;4129;p71"/>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71"/>
              <p:cNvGrpSpPr/>
              <p:nvPr/>
            </p:nvGrpSpPr>
            <p:grpSpPr>
              <a:xfrm rot="10800000">
                <a:off x="2849073" y="3079467"/>
                <a:ext cx="92400" cy="411825"/>
                <a:chOff x="2070100" y="2563700"/>
                <a:chExt cx="92400" cy="411825"/>
              </a:xfrm>
            </p:grpSpPr>
            <p:cxnSp>
              <p:nvCxnSpPr>
                <p:cNvPr id="4131" name="Google Shape;4131;p7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32" name="Google Shape;4132;p7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3" name="Google Shape;4133;p71"/>
            <p:cNvGrpSpPr/>
            <p:nvPr/>
          </p:nvGrpSpPr>
          <p:grpSpPr>
            <a:xfrm>
              <a:off x="3290132" y="1047018"/>
              <a:ext cx="1297929" cy="223003"/>
              <a:chOff x="6760035" y="3079467"/>
              <a:chExt cx="2396914" cy="411825"/>
            </a:xfrm>
          </p:grpSpPr>
          <p:sp>
            <p:nvSpPr>
              <p:cNvPr id="4134" name="Google Shape;4134;p71"/>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5" name="Google Shape;4135;p71"/>
              <p:cNvGrpSpPr/>
              <p:nvPr/>
            </p:nvGrpSpPr>
            <p:grpSpPr>
              <a:xfrm rot="10800000">
                <a:off x="6760035" y="3079467"/>
                <a:ext cx="92400" cy="411825"/>
                <a:chOff x="2070100" y="2563700"/>
                <a:chExt cx="92400" cy="411825"/>
              </a:xfrm>
            </p:grpSpPr>
            <p:cxnSp>
              <p:nvCxnSpPr>
                <p:cNvPr id="4136" name="Google Shape;4136;p7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37" name="Google Shape;4137;p7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38" name="Google Shape;4138;p71"/>
          <p:cNvGrpSpPr/>
          <p:nvPr/>
        </p:nvGrpSpPr>
        <p:grpSpPr>
          <a:xfrm>
            <a:off x="2147036" y="3369142"/>
            <a:ext cx="1086701" cy="799429"/>
            <a:chOff x="2183288" y="3555572"/>
            <a:chExt cx="1136241" cy="835873"/>
          </a:xfrm>
        </p:grpSpPr>
        <p:sp>
          <p:nvSpPr>
            <p:cNvPr id="4139" name="Google Shape;4139;p71"/>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0" name="Google Shape;4140;p71"/>
            <p:cNvGrpSpPr/>
            <p:nvPr/>
          </p:nvGrpSpPr>
          <p:grpSpPr>
            <a:xfrm>
              <a:off x="2205895" y="3637269"/>
              <a:ext cx="1089848" cy="724993"/>
              <a:chOff x="2205895" y="3637269"/>
              <a:chExt cx="1089848" cy="724993"/>
            </a:xfrm>
          </p:grpSpPr>
          <p:sp>
            <p:nvSpPr>
              <p:cNvPr id="4141" name="Google Shape;4141;p71"/>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1"/>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1"/>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1"/>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1"/>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1"/>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7" name="Google Shape;4147;p71"/>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8" name="Google Shape;4148;p71"/>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149" name="Google Shape;4149;p71"/>
            <p:cNvGrpSpPr/>
            <p:nvPr/>
          </p:nvGrpSpPr>
          <p:grpSpPr>
            <a:xfrm>
              <a:off x="3173850" y="3779426"/>
              <a:ext cx="145679" cy="70048"/>
              <a:chOff x="3173850" y="3779426"/>
              <a:chExt cx="145679" cy="70048"/>
            </a:xfrm>
          </p:grpSpPr>
          <p:cxnSp>
            <p:nvCxnSpPr>
              <p:cNvPr id="4150" name="Google Shape;4150;p71"/>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151" name="Google Shape;4151;p71"/>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2" name="Google Shape;4152;p71"/>
            <p:cNvGrpSpPr/>
            <p:nvPr/>
          </p:nvGrpSpPr>
          <p:grpSpPr>
            <a:xfrm>
              <a:off x="2183288" y="4139483"/>
              <a:ext cx="145133" cy="70048"/>
              <a:chOff x="2183288" y="4139483"/>
              <a:chExt cx="145133" cy="70048"/>
            </a:xfrm>
          </p:grpSpPr>
          <p:cxnSp>
            <p:nvCxnSpPr>
              <p:cNvPr id="4153" name="Google Shape;4153;p71"/>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154" name="Google Shape;4154;p71"/>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5" name="Google Shape;4155;p71"/>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6" name="Google Shape;4156;p71"/>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157" name="Google Shape;4157;p71"/>
            <p:cNvGrpSpPr/>
            <p:nvPr/>
          </p:nvGrpSpPr>
          <p:grpSpPr>
            <a:xfrm>
              <a:off x="2943836" y="4268886"/>
              <a:ext cx="60717" cy="122559"/>
              <a:chOff x="2943836" y="4268886"/>
              <a:chExt cx="60717" cy="122559"/>
            </a:xfrm>
          </p:grpSpPr>
          <p:sp>
            <p:nvSpPr>
              <p:cNvPr id="4158" name="Google Shape;4158;p71"/>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9" name="Google Shape;4159;p71"/>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160" name="Google Shape;4160;p71"/>
          <p:cNvGrpSpPr/>
          <p:nvPr/>
        </p:nvGrpSpPr>
        <p:grpSpPr>
          <a:xfrm>
            <a:off x="3409981" y="1290142"/>
            <a:ext cx="1675870" cy="758251"/>
            <a:chOff x="3530532" y="1496185"/>
            <a:chExt cx="1562000" cy="706730"/>
          </a:xfrm>
        </p:grpSpPr>
        <p:cxnSp>
          <p:nvCxnSpPr>
            <p:cNvPr id="4161" name="Google Shape;4161;p71"/>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162" name="Google Shape;4162;p71"/>
            <p:cNvGrpSpPr/>
            <p:nvPr/>
          </p:nvGrpSpPr>
          <p:grpSpPr>
            <a:xfrm>
              <a:off x="3530532" y="1496185"/>
              <a:ext cx="323430" cy="463587"/>
              <a:chOff x="3530532" y="1496185"/>
              <a:chExt cx="323430" cy="463587"/>
            </a:xfrm>
          </p:grpSpPr>
          <p:grpSp>
            <p:nvGrpSpPr>
              <p:cNvPr id="4163" name="Google Shape;4163;p71"/>
              <p:cNvGrpSpPr/>
              <p:nvPr/>
            </p:nvGrpSpPr>
            <p:grpSpPr>
              <a:xfrm>
                <a:off x="3567462" y="1496185"/>
                <a:ext cx="286500" cy="361376"/>
                <a:chOff x="3567462" y="1496185"/>
                <a:chExt cx="286500" cy="361376"/>
              </a:xfrm>
            </p:grpSpPr>
            <p:cxnSp>
              <p:nvCxnSpPr>
                <p:cNvPr id="4164" name="Google Shape;4164;p71"/>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165" name="Google Shape;4165;p71"/>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6" name="Google Shape;4166;p71"/>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7" name="Google Shape;4167;p71"/>
            <p:cNvGrpSpPr/>
            <p:nvPr/>
          </p:nvGrpSpPr>
          <p:grpSpPr>
            <a:xfrm>
              <a:off x="3891569" y="1779209"/>
              <a:ext cx="323945" cy="423706"/>
              <a:chOff x="3891569" y="1779209"/>
              <a:chExt cx="323945" cy="423706"/>
            </a:xfrm>
          </p:grpSpPr>
          <p:grpSp>
            <p:nvGrpSpPr>
              <p:cNvPr id="4168" name="Google Shape;4168;p71"/>
              <p:cNvGrpSpPr/>
              <p:nvPr/>
            </p:nvGrpSpPr>
            <p:grpSpPr>
              <a:xfrm>
                <a:off x="3929014" y="1881638"/>
                <a:ext cx="286500" cy="321278"/>
                <a:chOff x="3929014" y="1881638"/>
                <a:chExt cx="286500" cy="321278"/>
              </a:xfrm>
            </p:grpSpPr>
            <p:cxnSp>
              <p:nvCxnSpPr>
                <p:cNvPr id="4169" name="Google Shape;4169;p71"/>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170" name="Google Shape;4170;p71"/>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1" name="Google Shape;4171;p71"/>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71"/>
            <p:cNvGrpSpPr/>
            <p:nvPr/>
          </p:nvGrpSpPr>
          <p:grpSpPr>
            <a:xfrm>
              <a:off x="4252606" y="1496185"/>
              <a:ext cx="324721" cy="463587"/>
              <a:chOff x="4252606" y="1496185"/>
              <a:chExt cx="324721" cy="463587"/>
            </a:xfrm>
          </p:grpSpPr>
          <p:grpSp>
            <p:nvGrpSpPr>
              <p:cNvPr id="4173" name="Google Shape;4173;p71"/>
              <p:cNvGrpSpPr/>
              <p:nvPr/>
            </p:nvGrpSpPr>
            <p:grpSpPr>
              <a:xfrm>
                <a:off x="4290828" y="1496185"/>
                <a:ext cx="286500" cy="361376"/>
                <a:chOff x="4290828" y="1496185"/>
                <a:chExt cx="286500" cy="361376"/>
              </a:xfrm>
            </p:grpSpPr>
            <p:cxnSp>
              <p:nvCxnSpPr>
                <p:cNvPr id="4174" name="Google Shape;4174;p71"/>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175" name="Google Shape;4175;p71"/>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6" name="Google Shape;4176;p71"/>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71"/>
            <p:cNvGrpSpPr/>
            <p:nvPr/>
          </p:nvGrpSpPr>
          <p:grpSpPr>
            <a:xfrm>
              <a:off x="4613643" y="1763716"/>
              <a:ext cx="325308" cy="439200"/>
              <a:chOff x="4613643" y="1763716"/>
              <a:chExt cx="325308" cy="439200"/>
            </a:xfrm>
          </p:grpSpPr>
          <p:grpSp>
            <p:nvGrpSpPr>
              <p:cNvPr id="4178" name="Google Shape;4178;p71"/>
              <p:cNvGrpSpPr/>
              <p:nvPr/>
            </p:nvGrpSpPr>
            <p:grpSpPr>
              <a:xfrm>
                <a:off x="4652451" y="1879538"/>
                <a:ext cx="286500" cy="323378"/>
                <a:chOff x="4652451" y="1879538"/>
                <a:chExt cx="286500" cy="323378"/>
              </a:xfrm>
            </p:grpSpPr>
            <p:cxnSp>
              <p:nvCxnSpPr>
                <p:cNvPr id="4179" name="Google Shape;4179;p71"/>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180" name="Google Shape;4180;p71"/>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1" name="Google Shape;4181;p71"/>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2" name="Google Shape;4182;p71"/>
          <p:cNvGrpSpPr/>
          <p:nvPr/>
        </p:nvGrpSpPr>
        <p:grpSpPr>
          <a:xfrm>
            <a:off x="3421841" y="2143768"/>
            <a:ext cx="1652173" cy="391517"/>
            <a:chOff x="3512551" y="2358270"/>
            <a:chExt cx="1597383" cy="378533"/>
          </a:xfrm>
        </p:grpSpPr>
        <p:cxnSp>
          <p:nvCxnSpPr>
            <p:cNvPr id="4183" name="Google Shape;4183;p71"/>
            <p:cNvCxnSpPr>
              <a:stCxn id="4184" idx="6"/>
              <a:endCxn id="418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186" name="Google Shape;4186;p71"/>
            <p:cNvGrpSpPr/>
            <p:nvPr/>
          </p:nvGrpSpPr>
          <p:grpSpPr>
            <a:xfrm>
              <a:off x="3512551" y="2358270"/>
              <a:ext cx="225647" cy="307714"/>
              <a:chOff x="2182679" y="2004714"/>
              <a:chExt cx="792300" cy="1080458"/>
            </a:xfrm>
          </p:grpSpPr>
          <p:cxnSp>
            <p:nvCxnSpPr>
              <p:cNvPr id="4187" name="Google Shape;4187;p71"/>
              <p:cNvCxnSpPr>
                <a:stCxn id="418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184" name="Google Shape;4184;p71"/>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1"/>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71"/>
            <p:cNvGrpSpPr/>
            <p:nvPr/>
          </p:nvGrpSpPr>
          <p:grpSpPr>
            <a:xfrm>
              <a:off x="3969644" y="2440153"/>
              <a:ext cx="225853" cy="296651"/>
              <a:chOff x="3775710" y="1729289"/>
              <a:chExt cx="136500" cy="179289"/>
            </a:xfrm>
          </p:grpSpPr>
          <p:cxnSp>
            <p:nvCxnSpPr>
              <p:cNvPr id="4190" name="Google Shape;4190;p71"/>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191" name="Google Shape;4191;p71"/>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1"/>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71"/>
            <p:cNvGrpSpPr/>
            <p:nvPr/>
          </p:nvGrpSpPr>
          <p:grpSpPr>
            <a:xfrm>
              <a:off x="4427051" y="2358270"/>
              <a:ext cx="225647" cy="307714"/>
              <a:chOff x="5393704" y="2004714"/>
              <a:chExt cx="792300" cy="1080458"/>
            </a:xfrm>
          </p:grpSpPr>
          <p:cxnSp>
            <p:nvCxnSpPr>
              <p:cNvPr id="4194" name="Google Shape;4194;p71"/>
              <p:cNvCxnSpPr>
                <a:stCxn id="419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196" name="Google Shape;4196;p71"/>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1"/>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71"/>
            <p:cNvGrpSpPr/>
            <p:nvPr/>
          </p:nvGrpSpPr>
          <p:grpSpPr>
            <a:xfrm>
              <a:off x="4884287" y="2440252"/>
              <a:ext cx="225647" cy="296532"/>
              <a:chOff x="6999166" y="2292572"/>
              <a:chExt cx="792300" cy="1041192"/>
            </a:xfrm>
          </p:grpSpPr>
          <p:cxnSp>
            <p:nvCxnSpPr>
              <p:cNvPr id="4198" name="Google Shape;4198;p71"/>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185" name="Google Shape;4185;p71"/>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1"/>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0" name="Google Shape;4200;p71"/>
          <p:cNvGrpSpPr/>
          <p:nvPr/>
        </p:nvGrpSpPr>
        <p:grpSpPr>
          <a:xfrm>
            <a:off x="6842649" y="979967"/>
            <a:ext cx="1581844" cy="732818"/>
            <a:chOff x="634175" y="2986275"/>
            <a:chExt cx="3147949" cy="1458344"/>
          </a:xfrm>
        </p:grpSpPr>
        <p:cxnSp>
          <p:nvCxnSpPr>
            <p:cNvPr id="4201" name="Google Shape;4201;p71"/>
            <p:cNvCxnSpPr>
              <a:stCxn id="4202" idx="4"/>
              <a:endCxn id="420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204" name="Google Shape;4204;p71"/>
            <p:cNvCxnSpPr>
              <a:stCxn id="4203" idx="0"/>
              <a:endCxn id="420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206" name="Google Shape;4206;p71"/>
            <p:cNvCxnSpPr>
              <a:stCxn id="4205" idx="4"/>
              <a:endCxn id="420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208" name="Google Shape;4208;p71"/>
            <p:cNvCxnSpPr>
              <a:stCxn id="4207" idx="0"/>
              <a:endCxn id="420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209" name="Google Shape;4209;p71"/>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05" name="Google Shape;4205;p71"/>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02" name="Google Shape;4202;p71"/>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07" name="Google Shape;4207;p71"/>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03" name="Google Shape;4203;p71"/>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210" name="Google Shape;4210;p71"/>
          <p:cNvGrpSpPr/>
          <p:nvPr/>
        </p:nvGrpSpPr>
        <p:grpSpPr>
          <a:xfrm>
            <a:off x="3410364" y="2674277"/>
            <a:ext cx="1675128" cy="313674"/>
            <a:chOff x="998425" y="1182125"/>
            <a:chExt cx="1065400" cy="199500"/>
          </a:xfrm>
        </p:grpSpPr>
        <p:sp>
          <p:nvSpPr>
            <p:cNvPr id="4211" name="Google Shape;4211;p71"/>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1"/>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1"/>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1"/>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1"/>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71"/>
          <p:cNvGrpSpPr/>
          <p:nvPr/>
        </p:nvGrpSpPr>
        <p:grpSpPr>
          <a:xfrm>
            <a:off x="3410363" y="3630244"/>
            <a:ext cx="1675129" cy="525345"/>
            <a:chOff x="5194708" y="3484366"/>
            <a:chExt cx="3148148" cy="987304"/>
          </a:xfrm>
        </p:grpSpPr>
        <p:grpSp>
          <p:nvGrpSpPr>
            <p:cNvPr id="4217" name="Google Shape;4217;p71"/>
            <p:cNvGrpSpPr/>
            <p:nvPr/>
          </p:nvGrpSpPr>
          <p:grpSpPr>
            <a:xfrm>
              <a:off x="7531521" y="3484366"/>
              <a:ext cx="811335" cy="987304"/>
              <a:chOff x="3379425" y="1617275"/>
              <a:chExt cx="1090650" cy="1327200"/>
            </a:xfrm>
          </p:grpSpPr>
          <p:sp>
            <p:nvSpPr>
              <p:cNvPr id="4218" name="Google Shape;4218;p71"/>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1"/>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1"/>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71"/>
            <p:cNvGrpSpPr/>
            <p:nvPr/>
          </p:nvGrpSpPr>
          <p:grpSpPr>
            <a:xfrm>
              <a:off x="6752546" y="3484366"/>
              <a:ext cx="811428" cy="987304"/>
              <a:chOff x="2332275" y="1617275"/>
              <a:chExt cx="1090775" cy="1327200"/>
            </a:xfrm>
          </p:grpSpPr>
          <p:sp>
            <p:nvSpPr>
              <p:cNvPr id="4222" name="Google Shape;4222;p71"/>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1"/>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1"/>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71"/>
            <p:cNvGrpSpPr/>
            <p:nvPr/>
          </p:nvGrpSpPr>
          <p:grpSpPr>
            <a:xfrm>
              <a:off x="5973664" y="3484366"/>
              <a:ext cx="811335" cy="987304"/>
              <a:chOff x="1285250" y="1617275"/>
              <a:chExt cx="1090650" cy="1327200"/>
            </a:xfrm>
          </p:grpSpPr>
          <p:sp>
            <p:nvSpPr>
              <p:cNvPr id="4226" name="Google Shape;4226;p71"/>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1"/>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1"/>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71"/>
            <p:cNvGrpSpPr/>
            <p:nvPr/>
          </p:nvGrpSpPr>
          <p:grpSpPr>
            <a:xfrm>
              <a:off x="5194708" y="3484366"/>
              <a:ext cx="811409" cy="987304"/>
              <a:chOff x="238125" y="1617275"/>
              <a:chExt cx="1090750" cy="1327200"/>
            </a:xfrm>
          </p:grpSpPr>
          <p:sp>
            <p:nvSpPr>
              <p:cNvPr id="4230" name="Google Shape;4230;p71"/>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1"/>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1"/>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3" name="Google Shape;4233;p71"/>
          <p:cNvGrpSpPr/>
          <p:nvPr/>
        </p:nvGrpSpPr>
        <p:grpSpPr>
          <a:xfrm>
            <a:off x="6844048" y="2276133"/>
            <a:ext cx="1579046" cy="522230"/>
            <a:chOff x="6853641" y="2534077"/>
            <a:chExt cx="1515545" cy="501229"/>
          </a:xfrm>
        </p:grpSpPr>
        <p:grpSp>
          <p:nvGrpSpPr>
            <p:cNvPr id="4234" name="Google Shape;4234;p71"/>
            <p:cNvGrpSpPr/>
            <p:nvPr/>
          </p:nvGrpSpPr>
          <p:grpSpPr>
            <a:xfrm>
              <a:off x="6853641" y="2618923"/>
              <a:ext cx="1515545" cy="324556"/>
              <a:chOff x="6853641" y="2618923"/>
              <a:chExt cx="1515545" cy="324556"/>
            </a:xfrm>
          </p:grpSpPr>
          <p:sp>
            <p:nvSpPr>
              <p:cNvPr id="4235" name="Google Shape;4235;p71"/>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1"/>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1"/>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1"/>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1"/>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0" name="Google Shape;4240;p71"/>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1"/>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1"/>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1"/>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1"/>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71"/>
          <p:cNvGrpSpPr/>
          <p:nvPr/>
        </p:nvGrpSpPr>
        <p:grpSpPr>
          <a:xfrm>
            <a:off x="3438940" y="3151173"/>
            <a:ext cx="1617976" cy="346616"/>
            <a:chOff x="1808063" y="4294338"/>
            <a:chExt cx="3370782" cy="721817"/>
          </a:xfrm>
        </p:grpSpPr>
        <p:sp>
          <p:nvSpPr>
            <p:cNvPr id="4246" name="Google Shape;4246;p71"/>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1"/>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1"/>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1"/>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1"/>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1"/>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1"/>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1"/>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1"/>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1"/>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71"/>
          <p:cNvGrpSpPr/>
          <p:nvPr/>
        </p:nvGrpSpPr>
        <p:grpSpPr>
          <a:xfrm>
            <a:off x="5264936" y="3817923"/>
            <a:ext cx="1417067" cy="350605"/>
            <a:chOff x="4234950" y="2101012"/>
            <a:chExt cx="4219974" cy="1044090"/>
          </a:xfrm>
        </p:grpSpPr>
        <p:sp>
          <p:nvSpPr>
            <p:cNvPr id="4257" name="Google Shape;4257;p71"/>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1"/>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1"/>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1"/>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1"/>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1"/>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1"/>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1"/>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1"/>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1"/>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1"/>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1"/>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1"/>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1"/>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1"/>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1"/>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71"/>
          <p:cNvGrpSpPr/>
          <p:nvPr/>
        </p:nvGrpSpPr>
        <p:grpSpPr>
          <a:xfrm>
            <a:off x="6840408" y="1808681"/>
            <a:ext cx="1586327" cy="371557"/>
            <a:chOff x="1247650" y="2075423"/>
            <a:chExt cx="6648477" cy="1557238"/>
          </a:xfrm>
        </p:grpSpPr>
        <p:sp>
          <p:nvSpPr>
            <p:cNvPr id="4274" name="Google Shape;4274;p71"/>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1"/>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1"/>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1"/>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1"/>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1"/>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0" name="Google Shape;4280;p71"/>
          <p:cNvGrpSpPr/>
          <p:nvPr/>
        </p:nvGrpSpPr>
        <p:grpSpPr>
          <a:xfrm>
            <a:off x="5271678" y="961870"/>
            <a:ext cx="1415601" cy="1648533"/>
            <a:chOff x="1839112" y="2209163"/>
            <a:chExt cx="1918159" cy="2233784"/>
          </a:xfrm>
        </p:grpSpPr>
        <p:sp>
          <p:nvSpPr>
            <p:cNvPr id="4281" name="Google Shape;4281;p71"/>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1"/>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1"/>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84" name="Google Shape;4284;p71"/>
            <p:cNvCxnSpPr>
              <a:stCxn id="4281" idx="6"/>
              <a:endCxn id="428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285" name="Google Shape;4285;p71"/>
            <p:cNvCxnSpPr>
              <a:stCxn id="4282" idx="4"/>
              <a:endCxn id="428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287" name="Google Shape;4287;p71"/>
            <p:cNvCxnSpPr>
              <a:stCxn id="4286" idx="6"/>
              <a:endCxn id="428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288" name="Google Shape;4288;p71"/>
            <p:cNvCxnSpPr>
              <a:stCxn id="4283" idx="4"/>
              <a:endCxn id="428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286" name="Google Shape;4286;p71"/>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1"/>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1"/>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91" name="Google Shape;4291;p71"/>
            <p:cNvCxnSpPr>
              <a:endCxn id="429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292" name="Google Shape;4292;p71"/>
          <p:cNvGrpSpPr/>
          <p:nvPr/>
        </p:nvGrpSpPr>
        <p:grpSpPr>
          <a:xfrm>
            <a:off x="3428944" y="979954"/>
            <a:ext cx="1637968" cy="154942"/>
            <a:chOff x="238125" y="2506075"/>
            <a:chExt cx="7115411" cy="673075"/>
          </a:xfrm>
        </p:grpSpPr>
        <p:sp>
          <p:nvSpPr>
            <p:cNvPr id="4293" name="Google Shape;4293;p71"/>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1"/>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1"/>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1"/>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1"/>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71"/>
          <p:cNvGrpSpPr/>
          <p:nvPr/>
        </p:nvGrpSpPr>
        <p:grpSpPr>
          <a:xfrm>
            <a:off x="1969680" y="1294672"/>
            <a:ext cx="1262932" cy="785408"/>
            <a:chOff x="548861" y="389676"/>
            <a:chExt cx="3843371" cy="2390163"/>
          </a:xfrm>
        </p:grpSpPr>
        <p:cxnSp>
          <p:nvCxnSpPr>
            <p:cNvPr id="4299" name="Google Shape;4299;p71"/>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00" name="Google Shape;4300;p71"/>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01" name="Google Shape;4301;p71"/>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02" name="Google Shape;4302;p71"/>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303" name="Google Shape;4303;p71"/>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304" name="Google Shape;4304;p71"/>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05" name="Google Shape;4305;p71"/>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306" name="Google Shape;4306;p71"/>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1"/>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1"/>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1"/>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1"/>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1"/>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71"/>
          <p:cNvGrpSpPr/>
          <p:nvPr/>
        </p:nvGrpSpPr>
        <p:grpSpPr>
          <a:xfrm>
            <a:off x="757812" y="2401550"/>
            <a:ext cx="1412054" cy="633562"/>
            <a:chOff x="1187400" y="2529299"/>
            <a:chExt cx="6769193" cy="2241903"/>
          </a:xfrm>
        </p:grpSpPr>
        <p:sp>
          <p:nvSpPr>
            <p:cNvPr id="4313" name="Google Shape;4313;p71"/>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314" name="Google Shape;4314;p71"/>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15" name="Google Shape;4315;p71"/>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16" name="Google Shape;4316;p71"/>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17" name="Google Shape;4317;p71"/>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18" name="Google Shape;4318;p71"/>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19" name="Google Shape;4319;p71"/>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320" name="Google Shape;4320;p71"/>
            <p:cNvCxnSpPr>
              <a:stCxn id="4313" idx="2"/>
              <a:endCxn id="431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21" name="Google Shape;4321;p71"/>
            <p:cNvCxnSpPr>
              <a:stCxn id="4315" idx="0"/>
              <a:endCxn id="431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22" name="Google Shape;4322;p71"/>
            <p:cNvCxnSpPr>
              <a:stCxn id="4315" idx="2"/>
              <a:endCxn id="431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23" name="Google Shape;4323;p71"/>
            <p:cNvCxnSpPr>
              <a:stCxn id="4316" idx="0"/>
              <a:endCxn id="431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24" name="Google Shape;4324;p71"/>
            <p:cNvCxnSpPr>
              <a:stCxn id="4314" idx="2"/>
              <a:endCxn id="431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25" name="Google Shape;4325;p71"/>
            <p:cNvCxnSpPr>
              <a:stCxn id="4318" idx="0"/>
              <a:endCxn id="431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326" name="Google Shape;4326;p71"/>
          <p:cNvGrpSpPr/>
          <p:nvPr/>
        </p:nvGrpSpPr>
        <p:grpSpPr>
          <a:xfrm>
            <a:off x="6844058" y="2894258"/>
            <a:ext cx="1579035" cy="540873"/>
            <a:chOff x="6895650" y="3126697"/>
            <a:chExt cx="1436662" cy="492105"/>
          </a:xfrm>
        </p:grpSpPr>
        <p:sp>
          <p:nvSpPr>
            <p:cNvPr id="4327" name="Google Shape;4327;p71"/>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1"/>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1"/>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1"/>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1"/>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2" name="Google Shape;4332;p71"/>
            <p:cNvGrpSpPr/>
            <p:nvPr/>
          </p:nvGrpSpPr>
          <p:grpSpPr>
            <a:xfrm>
              <a:off x="6995957" y="3335810"/>
              <a:ext cx="1230393" cy="71754"/>
              <a:chOff x="6995957" y="3287964"/>
              <a:chExt cx="1230393" cy="71754"/>
            </a:xfrm>
          </p:grpSpPr>
          <p:sp>
            <p:nvSpPr>
              <p:cNvPr id="4333" name="Google Shape;4333;p71"/>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1"/>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1"/>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1"/>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1"/>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8" name="Google Shape;4338;p71"/>
          <p:cNvGrpSpPr/>
          <p:nvPr/>
        </p:nvGrpSpPr>
        <p:grpSpPr>
          <a:xfrm>
            <a:off x="6842640" y="3531021"/>
            <a:ext cx="1581862" cy="650625"/>
            <a:chOff x="6777990" y="3710194"/>
            <a:chExt cx="1646915" cy="677382"/>
          </a:xfrm>
        </p:grpSpPr>
        <p:grpSp>
          <p:nvGrpSpPr>
            <p:cNvPr id="4339" name="Google Shape;4339;p71"/>
            <p:cNvGrpSpPr/>
            <p:nvPr/>
          </p:nvGrpSpPr>
          <p:grpSpPr>
            <a:xfrm>
              <a:off x="6777990" y="3874492"/>
              <a:ext cx="411129" cy="513083"/>
              <a:chOff x="6777990" y="3874492"/>
              <a:chExt cx="411129" cy="513083"/>
            </a:xfrm>
          </p:grpSpPr>
          <p:cxnSp>
            <p:nvCxnSpPr>
              <p:cNvPr id="4340" name="Google Shape;4340;p71"/>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41" name="Google Shape;4341;p71"/>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71"/>
            <p:cNvGrpSpPr/>
            <p:nvPr/>
          </p:nvGrpSpPr>
          <p:grpSpPr>
            <a:xfrm>
              <a:off x="7188425" y="3710194"/>
              <a:ext cx="411123" cy="520535"/>
              <a:chOff x="7188425" y="3710194"/>
              <a:chExt cx="411123" cy="520535"/>
            </a:xfrm>
          </p:grpSpPr>
          <p:cxnSp>
            <p:nvCxnSpPr>
              <p:cNvPr id="4343" name="Google Shape;4343;p71"/>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44" name="Google Shape;4344;p71"/>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71"/>
            <p:cNvGrpSpPr/>
            <p:nvPr/>
          </p:nvGrpSpPr>
          <p:grpSpPr>
            <a:xfrm>
              <a:off x="7603341" y="3874492"/>
              <a:ext cx="411474" cy="513083"/>
              <a:chOff x="7603341" y="3874492"/>
              <a:chExt cx="411474" cy="513083"/>
            </a:xfrm>
          </p:grpSpPr>
          <p:cxnSp>
            <p:nvCxnSpPr>
              <p:cNvPr id="4346" name="Google Shape;4346;p71"/>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47" name="Google Shape;4347;p71"/>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71"/>
            <p:cNvGrpSpPr/>
            <p:nvPr/>
          </p:nvGrpSpPr>
          <p:grpSpPr>
            <a:xfrm>
              <a:off x="8013776" y="3722847"/>
              <a:ext cx="411129" cy="507881"/>
              <a:chOff x="8013776" y="3722847"/>
              <a:chExt cx="411129" cy="507881"/>
            </a:xfrm>
          </p:grpSpPr>
          <p:cxnSp>
            <p:nvCxnSpPr>
              <p:cNvPr id="4349" name="Google Shape;4349;p71"/>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350" name="Google Shape;4350;p71"/>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1" name="Google Shape;4351;p71"/>
          <p:cNvGrpSpPr/>
          <p:nvPr/>
        </p:nvGrpSpPr>
        <p:grpSpPr>
          <a:xfrm>
            <a:off x="5262155" y="2703861"/>
            <a:ext cx="1421889" cy="1020603"/>
            <a:chOff x="5190863" y="2824811"/>
            <a:chExt cx="1544860" cy="1108869"/>
          </a:xfrm>
        </p:grpSpPr>
        <p:grpSp>
          <p:nvGrpSpPr>
            <p:cNvPr id="4352" name="Google Shape;4352;p71"/>
            <p:cNvGrpSpPr/>
            <p:nvPr/>
          </p:nvGrpSpPr>
          <p:grpSpPr>
            <a:xfrm>
              <a:off x="5938695" y="3176919"/>
              <a:ext cx="685761" cy="404739"/>
              <a:chOff x="5938695" y="3176919"/>
              <a:chExt cx="685761" cy="404739"/>
            </a:xfrm>
          </p:grpSpPr>
          <p:grpSp>
            <p:nvGrpSpPr>
              <p:cNvPr id="4353" name="Google Shape;4353;p71"/>
              <p:cNvGrpSpPr/>
              <p:nvPr/>
            </p:nvGrpSpPr>
            <p:grpSpPr>
              <a:xfrm>
                <a:off x="5938695" y="3176919"/>
                <a:ext cx="685761" cy="404739"/>
                <a:chOff x="5938695" y="3176919"/>
                <a:chExt cx="685761" cy="404739"/>
              </a:xfrm>
            </p:grpSpPr>
            <p:sp>
              <p:nvSpPr>
                <p:cNvPr id="4354" name="Google Shape;4354;p71"/>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1"/>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6" name="Google Shape;4356;p71"/>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7" name="Google Shape;4357;p71"/>
            <p:cNvGrpSpPr/>
            <p:nvPr/>
          </p:nvGrpSpPr>
          <p:grpSpPr>
            <a:xfrm>
              <a:off x="5305233" y="3176835"/>
              <a:ext cx="685971" cy="404655"/>
              <a:chOff x="5305233" y="3176835"/>
              <a:chExt cx="685971" cy="404655"/>
            </a:xfrm>
          </p:grpSpPr>
          <p:grpSp>
            <p:nvGrpSpPr>
              <p:cNvPr id="4358" name="Google Shape;4358;p71"/>
              <p:cNvGrpSpPr/>
              <p:nvPr/>
            </p:nvGrpSpPr>
            <p:grpSpPr>
              <a:xfrm>
                <a:off x="5305233" y="3176835"/>
                <a:ext cx="685971" cy="404655"/>
                <a:chOff x="5305233" y="3176835"/>
                <a:chExt cx="685971" cy="404655"/>
              </a:xfrm>
            </p:grpSpPr>
            <p:sp>
              <p:nvSpPr>
                <p:cNvPr id="4359" name="Google Shape;4359;p71"/>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1"/>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1" name="Google Shape;4361;p71"/>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2" name="Google Shape;4362;p71"/>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3" name="Google Shape;4363;p71"/>
            <p:cNvGrpSpPr/>
            <p:nvPr/>
          </p:nvGrpSpPr>
          <p:grpSpPr>
            <a:xfrm>
              <a:off x="5657361" y="2824811"/>
              <a:ext cx="1078361" cy="404655"/>
              <a:chOff x="5657361" y="2824811"/>
              <a:chExt cx="1078361" cy="404655"/>
            </a:xfrm>
          </p:grpSpPr>
          <p:grpSp>
            <p:nvGrpSpPr>
              <p:cNvPr id="4364" name="Google Shape;4364;p71"/>
              <p:cNvGrpSpPr/>
              <p:nvPr/>
            </p:nvGrpSpPr>
            <p:grpSpPr>
              <a:xfrm>
                <a:off x="5657361" y="2824811"/>
                <a:ext cx="1078361" cy="404655"/>
                <a:chOff x="5657361" y="2824811"/>
                <a:chExt cx="1078361" cy="404655"/>
              </a:xfrm>
            </p:grpSpPr>
            <p:grpSp>
              <p:nvGrpSpPr>
                <p:cNvPr id="4365" name="Google Shape;4365;p71"/>
                <p:cNvGrpSpPr/>
                <p:nvPr/>
              </p:nvGrpSpPr>
              <p:grpSpPr>
                <a:xfrm>
                  <a:off x="5938485" y="2824811"/>
                  <a:ext cx="797237" cy="404655"/>
                  <a:chOff x="5938485" y="2824811"/>
                  <a:chExt cx="797237" cy="404655"/>
                </a:xfrm>
              </p:grpSpPr>
              <p:sp>
                <p:nvSpPr>
                  <p:cNvPr id="4366" name="Google Shape;4366;p71"/>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1"/>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8" name="Google Shape;4368;p71"/>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9" name="Google Shape;4369;p71"/>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71"/>
            <p:cNvGrpSpPr/>
            <p:nvPr/>
          </p:nvGrpSpPr>
          <p:grpSpPr>
            <a:xfrm>
              <a:off x="5190863" y="3528942"/>
              <a:ext cx="1078026" cy="404739"/>
              <a:chOff x="5190863" y="3528942"/>
              <a:chExt cx="1078026" cy="404739"/>
            </a:xfrm>
          </p:grpSpPr>
          <p:sp>
            <p:nvSpPr>
              <p:cNvPr id="4371" name="Google Shape;4371;p71"/>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2" name="Google Shape;4372;p71"/>
              <p:cNvGrpSpPr/>
              <p:nvPr/>
            </p:nvGrpSpPr>
            <p:grpSpPr>
              <a:xfrm>
                <a:off x="5190863" y="3528942"/>
                <a:ext cx="1078026" cy="404739"/>
                <a:chOff x="5190863" y="3528942"/>
                <a:chExt cx="1078026" cy="404739"/>
              </a:xfrm>
            </p:grpSpPr>
            <p:sp>
              <p:nvSpPr>
                <p:cNvPr id="4373" name="Google Shape;4373;p71"/>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1"/>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75" name="Google Shape;4375;p71"/>
          <p:cNvGrpSpPr/>
          <p:nvPr/>
        </p:nvGrpSpPr>
        <p:grpSpPr>
          <a:xfrm>
            <a:off x="728162" y="1268329"/>
            <a:ext cx="1086719" cy="879487"/>
            <a:chOff x="803162" y="1474292"/>
            <a:chExt cx="1086719" cy="879487"/>
          </a:xfrm>
        </p:grpSpPr>
        <p:grpSp>
          <p:nvGrpSpPr>
            <p:cNvPr id="4376" name="Google Shape;4376;p71"/>
            <p:cNvGrpSpPr/>
            <p:nvPr/>
          </p:nvGrpSpPr>
          <p:grpSpPr>
            <a:xfrm>
              <a:off x="803162" y="1625948"/>
              <a:ext cx="445856" cy="576579"/>
              <a:chOff x="803162" y="1625948"/>
              <a:chExt cx="445856" cy="576579"/>
            </a:xfrm>
          </p:grpSpPr>
          <p:sp>
            <p:nvSpPr>
              <p:cNvPr id="4377" name="Google Shape;4377;p71"/>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8" name="Google Shape;4378;p71"/>
              <p:cNvGrpSpPr/>
              <p:nvPr/>
            </p:nvGrpSpPr>
            <p:grpSpPr>
              <a:xfrm>
                <a:off x="1056023" y="1625948"/>
                <a:ext cx="192995" cy="576579"/>
                <a:chOff x="1056023" y="1625948"/>
                <a:chExt cx="192995" cy="576579"/>
              </a:xfrm>
            </p:grpSpPr>
            <p:sp>
              <p:nvSpPr>
                <p:cNvPr id="4379" name="Google Shape;4379;p71"/>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1"/>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1"/>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1"/>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1"/>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4" name="Google Shape;4384;p71"/>
            <p:cNvGrpSpPr/>
            <p:nvPr/>
          </p:nvGrpSpPr>
          <p:grpSpPr>
            <a:xfrm>
              <a:off x="1371406" y="1474292"/>
              <a:ext cx="518475" cy="879487"/>
              <a:chOff x="1398231" y="1474292"/>
              <a:chExt cx="518475" cy="879487"/>
            </a:xfrm>
          </p:grpSpPr>
          <p:grpSp>
            <p:nvGrpSpPr>
              <p:cNvPr id="4385" name="Google Shape;4385;p71"/>
              <p:cNvGrpSpPr/>
              <p:nvPr/>
            </p:nvGrpSpPr>
            <p:grpSpPr>
              <a:xfrm>
                <a:off x="1398231" y="1474292"/>
                <a:ext cx="518475" cy="341643"/>
                <a:chOff x="1398231" y="1474292"/>
                <a:chExt cx="518475" cy="341643"/>
              </a:xfrm>
            </p:grpSpPr>
            <p:sp>
              <p:nvSpPr>
                <p:cNvPr id="4386" name="Google Shape;4386;p71"/>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7" name="Google Shape;4387;p71"/>
                <p:cNvGrpSpPr/>
                <p:nvPr/>
              </p:nvGrpSpPr>
              <p:grpSpPr>
                <a:xfrm>
                  <a:off x="1616453" y="1474292"/>
                  <a:ext cx="300253" cy="341643"/>
                  <a:chOff x="1616453" y="1475379"/>
                  <a:chExt cx="300253" cy="341643"/>
                </a:xfrm>
              </p:grpSpPr>
              <p:sp>
                <p:nvSpPr>
                  <p:cNvPr id="4388" name="Google Shape;4388;p71"/>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1"/>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1"/>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1"/>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1"/>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1"/>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1"/>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5" name="Google Shape;4395;p71"/>
                  <p:cNvGrpSpPr/>
                  <p:nvPr/>
                </p:nvGrpSpPr>
                <p:grpSpPr>
                  <a:xfrm>
                    <a:off x="1839639" y="1475379"/>
                    <a:ext cx="77067" cy="341643"/>
                    <a:chOff x="1839639" y="1475379"/>
                    <a:chExt cx="77067" cy="341643"/>
                  </a:xfrm>
                </p:grpSpPr>
                <p:sp>
                  <p:nvSpPr>
                    <p:cNvPr id="4396" name="Google Shape;4396;p71"/>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1"/>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98" name="Google Shape;4398;p71"/>
              <p:cNvGrpSpPr/>
              <p:nvPr/>
            </p:nvGrpSpPr>
            <p:grpSpPr>
              <a:xfrm>
                <a:off x="1398451" y="2012951"/>
                <a:ext cx="518255" cy="340828"/>
                <a:chOff x="1398451" y="2012951"/>
                <a:chExt cx="518255" cy="340828"/>
              </a:xfrm>
            </p:grpSpPr>
            <p:sp>
              <p:nvSpPr>
                <p:cNvPr id="4399" name="Google Shape;4399;p71"/>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0" name="Google Shape;4400;p71"/>
                <p:cNvGrpSpPr/>
                <p:nvPr/>
              </p:nvGrpSpPr>
              <p:grpSpPr>
                <a:xfrm>
                  <a:off x="1616453" y="2012951"/>
                  <a:ext cx="300253" cy="340828"/>
                  <a:chOff x="1616453" y="2013538"/>
                  <a:chExt cx="300253" cy="340828"/>
                </a:xfrm>
              </p:grpSpPr>
              <p:sp>
                <p:nvSpPr>
                  <p:cNvPr id="4401" name="Google Shape;4401;p71"/>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1"/>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1"/>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1"/>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1"/>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1"/>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1"/>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8" name="Google Shape;4408;p71"/>
                  <p:cNvGrpSpPr/>
                  <p:nvPr/>
                </p:nvGrpSpPr>
                <p:grpSpPr>
                  <a:xfrm>
                    <a:off x="1839639" y="2013538"/>
                    <a:ext cx="77067" cy="340828"/>
                    <a:chOff x="1839639" y="2013538"/>
                    <a:chExt cx="77067" cy="340828"/>
                  </a:xfrm>
                </p:grpSpPr>
                <p:sp>
                  <p:nvSpPr>
                    <p:cNvPr id="4409" name="Google Shape;4409;p71"/>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1"/>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411" name="Google Shape;4411;p71"/>
          <p:cNvGrpSpPr/>
          <p:nvPr/>
        </p:nvGrpSpPr>
        <p:grpSpPr>
          <a:xfrm>
            <a:off x="724986" y="3399516"/>
            <a:ext cx="1368681" cy="682918"/>
            <a:chOff x="724986" y="3605478"/>
            <a:chExt cx="1368681" cy="682918"/>
          </a:xfrm>
        </p:grpSpPr>
        <p:grpSp>
          <p:nvGrpSpPr>
            <p:cNvPr id="4412" name="Google Shape;4412;p71"/>
            <p:cNvGrpSpPr/>
            <p:nvPr/>
          </p:nvGrpSpPr>
          <p:grpSpPr>
            <a:xfrm>
              <a:off x="1289102" y="3823629"/>
              <a:ext cx="240442" cy="250435"/>
              <a:chOff x="-165066" y="3843615"/>
              <a:chExt cx="221259" cy="230455"/>
            </a:xfrm>
          </p:grpSpPr>
          <p:sp>
            <p:nvSpPr>
              <p:cNvPr id="4413" name="Google Shape;4413;p71"/>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1"/>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1"/>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1"/>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1"/>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1"/>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1"/>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1"/>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1"/>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1"/>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1"/>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1"/>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1"/>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1"/>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1"/>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1"/>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1"/>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1"/>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1"/>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1"/>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71"/>
            <p:cNvGrpSpPr/>
            <p:nvPr/>
          </p:nvGrpSpPr>
          <p:grpSpPr>
            <a:xfrm>
              <a:off x="724986" y="3605478"/>
              <a:ext cx="1368681" cy="682918"/>
              <a:chOff x="724986" y="3605478"/>
              <a:chExt cx="1368681" cy="682918"/>
            </a:xfrm>
          </p:grpSpPr>
          <p:grpSp>
            <p:nvGrpSpPr>
              <p:cNvPr id="4434" name="Google Shape;4434;p71"/>
              <p:cNvGrpSpPr/>
              <p:nvPr/>
            </p:nvGrpSpPr>
            <p:grpSpPr>
              <a:xfrm>
                <a:off x="1498221" y="4047614"/>
                <a:ext cx="529172" cy="240783"/>
                <a:chOff x="1498221" y="4047614"/>
                <a:chExt cx="529172" cy="240783"/>
              </a:xfrm>
            </p:grpSpPr>
            <p:grpSp>
              <p:nvGrpSpPr>
                <p:cNvPr id="4435" name="Google Shape;4435;p71"/>
                <p:cNvGrpSpPr/>
                <p:nvPr/>
              </p:nvGrpSpPr>
              <p:grpSpPr>
                <a:xfrm>
                  <a:off x="1826655" y="4224370"/>
                  <a:ext cx="200738" cy="25631"/>
                  <a:chOff x="1826655" y="4224370"/>
                  <a:chExt cx="200738" cy="25631"/>
                </a:xfrm>
              </p:grpSpPr>
              <p:sp>
                <p:nvSpPr>
                  <p:cNvPr id="4436" name="Google Shape;4436;p71"/>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1"/>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8" name="Google Shape;4438;p71"/>
                <p:cNvGrpSpPr/>
                <p:nvPr/>
              </p:nvGrpSpPr>
              <p:grpSpPr>
                <a:xfrm>
                  <a:off x="1498221" y="4047614"/>
                  <a:ext cx="328444" cy="240783"/>
                  <a:chOff x="1498221" y="4047614"/>
                  <a:chExt cx="328444" cy="240783"/>
                </a:xfrm>
              </p:grpSpPr>
              <p:sp>
                <p:nvSpPr>
                  <p:cNvPr id="4439" name="Google Shape;4439;p71"/>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0" name="Google Shape;4440;p71"/>
                  <p:cNvGrpSpPr/>
                  <p:nvPr/>
                </p:nvGrpSpPr>
                <p:grpSpPr>
                  <a:xfrm>
                    <a:off x="1498221" y="4047614"/>
                    <a:ext cx="150566" cy="190416"/>
                    <a:chOff x="1498221" y="4047614"/>
                    <a:chExt cx="150566" cy="190416"/>
                  </a:xfrm>
                </p:grpSpPr>
                <p:sp>
                  <p:nvSpPr>
                    <p:cNvPr id="4441" name="Google Shape;4441;p71"/>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1"/>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43" name="Google Shape;4443;p71"/>
              <p:cNvGrpSpPr/>
              <p:nvPr/>
            </p:nvGrpSpPr>
            <p:grpSpPr>
              <a:xfrm>
                <a:off x="1560718" y="3800594"/>
                <a:ext cx="532948" cy="302090"/>
                <a:chOff x="1560718" y="3800594"/>
                <a:chExt cx="532948" cy="302090"/>
              </a:xfrm>
            </p:grpSpPr>
            <p:grpSp>
              <p:nvGrpSpPr>
                <p:cNvPr id="4444" name="Google Shape;4444;p71"/>
                <p:cNvGrpSpPr/>
                <p:nvPr/>
              </p:nvGrpSpPr>
              <p:grpSpPr>
                <a:xfrm>
                  <a:off x="1912179" y="3827344"/>
                  <a:ext cx="181487" cy="25631"/>
                  <a:chOff x="1912179" y="3827344"/>
                  <a:chExt cx="181487" cy="25631"/>
                </a:xfrm>
              </p:grpSpPr>
              <p:sp>
                <p:nvSpPr>
                  <p:cNvPr id="4445" name="Google Shape;4445;p71"/>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1"/>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7" name="Google Shape;4447;p71"/>
                <p:cNvGrpSpPr/>
                <p:nvPr/>
              </p:nvGrpSpPr>
              <p:grpSpPr>
                <a:xfrm>
                  <a:off x="1912179" y="4044505"/>
                  <a:ext cx="181487" cy="25622"/>
                  <a:chOff x="1912179" y="4044506"/>
                  <a:chExt cx="181487" cy="25622"/>
                </a:xfrm>
              </p:grpSpPr>
              <p:sp>
                <p:nvSpPr>
                  <p:cNvPr id="4448" name="Google Shape;4448;p71"/>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1"/>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0" name="Google Shape;4450;p71"/>
                <p:cNvGrpSpPr/>
                <p:nvPr/>
              </p:nvGrpSpPr>
              <p:grpSpPr>
                <a:xfrm>
                  <a:off x="1560718" y="3800594"/>
                  <a:ext cx="351472" cy="302090"/>
                  <a:chOff x="1560718" y="3800594"/>
                  <a:chExt cx="351472" cy="302090"/>
                </a:xfrm>
              </p:grpSpPr>
              <p:grpSp>
                <p:nvGrpSpPr>
                  <p:cNvPr id="4451" name="Google Shape;4451;p71"/>
                  <p:cNvGrpSpPr/>
                  <p:nvPr/>
                </p:nvGrpSpPr>
                <p:grpSpPr>
                  <a:xfrm>
                    <a:off x="1560718" y="3842857"/>
                    <a:ext cx="173586" cy="217131"/>
                    <a:chOff x="1560718" y="3842857"/>
                    <a:chExt cx="173586" cy="217131"/>
                  </a:xfrm>
                </p:grpSpPr>
                <p:sp>
                  <p:nvSpPr>
                    <p:cNvPr id="4452" name="Google Shape;4452;p71"/>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1"/>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1"/>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5" name="Google Shape;4455;p71"/>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1"/>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57" name="Google Shape;4457;p71"/>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8" name="Google Shape;4458;p71"/>
              <p:cNvGrpSpPr/>
              <p:nvPr/>
            </p:nvGrpSpPr>
            <p:grpSpPr>
              <a:xfrm>
                <a:off x="785350" y="3605478"/>
                <a:ext cx="535311" cy="249245"/>
                <a:chOff x="785350" y="3605478"/>
                <a:chExt cx="535311" cy="249245"/>
              </a:xfrm>
            </p:grpSpPr>
            <p:grpSp>
              <p:nvGrpSpPr>
                <p:cNvPr id="4459" name="Google Shape;4459;p71"/>
                <p:cNvGrpSpPr/>
                <p:nvPr/>
              </p:nvGrpSpPr>
              <p:grpSpPr>
                <a:xfrm>
                  <a:off x="785350" y="3605478"/>
                  <a:ext cx="376191" cy="102736"/>
                  <a:chOff x="785350" y="3605478"/>
                  <a:chExt cx="376191" cy="102736"/>
                </a:xfrm>
              </p:grpSpPr>
              <p:sp>
                <p:nvSpPr>
                  <p:cNvPr id="4460" name="Google Shape;4460;p71"/>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1"/>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1"/>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71"/>
                <p:cNvGrpSpPr/>
                <p:nvPr/>
              </p:nvGrpSpPr>
              <p:grpSpPr>
                <a:xfrm>
                  <a:off x="1161530" y="3655851"/>
                  <a:ext cx="159131" cy="198872"/>
                  <a:chOff x="1161530" y="3655851"/>
                  <a:chExt cx="159131" cy="198872"/>
                </a:xfrm>
              </p:grpSpPr>
              <p:sp>
                <p:nvSpPr>
                  <p:cNvPr id="4464" name="Google Shape;4464;p71"/>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1"/>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6" name="Google Shape;4466;p71"/>
              <p:cNvGrpSpPr/>
              <p:nvPr/>
            </p:nvGrpSpPr>
            <p:grpSpPr>
              <a:xfrm>
                <a:off x="785350" y="4047614"/>
                <a:ext cx="535311" cy="240783"/>
                <a:chOff x="785350" y="4047614"/>
                <a:chExt cx="535311" cy="240783"/>
              </a:xfrm>
            </p:grpSpPr>
            <p:grpSp>
              <p:nvGrpSpPr>
                <p:cNvPr id="4467" name="Google Shape;4467;p71"/>
                <p:cNvGrpSpPr/>
                <p:nvPr/>
              </p:nvGrpSpPr>
              <p:grpSpPr>
                <a:xfrm>
                  <a:off x="1161636" y="4047614"/>
                  <a:ext cx="159025" cy="190415"/>
                  <a:chOff x="1161636" y="4047614"/>
                  <a:chExt cx="159025" cy="190415"/>
                </a:xfrm>
              </p:grpSpPr>
              <p:sp>
                <p:nvSpPr>
                  <p:cNvPr id="4468" name="Google Shape;4468;p71"/>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1"/>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0" name="Google Shape;4470;p71"/>
                <p:cNvGrpSpPr/>
                <p:nvPr/>
              </p:nvGrpSpPr>
              <p:grpSpPr>
                <a:xfrm>
                  <a:off x="785350" y="4185661"/>
                  <a:ext cx="376191" cy="102736"/>
                  <a:chOff x="785350" y="4185661"/>
                  <a:chExt cx="376191" cy="102736"/>
                </a:xfrm>
              </p:grpSpPr>
              <p:sp>
                <p:nvSpPr>
                  <p:cNvPr id="4471" name="Google Shape;4471;p71"/>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1"/>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1"/>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71"/>
              <p:cNvGrpSpPr/>
              <p:nvPr/>
            </p:nvGrpSpPr>
            <p:grpSpPr>
              <a:xfrm>
                <a:off x="1501054" y="3605478"/>
                <a:ext cx="526340" cy="249240"/>
                <a:chOff x="1501054" y="3605478"/>
                <a:chExt cx="526340" cy="249240"/>
              </a:xfrm>
            </p:grpSpPr>
            <p:grpSp>
              <p:nvGrpSpPr>
                <p:cNvPr id="4475" name="Google Shape;4475;p71"/>
                <p:cNvGrpSpPr/>
                <p:nvPr/>
              </p:nvGrpSpPr>
              <p:grpSpPr>
                <a:xfrm>
                  <a:off x="1834208" y="3643867"/>
                  <a:ext cx="193185" cy="25622"/>
                  <a:chOff x="1834208" y="3643867"/>
                  <a:chExt cx="193185" cy="25622"/>
                </a:xfrm>
              </p:grpSpPr>
              <p:sp>
                <p:nvSpPr>
                  <p:cNvPr id="4476" name="Google Shape;4476;p71"/>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1"/>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71"/>
                <p:cNvGrpSpPr/>
                <p:nvPr/>
              </p:nvGrpSpPr>
              <p:grpSpPr>
                <a:xfrm>
                  <a:off x="1501054" y="3605478"/>
                  <a:ext cx="333165" cy="249240"/>
                  <a:chOff x="1501054" y="3605478"/>
                  <a:chExt cx="333165" cy="249240"/>
                </a:xfrm>
              </p:grpSpPr>
              <p:sp>
                <p:nvSpPr>
                  <p:cNvPr id="4479" name="Google Shape;4479;p71"/>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0" name="Google Shape;4480;p71"/>
                  <p:cNvGrpSpPr/>
                  <p:nvPr/>
                </p:nvGrpSpPr>
                <p:grpSpPr>
                  <a:xfrm>
                    <a:off x="1501054" y="3655851"/>
                    <a:ext cx="155286" cy="198867"/>
                    <a:chOff x="1501054" y="3655851"/>
                    <a:chExt cx="155286" cy="198867"/>
                  </a:xfrm>
                </p:grpSpPr>
                <p:sp>
                  <p:nvSpPr>
                    <p:cNvPr id="4481" name="Google Shape;4481;p71"/>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1"/>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83" name="Google Shape;4483;p71"/>
              <p:cNvGrpSpPr/>
              <p:nvPr/>
            </p:nvGrpSpPr>
            <p:grpSpPr>
              <a:xfrm>
                <a:off x="724986" y="3800594"/>
                <a:ext cx="532950" cy="302090"/>
                <a:chOff x="724986" y="3800594"/>
                <a:chExt cx="532950" cy="302090"/>
              </a:xfrm>
            </p:grpSpPr>
            <p:grpSp>
              <p:nvGrpSpPr>
                <p:cNvPr id="4484" name="Google Shape;4484;p71"/>
                <p:cNvGrpSpPr/>
                <p:nvPr/>
              </p:nvGrpSpPr>
              <p:grpSpPr>
                <a:xfrm>
                  <a:off x="724986" y="4044367"/>
                  <a:ext cx="181314" cy="25626"/>
                  <a:chOff x="724986" y="4044367"/>
                  <a:chExt cx="181314" cy="25626"/>
                </a:xfrm>
              </p:grpSpPr>
              <p:sp>
                <p:nvSpPr>
                  <p:cNvPr id="4485" name="Google Shape;4485;p71"/>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1"/>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71"/>
                <p:cNvGrpSpPr/>
                <p:nvPr/>
              </p:nvGrpSpPr>
              <p:grpSpPr>
                <a:xfrm>
                  <a:off x="906290" y="3800594"/>
                  <a:ext cx="351646" cy="302090"/>
                  <a:chOff x="906290" y="3800594"/>
                  <a:chExt cx="351646" cy="302090"/>
                </a:xfrm>
              </p:grpSpPr>
              <p:grpSp>
                <p:nvGrpSpPr>
                  <p:cNvPr id="4488" name="Google Shape;4488;p71"/>
                  <p:cNvGrpSpPr/>
                  <p:nvPr/>
                </p:nvGrpSpPr>
                <p:grpSpPr>
                  <a:xfrm>
                    <a:off x="1084172" y="3842857"/>
                    <a:ext cx="173764" cy="217131"/>
                    <a:chOff x="1084172" y="3842857"/>
                    <a:chExt cx="173764" cy="217131"/>
                  </a:xfrm>
                </p:grpSpPr>
                <p:grpSp>
                  <p:nvGrpSpPr>
                    <p:cNvPr id="4489" name="Google Shape;4489;p71"/>
                    <p:cNvGrpSpPr/>
                    <p:nvPr/>
                  </p:nvGrpSpPr>
                  <p:grpSpPr>
                    <a:xfrm>
                      <a:off x="1156862" y="3936509"/>
                      <a:ext cx="101073" cy="25622"/>
                      <a:chOff x="1156862" y="3936509"/>
                      <a:chExt cx="101073" cy="25622"/>
                    </a:xfrm>
                  </p:grpSpPr>
                  <p:sp>
                    <p:nvSpPr>
                      <p:cNvPr id="4490" name="Google Shape;4490;p71"/>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1"/>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2" name="Google Shape;4492;p71"/>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3" name="Google Shape;4493;p71"/>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1"/>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71"/>
                <p:cNvGrpSpPr/>
                <p:nvPr/>
              </p:nvGrpSpPr>
              <p:grpSpPr>
                <a:xfrm>
                  <a:off x="724986" y="3830189"/>
                  <a:ext cx="189533" cy="25626"/>
                  <a:chOff x="724986" y="3830189"/>
                  <a:chExt cx="189533" cy="25626"/>
                </a:xfrm>
              </p:grpSpPr>
              <p:sp>
                <p:nvSpPr>
                  <p:cNvPr id="4496" name="Google Shape;4496;p71"/>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1"/>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498" name="Google Shape;4498;p71"/>
          <p:cNvGrpSpPr/>
          <p:nvPr/>
        </p:nvGrpSpPr>
        <p:grpSpPr>
          <a:xfrm>
            <a:off x="2253298" y="2249677"/>
            <a:ext cx="948701" cy="935378"/>
            <a:chOff x="2253298" y="2428317"/>
            <a:chExt cx="948701" cy="935378"/>
          </a:xfrm>
        </p:grpSpPr>
        <p:sp>
          <p:nvSpPr>
            <p:cNvPr id="4499" name="Google Shape;4499;p71"/>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1"/>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1"/>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1"/>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1"/>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1"/>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1"/>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1"/>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1"/>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1"/>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1"/>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1"/>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1"/>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1"/>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1"/>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1"/>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1"/>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1"/>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1"/>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1"/>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1"/>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1"/>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1"/>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1"/>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1"/>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1"/>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1"/>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1"/>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1"/>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1"/>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1"/>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1"/>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1"/>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35"/>
        <p:cNvGrpSpPr/>
        <p:nvPr/>
      </p:nvGrpSpPr>
      <p:grpSpPr>
        <a:xfrm>
          <a:off x="0" y="0"/>
          <a:ext cx="0" cy="0"/>
          <a:chOff x="0" y="0"/>
          <a:chExt cx="0" cy="0"/>
        </a:xfrm>
      </p:grpSpPr>
      <p:grpSp>
        <p:nvGrpSpPr>
          <p:cNvPr id="4536" name="Google Shape;4536;p72"/>
          <p:cNvGrpSpPr/>
          <p:nvPr/>
        </p:nvGrpSpPr>
        <p:grpSpPr>
          <a:xfrm>
            <a:off x="3339744" y="952977"/>
            <a:ext cx="2363393" cy="1017867"/>
            <a:chOff x="3292400" y="1219146"/>
            <a:chExt cx="2615240" cy="1110239"/>
          </a:xfrm>
        </p:grpSpPr>
        <p:sp>
          <p:nvSpPr>
            <p:cNvPr id="4537" name="Google Shape;4537;p72"/>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538" name="Google Shape;4538;p72"/>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9" name="Google Shape;4539;p72"/>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540" name="Google Shape;4540;p72"/>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541" name="Google Shape;4541;p72"/>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542" name="Google Shape;4542;p72"/>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543" name="Google Shape;4543;p72"/>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544" name="Google Shape;4544;p72"/>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545" name="Google Shape;4545;p72"/>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546" name="Google Shape;4546;p72"/>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547" name="Google Shape;4547;p72"/>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548" name="Google Shape;4548;p72"/>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549" name="Google Shape;4549;p72"/>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550" name="Google Shape;4550;p72"/>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551" name="Google Shape;4551;p72"/>
            <p:cNvGrpSpPr/>
            <p:nvPr/>
          </p:nvGrpSpPr>
          <p:grpSpPr>
            <a:xfrm>
              <a:off x="3748438" y="1378608"/>
              <a:ext cx="2159202" cy="903971"/>
              <a:chOff x="1683525" y="2179850"/>
              <a:chExt cx="4519050" cy="2134525"/>
            </a:xfrm>
          </p:grpSpPr>
          <p:sp>
            <p:nvSpPr>
              <p:cNvPr id="4552" name="Google Shape;4552;p72"/>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53" name="Google Shape;4553;p72"/>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54" name="Google Shape;4554;p72"/>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55" name="Google Shape;4555;p72"/>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56" name="Google Shape;4556;p72"/>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57" name="Google Shape;4557;p72"/>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58" name="Google Shape;4558;p72"/>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59" name="Google Shape;4559;p72"/>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60" name="Google Shape;4560;p72"/>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61" name="Google Shape;4561;p72"/>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62" name="Google Shape;4562;p72"/>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63" name="Google Shape;4563;p72"/>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564" name="Google Shape;4564;p72"/>
          <p:cNvGraphicFramePr/>
          <p:nvPr/>
        </p:nvGraphicFramePr>
        <p:xfrm>
          <a:off x="5935838" y="2130450"/>
          <a:ext cx="3000000" cy="3000000"/>
        </p:xfrm>
        <a:graphic>
          <a:graphicData uri="http://schemas.openxmlformats.org/drawingml/2006/table">
            <a:tbl>
              <a:tblPr>
                <a:noFill/>
                <a:tableStyleId>{0C101E1D-4F18-49E3-9431-B96587C42B1E}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565" name="Google Shape;4565;p72"/>
          <p:cNvGrpSpPr/>
          <p:nvPr/>
        </p:nvGrpSpPr>
        <p:grpSpPr>
          <a:xfrm>
            <a:off x="5913087" y="3189047"/>
            <a:ext cx="2519825" cy="1001454"/>
            <a:chOff x="1906114" y="789980"/>
            <a:chExt cx="1487676" cy="606868"/>
          </a:xfrm>
        </p:grpSpPr>
        <p:cxnSp>
          <p:nvCxnSpPr>
            <p:cNvPr id="4566" name="Google Shape;4566;p72"/>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567" name="Google Shape;4567;p72"/>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568" name="Google Shape;4568;p72"/>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569" name="Google Shape;4569;p72"/>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570" name="Google Shape;4570;p72"/>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571" name="Google Shape;4571;p72"/>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572" name="Google Shape;4572;p72"/>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573" name="Google Shape;4573;p72"/>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72"/>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2"/>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2"/>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2"/>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2"/>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2"/>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580" name="Google Shape;4580;p72"/>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581" name="Google Shape;4581;p72"/>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582" name="Google Shape;4582;p72"/>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72"/>
          <p:cNvGrpSpPr/>
          <p:nvPr/>
        </p:nvGrpSpPr>
        <p:grpSpPr>
          <a:xfrm>
            <a:off x="712562" y="998005"/>
            <a:ext cx="2394370" cy="976502"/>
            <a:chOff x="749309" y="1112739"/>
            <a:chExt cx="2371603" cy="976502"/>
          </a:xfrm>
        </p:grpSpPr>
        <p:sp>
          <p:nvSpPr>
            <p:cNvPr id="4584" name="Google Shape;4584;p72"/>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2"/>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2"/>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2"/>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2"/>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2"/>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2"/>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2"/>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2"/>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2"/>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2"/>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2"/>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2"/>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2"/>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2"/>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2"/>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2"/>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2"/>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2"/>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2"/>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2"/>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2"/>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2"/>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2"/>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2"/>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2"/>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2"/>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2"/>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2"/>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2"/>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2"/>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2"/>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616" name="Google Shape;4616;p72"/>
          <p:cNvGraphicFramePr/>
          <p:nvPr/>
        </p:nvGraphicFramePr>
        <p:xfrm>
          <a:off x="5935863" y="996300"/>
          <a:ext cx="3000000" cy="3000000"/>
        </p:xfrm>
        <a:graphic>
          <a:graphicData uri="http://schemas.openxmlformats.org/drawingml/2006/table">
            <a:tbl>
              <a:tblPr>
                <a:noFill/>
                <a:tableStyleId>{0C101E1D-4F18-49E3-9431-B96587C42B1E}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617" name="Google Shape;4617;p72"/>
          <p:cNvGraphicFramePr/>
          <p:nvPr/>
        </p:nvGraphicFramePr>
        <p:xfrm>
          <a:off x="3342575" y="2130450"/>
          <a:ext cx="3000000" cy="3000000"/>
        </p:xfrm>
        <a:graphic>
          <a:graphicData uri="http://schemas.openxmlformats.org/drawingml/2006/table">
            <a:tbl>
              <a:tblPr>
                <a:noFill/>
                <a:tableStyleId>{0C101E1D-4F18-49E3-9431-B96587C42B1E}</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618" name="Google Shape;4618;p72"/>
          <p:cNvGrpSpPr/>
          <p:nvPr/>
        </p:nvGrpSpPr>
        <p:grpSpPr>
          <a:xfrm>
            <a:off x="4086504" y="2517093"/>
            <a:ext cx="1517436" cy="74460"/>
            <a:chOff x="3980086" y="2804397"/>
            <a:chExt cx="1227600" cy="66900"/>
          </a:xfrm>
        </p:grpSpPr>
        <p:sp>
          <p:nvSpPr>
            <p:cNvPr id="4619" name="Google Shape;4619;p7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72"/>
          <p:cNvGrpSpPr/>
          <p:nvPr/>
        </p:nvGrpSpPr>
        <p:grpSpPr>
          <a:xfrm>
            <a:off x="4711569" y="2809680"/>
            <a:ext cx="892956" cy="74460"/>
            <a:chOff x="3980086" y="2804397"/>
            <a:chExt cx="1227600" cy="66900"/>
          </a:xfrm>
        </p:grpSpPr>
        <p:sp>
          <p:nvSpPr>
            <p:cNvPr id="4622" name="Google Shape;4622;p7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72"/>
          <p:cNvGrpSpPr/>
          <p:nvPr/>
        </p:nvGrpSpPr>
        <p:grpSpPr>
          <a:xfrm>
            <a:off x="3344661" y="3168563"/>
            <a:ext cx="2363244" cy="1005943"/>
            <a:chOff x="3358415" y="3361302"/>
            <a:chExt cx="2363244" cy="1024695"/>
          </a:xfrm>
        </p:grpSpPr>
        <p:grpSp>
          <p:nvGrpSpPr>
            <p:cNvPr id="4625" name="Google Shape;4625;p72"/>
            <p:cNvGrpSpPr/>
            <p:nvPr/>
          </p:nvGrpSpPr>
          <p:grpSpPr>
            <a:xfrm>
              <a:off x="3358415" y="3361302"/>
              <a:ext cx="441300" cy="1024695"/>
              <a:chOff x="3358415" y="3361302"/>
              <a:chExt cx="441300" cy="1024695"/>
            </a:xfrm>
          </p:grpSpPr>
          <p:sp>
            <p:nvSpPr>
              <p:cNvPr id="4626" name="Google Shape;4626;p72"/>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2"/>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2"/>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2"/>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2"/>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2"/>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2" name="Google Shape;4632;p72"/>
            <p:cNvGrpSpPr/>
            <p:nvPr/>
          </p:nvGrpSpPr>
          <p:grpSpPr>
            <a:xfrm>
              <a:off x="3838901" y="3361302"/>
              <a:ext cx="441300" cy="1024695"/>
              <a:chOff x="3838901" y="3361302"/>
              <a:chExt cx="441300" cy="1024695"/>
            </a:xfrm>
          </p:grpSpPr>
          <p:sp>
            <p:nvSpPr>
              <p:cNvPr id="4633" name="Google Shape;4633;p72"/>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2"/>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2"/>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2"/>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2"/>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2"/>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72"/>
            <p:cNvGrpSpPr/>
            <p:nvPr/>
          </p:nvGrpSpPr>
          <p:grpSpPr>
            <a:xfrm>
              <a:off x="4319387" y="3361302"/>
              <a:ext cx="441300" cy="1024695"/>
              <a:chOff x="4319387" y="3361302"/>
              <a:chExt cx="441300" cy="1024695"/>
            </a:xfrm>
          </p:grpSpPr>
          <p:sp>
            <p:nvSpPr>
              <p:cNvPr id="4640" name="Google Shape;4640;p72"/>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2"/>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2"/>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2"/>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2"/>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2"/>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72"/>
            <p:cNvGrpSpPr/>
            <p:nvPr/>
          </p:nvGrpSpPr>
          <p:grpSpPr>
            <a:xfrm>
              <a:off x="4799873" y="3361302"/>
              <a:ext cx="441300" cy="1024695"/>
              <a:chOff x="4799873" y="3361302"/>
              <a:chExt cx="441300" cy="1024695"/>
            </a:xfrm>
          </p:grpSpPr>
          <p:sp>
            <p:nvSpPr>
              <p:cNvPr id="4647" name="Google Shape;4647;p72"/>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2"/>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2"/>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2"/>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2"/>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2"/>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72"/>
            <p:cNvGrpSpPr/>
            <p:nvPr/>
          </p:nvGrpSpPr>
          <p:grpSpPr>
            <a:xfrm>
              <a:off x="5280360" y="3361302"/>
              <a:ext cx="441300" cy="1024695"/>
              <a:chOff x="5280360" y="3361302"/>
              <a:chExt cx="441300" cy="1024695"/>
            </a:xfrm>
          </p:grpSpPr>
          <p:sp>
            <p:nvSpPr>
              <p:cNvPr id="4654" name="Google Shape;4654;p72"/>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2"/>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2"/>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2"/>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2"/>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2"/>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660" name="Google Shape;4660;p72"/>
          <p:cNvGraphicFramePr/>
          <p:nvPr/>
        </p:nvGraphicFramePr>
        <p:xfrm>
          <a:off x="711088" y="2130450"/>
          <a:ext cx="3000000" cy="3000000"/>
        </p:xfrm>
        <a:graphic>
          <a:graphicData uri="http://schemas.openxmlformats.org/drawingml/2006/table">
            <a:tbl>
              <a:tblPr>
                <a:noFill/>
                <a:tableStyleId>{0C101E1D-4F18-49E3-9431-B96587C42B1E}</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661" name="Google Shape;4661;p72"/>
          <p:cNvGrpSpPr/>
          <p:nvPr/>
        </p:nvGrpSpPr>
        <p:grpSpPr>
          <a:xfrm>
            <a:off x="712613" y="3180175"/>
            <a:ext cx="2403614" cy="1005900"/>
            <a:chOff x="726450" y="3372825"/>
            <a:chExt cx="2403614" cy="1005900"/>
          </a:xfrm>
        </p:grpSpPr>
        <p:grpSp>
          <p:nvGrpSpPr>
            <p:cNvPr id="4662" name="Google Shape;4662;p72"/>
            <p:cNvGrpSpPr/>
            <p:nvPr/>
          </p:nvGrpSpPr>
          <p:grpSpPr>
            <a:xfrm>
              <a:off x="726450" y="3696000"/>
              <a:ext cx="2403614" cy="500898"/>
              <a:chOff x="726450" y="3696000"/>
              <a:chExt cx="2403614" cy="500898"/>
            </a:xfrm>
          </p:grpSpPr>
          <p:sp>
            <p:nvSpPr>
              <p:cNvPr id="4663" name="Google Shape;4663;p72"/>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64" name="Google Shape;4664;p72"/>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665" name="Google Shape;4665;p72"/>
            <p:cNvGrpSpPr/>
            <p:nvPr/>
          </p:nvGrpSpPr>
          <p:grpSpPr>
            <a:xfrm>
              <a:off x="1348050" y="3372825"/>
              <a:ext cx="1720425" cy="1005900"/>
              <a:chOff x="1348050" y="3372825"/>
              <a:chExt cx="1720425" cy="1005900"/>
            </a:xfrm>
          </p:grpSpPr>
          <p:sp>
            <p:nvSpPr>
              <p:cNvPr id="4666" name="Google Shape;4666;p72"/>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67" name="Google Shape;4667;p72"/>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68" name="Google Shape;4668;p72"/>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69" name="Google Shape;4669;p72"/>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70" name="Google Shape;4670;p72"/>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671" name="Google Shape;4671;p72"/>
            <p:cNvGrpSpPr/>
            <p:nvPr/>
          </p:nvGrpSpPr>
          <p:grpSpPr>
            <a:xfrm>
              <a:off x="1455707" y="3731058"/>
              <a:ext cx="1491150" cy="417657"/>
              <a:chOff x="1455707" y="3731058"/>
              <a:chExt cx="1491150" cy="417657"/>
            </a:xfrm>
          </p:grpSpPr>
          <p:grpSp>
            <p:nvGrpSpPr>
              <p:cNvPr id="4672" name="Google Shape;4672;p72"/>
              <p:cNvGrpSpPr/>
              <p:nvPr/>
            </p:nvGrpSpPr>
            <p:grpSpPr>
              <a:xfrm>
                <a:off x="1472938" y="3745828"/>
                <a:ext cx="72126" cy="53788"/>
                <a:chOff x="1472938" y="3745828"/>
                <a:chExt cx="72126" cy="53788"/>
              </a:xfrm>
            </p:grpSpPr>
            <p:sp>
              <p:nvSpPr>
                <p:cNvPr id="4673" name="Google Shape;4673;p72"/>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2"/>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5" name="Google Shape;4675;p72"/>
              <p:cNvGrpSpPr/>
              <p:nvPr/>
            </p:nvGrpSpPr>
            <p:grpSpPr>
              <a:xfrm>
                <a:off x="1819181" y="4089633"/>
                <a:ext cx="72126" cy="53788"/>
                <a:chOff x="1819181" y="4089633"/>
                <a:chExt cx="72126" cy="53788"/>
              </a:xfrm>
            </p:grpSpPr>
            <p:sp>
              <p:nvSpPr>
                <p:cNvPr id="4676" name="Google Shape;4676;p72"/>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2"/>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8" name="Google Shape;4678;p72"/>
              <p:cNvGrpSpPr/>
              <p:nvPr/>
            </p:nvGrpSpPr>
            <p:grpSpPr>
              <a:xfrm>
                <a:off x="1455707" y="4084171"/>
                <a:ext cx="64321" cy="64544"/>
                <a:chOff x="1455707" y="4084171"/>
                <a:chExt cx="64321" cy="64544"/>
              </a:xfrm>
            </p:grpSpPr>
            <p:sp>
              <p:nvSpPr>
                <p:cNvPr id="4679" name="Google Shape;4679;p72"/>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2"/>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1" name="Google Shape;4681;p72"/>
              <p:cNvGrpSpPr/>
              <p:nvPr/>
            </p:nvGrpSpPr>
            <p:grpSpPr>
              <a:xfrm>
                <a:off x="1818610" y="3731058"/>
                <a:ext cx="64321" cy="64544"/>
                <a:chOff x="1818610" y="3731058"/>
                <a:chExt cx="64321" cy="64544"/>
              </a:xfrm>
            </p:grpSpPr>
            <p:sp>
              <p:nvSpPr>
                <p:cNvPr id="4682" name="Google Shape;4682;p72"/>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2"/>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4" name="Google Shape;4684;p72"/>
              <p:cNvGrpSpPr/>
              <p:nvPr/>
            </p:nvGrpSpPr>
            <p:grpSpPr>
              <a:xfrm>
                <a:off x="2172491" y="4089633"/>
                <a:ext cx="72126" cy="53788"/>
                <a:chOff x="2172491" y="4089633"/>
                <a:chExt cx="72126" cy="53788"/>
              </a:xfrm>
            </p:grpSpPr>
            <p:sp>
              <p:nvSpPr>
                <p:cNvPr id="4685" name="Google Shape;4685;p72"/>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2"/>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7" name="Google Shape;4687;p72"/>
              <p:cNvGrpSpPr/>
              <p:nvPr/>
            </p:nvGrpSpPr>
            <p:grpSpPr>
              <a:xfrm>
                <a:off x="2171920" y="3731058"/>
                <a:ext cx="64321" cy="64544"/>
                <a:chOff x="2171920" y="3731058"/>
                <a:chExt cx="64321" cy="64544"/>
              </a:xfrm>
            </p:grpSpPr>
            <p:sp>
              <p:nvSpPr>
                <p:cNvPr id="4688" name="Google Shape;4688;p72"/>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2"/>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72"/>
              <p:cNvGrpSpPr/>
              <p:nvPr/>
            </p:nvGrpSpPr>
            <p:grpSpPr>
              <a:xfrm>
                <a:off x="2874730" y="3745828"/>
                <a:ext cx="72126" cy="53788"/>
                <a:chOff x="2874730" y="3745828"/>
                <a:chExt cx="72126" cy="53788"/>
              </a:xfrm>
            </p:grpSpPr>
            <p:sp>
              <p:nvSpPr>
                <p:cNvPr id="4691" name="Google Shape;4691;p72"/>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2"/>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3" name="Google Shape;4693;p72"/>
              <p:cNvGrpSpPr/>
              <p:nvPr/>
            </p:nvGrpSpPr>
            <p:grpSpPr>
              <a:xfrm>
                <a:off x="2878589" y="4081481"/>
                <a:ext cx="64321" cy="64544"/>
                <a:chOff x="2878589" y="4081481"/>
                <a:chExt cx="64321" cy="64544"/>
              </a:xfrm>
            </p:grpSpPr>
            <p:sp>
              <p:nvSpPr>
                <p:cNvPr id="4694" name="Google Shape;4694;p72"/>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2"/>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72"/>
              <p:cNvGrpSpPr/>
              <p:nvPr/>
            </p:nvGrpSpPr>
            <p:grpSpPr>
              <a:xfrm>
                <a:off x="2525796" y="4089633"/>
                <a:ext cx="72126" cy="53788"/>
                <a:chOff x="2525796" y="4089633"/>
                <a:chExt cx="72126" cy="53788"/>
              </a:xfrm>
            </p:grpSpPr>
            <p:sp>
              <p:nvSpPr>
                <p:cNvPr id="4697" name="Google Shape;4697;p72"/>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2"/>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72"/>
              <p:cNvGrpSpPr/>
              <p:nvPr/>
            </p:nvGrpSpPr>
            <p:grpSpPr>
              <a:xfrm>
                <a:off x="2525225" y="3731058"/>
                <a:ext cx="64321" cy="64544"/>
                <a:chOff x="2525225" y="3731058"/>
                <a:chExt cx="64321" cy="64544"/>
              </a:xfrm>
            </p:grpSpPr>
            <p:sp>
              <p:nvSpPr>
                <p:cNvPr id="4700" name="Google Shape;4700;p72"/>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2"/>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7"/>
          <p:cNvSpPr/>
          <p:nvPr/>
        </p:nvSpPr>
        <p:spPr>
          <a:xfrm>
            <a:off x="2133300" y="3334424"/>
            <a:ext cx="4877400" cy="548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7"/>
          <p:cNvSpPr/>
          <p:nvPr/>
        </p:nvSpPr>
        <p:spPr>
          <a:xfrm>
            <a:off x="4038900" y="1260376"/>
            <a:ext cx="1066200" cy="10662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7"/>
          <p:cNvSpPr txBox="1">
            <a:spLocks noGrp="1"/>
          </p:cNvSpPr>
          <p:nvPr>
            <p:ph type="title"/>
          </p:nvPr>
        </p:nvSpPr>
        <p:spPr>
          <a:xfrm>
            <a:off x="1820100" y="2550902"/>
            <a:ext cx="55038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COMPANY</a:t>
            </a:r>
            <a:endParaRPr/>
          </a:p>
        </p:txBody>
      </p:sp>
      <p:sp>
        <p:nvSpPr>
          <p:cNvPr id="450" name="Google Shape;450;p37"/>
          <p:cNvSpPr txBox="1">
            <a:spLocks noGrp="1"/>
          </p:cNvSpPr>
          <p:nvPr>
            <p:ph type="title" idx="2"/>
          </p:nvPr>
        </p:nvSpPr>
        <p:spPr>
          <a:xfrm>
            <a:off x="4114800" y="1448026"/>
            <a:ext cx="914400" cy="69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51" name="Google Shape;451;p37"/>
          <p:cNvSpPr txBox="1">
            <a:spLocks noGrp="1"/>
          </p:cNvSpPr>
          <p:nvPr>
            <p:ph type="subTitle" idx="1"/>
          </p:nvPr>
        </p:nvSpPr>
        <p:spPr>
          <a:xfrm>
            <a:off x="1819650" y="3425925"/>
            <a:ext cx="5504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pic>
        <p:nvPicPr>
          <p:cNvPr id="452" name="Google Shape;452;p37"/>
          <p:cNvPicPr preferRelativeResize="0"/>
          <p:nvPr/>
        </p:nvPicPr>
        <p:blipFill>
          <a:blip r:embed="rId3">
            <a:alphaModFix/>
          </a:blip>
          <a:stretch>
            <a:fillRect/>
          </a:stretch>
        </p:blipFill>
        <p:spPr>
          <a:xfrm>
            <a:off x="208275" y="116749"/>
            <a:ext cx="1846309" cy="2480624"/>
          </a:xfrm>
          <a:prstGeom prst="rect">
            <a:avLst/>
          </a:prstGeom>
          <a:noFill/>
          <a:ln>
            <a:noFill/>
          </a:ln>
        </p:spPr>
      </p:pic>
      <p:pic>
        <p:nvPicPr>
          <p:cNvPr id="453" name="Google Shape;453;p37"/>
          <p:cNvPicPr preferRelativeResize="0"/>
          <p:nvPr/>
        </p:nvPicPr>
        <p:blipFill>
          <a:blip r:embed="rId4">
            <a:alphaModFix/>
          </a:blip>
          <a:stretch>
            <a:fillRect/>
          </a:stretch>
        </p:blipFill>
        <p:spPr>
          <a:xfrm>
            <a:off x="7010692" y="2763200"/>
            <a:ext cx="1651033" cy="19092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05"/>
        <p:cNvGrpSpPr/>
        <p:nvPr/>
      </p:nvGrpSpPr>
      <p:grpSpPr>
        <a:xfrm>
          <a:off x="0" y="0"/>
          <a:ext cx="0" cy="0"/>
          <a:chOff x="0" y="0"/>
          <a:chExt cx="0" cy="0"/>
        </a:xfrm>
      </p:grpSpPr>
      <p:grpSp>
        <p:nvGrpSpPr>
          <p:cNvPr id="4706" name="Google Shape;4706;p73"/>
          <p:cNvGrpSpPr/>
          <p:nvPr/>
        </p:nvGrpSpPr>
        <p:grpSpPr>
          <a:xfrm>
            <a:off x="5780148" y="1859605"/>
            <a:ext cx="671400" cy="674856"/>
            <a:chOff x="5780148" y="1859605"/>
            <a:chExt cx="671400" cy="674856"/>
          </a:xfrm>
        </p:grpSpPr>
        <p:sp>
          <p:nvSpPr>
            <p:cNvPr id="4707" name="Google Shape;4707;p73"/>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3"/>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3"/>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3"/>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73"/>
          <p:cNvGrpSpPr/>
          <p:nvPr/>
        </p:nvGrpSpPr>
        <p:grpSpPr>
          <a:xfrm>
            <a:off x="716991" y="971306"/>
            <a:ext cx="845921" cy="690752"/>
            <a:chOff x="732428" y="1198513"/>
            <a:chExt cx="845921" cy="690752"/>
          </a:xfrm>
        </p:grpSpPr>
        <p:grpSp>
          <p:nvGrpSpPr>
            <p:cNvPr id="4712" name="Google Shape;4712;p73"/>
            <p:cNvGrpSpPr/>
            <p:nvPr/>
          </p:nvGrpSpPr>
          <p:grpSpPr>
            <a:xfrm>
              <a:off x="823030" y="1198513"/>
              <a:ext cx="755319" cy="690752"/>
              <a:chOff x="823030" y="1198513"/>
              <a:chExt cx="755319" cy="690752"/>
            </a:xfrm>
          </p:grpSpPr>
          <p:sp>
            <p:nvSpPr>
              <p:cNvPr id="4713" name="Google Shape;4713;p73"/>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3"/>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73"/>
            <p:cNvGrpSpPr/>
            <p:nvPr/>
          </p:nvGrpSpPr>
          <p:grpSpPr>
            <a:xfrm>
              <a:off x="732428" y="1239937"/>
              <a:ext cx="739912" cy="607886"/>
              <a:chOff x="732428" y="1239937"/>
              <a:chExt cx="739912" cy="607886"/>
            </a:xfrm>
          </p:grpSpPr>
          <p:sp>
            <p:nvSpPr>
              <p:cNvPr id="4716" name="Google Shape;4716;p73"/>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3"/>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73"/>
            <p:cNvGrpSpPr/>
            <p:nvPr/>
          </p:nvGrpSpPr>
          <p:grpSpPr>
            <a:xfrm>
              <a:off x="732428" y="1277018"/>
              <a:ext cx="702832" cy="533758"/>
              <a:chOff x="732428" y="1277018"/>
              <a:chExt cx="702832" cy="533758"/>
            </a:xfrm>
          </p:grpSpPr>
          <p:sp>
            <p:nvSpPr>
              <p:cNvPr id="4719" name="Google Shape;4719;p73"/>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3"/>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73"/>
            <p:cNvGrpSpPr/>
            <p:nvPr/>
          </p:nvGrpSpPr>
          <p:grpSpPr>
            <a:xfrm>
              <a:off x="931170" y="1306653"/>
              <a:ext cx="647179" cy="474455"/>
              <a:chOff x="931170" y="1306653"/>
              <a:chExt cx="647179" cy="474455"/>
            </a:xfrm>
          </p:grpSpPr>
          <p:sp>
            <p:nvSpPr>
              <p:cNvPr id="4722" name="Google Shape;4722;p73"/>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3"/>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4" name="Google Shape;4724;p73"/>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73"/>
          <p:cNvGrpSpPr/>
          <p:nvPr/>
        </p:nvGrpSpPr>
        <p:grpSpPr>
          <a:xfrm>
            <a:off x="3948600" y="971313"/>
            <a:ext cx="634656" cy="699982"/>
            <a:chOff x="5985650" y="2860025"/>
            <a:chExt cx="1396075" cy="1539775"/>
          </a:xfrm>
        </p:grpSpPr>
        <p:sp>
          <p:nvSpPr>
            <p:cNvPr id="4726" name="Google Shape;4726;p73"/>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3"/>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3"/>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3"/>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3"/>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3"/>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3"/>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3"/>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3"/>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3"/>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3"/>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3"/>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3"/>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3"/>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3"/>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3"/>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3"/>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3"/>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3"/>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3"/>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3"/>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3"/>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3"/>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3"/>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3"/>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3"/>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3"/>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3"/>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3"/>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3"/>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3"/>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3"/>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73"/>
          <p:cNvGrpSpPr/>
          <p:nvPr/>
        </p:nvGrpSpPr>
        <p:grpSpPr>
          <a:xfrm>
            <a:off x="4704250" y="971306"/>
            <a:ext cx="725845" cy="699975"/>
            <a:chOff x="4249973" y="1201875"/>
            <a:chExt cx="1958568" cy="1888762"/>
          </a:xfrm>
        </p:grpSpPr>
        <p:sp>
          <p:nvSpPr>
            <p:cNvPr id="4759" name="Google Shape;4759;p73"/>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0" name="Google Shape;4760;p73"/>
            <p:cNvGrpSpPr/>
            <p:nvPr/>
          </p:nvGrpSpPr>
          <p:grpSpPr>
            <a:xfrm>
              <a:off x="5853086" y="1789142"/>
              <a:ext cx="355454" cy="1048099"/>
              <a:chOff x="5576108" y="2016725"/>
              <a:chExt cx="565200" cy="1666560"/>
            </a:xfrm>
          </p:grpSpPr>
          <p:sp>
            <p:nvSpPr>
              <p:cNvPr id="4761" name="Google Shape;4761;p73"/>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62" name="Google Shape;4762;p73"/>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73"/>
            <p:cNvGrpSpPr/>
            <p:nvPr/>
          </p:nvGrpSpPr>
          <p:grpSpPr>
            <a:xfrm>
              <a:off x="4869455" y="2691676"/>
              <a:ext cx="1013897" cy="398961"/>
              <a:chOff x="4012057" y="3451825"/>
              <a:chExt cx="1612175" cy="634379"/>
            </a:xfrm>
          </p:grpSpPr>
          <p:sp>
            <p:nvSpPr>
              <p:cNvPr id="4764" name="Google Shape;4764;p73"/>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65" name="Google Shape;4765;p73"/>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73"/>
            <p:cNvGrpSpPr/>
            <p:nvPr/>
          </p:nvGrpSpPr>
          <p:grpSpPr>
            <a:xfrm>
              <a:off x="4276937" y="2155961"/>
              <a:ext cx="651965" cy="891358"/>
              <a:chOff x="3069908" y="2599997"/>
              <a:chExt cx="1036675" cy="1417328"/>
            </a:xfrm>
          </p:grpSpPr>
          <p:sp>
            <p:nvSpPr>
              <p:cNvPr id="4767" name="Google Shape;4767;p73"/>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68" name="Google Shape;4768;p73"/>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73"/>
            <p:cNvGrpSpPr/>
            <p:nvPr/>
          </p:nvGrpSpPr>
          <p:grpSpPr>
            <a:xfrm>
              <a:off x="5054918" y="1201875"/>
              <a:ext cx="999548" cy="602711"/>
              <a:chOff x="4306958" y="1082925"/>
              <a:chExt cx="1589359" cy="958358"/>
            </a:xfrm>
          </p:grpSpPr>
          <p:sp>
            <p:nvSpPr>
              <p:cNvPr id="4770" name="Google Shape;4770;p73"/>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71" name="Google Shape;4771;p73"/>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73"/>
            <p:cNvGrpSpPr/>
            <p:nvPr/>
          </p:nvGrpSpPr>
          <p:grpSpPr>
            <a:xfrm>
              <a:off x="4249973" y="1303451"/>
              <a:ext cx="799317" cy="841334"/>
              <a:chOff x="3027033" y="1244439"/>
              <a:chExt cx="1270977" cy="1337786"/>
            </a:xfrm>
          </p:grpSpPr>
          <p:sp>
            <p:nvSpPr>
              <p:cNvPr id="4773" name="Google Shape;4773;p73"/>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74" name="Google Shape;4774;p73"/>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5" name="Google Shape;4775;p73"/>
          <p:cNvGrpSpPr/>
          <p:nvPr/>
        </p:nvGrpSpPr>
        <p:grpSpPr>
          <a:xfrm>
            <a:off x="4057114" y="1858087"/>
            <a:ext cx="750769" cy="683784"/>
            <a:chOff x="4204684" y="2104422"/>
            <a:chExt cx="699822" cy="637382"/>
          </a:xfrm>
        </p:grpSpPr>
        <p:grpSp>
          <p:nvGrpSpPr>
            <p:cNvPr id="4776" name="Google Shape;4776;p73"/>
            <p:cNvGrpSpPr/>
            <p:nvPr/>
          </p:nvGrpSpPr>
          <p:grpSpPr>
            <a:xfrm>
              <a:off x="4204684" y="2430067"/>
              <a:ext cx="342957" cy="311738"/>
              <a:chOff x="4204684" y="2430067"/>
              <a:chExt cx="342957" cy="311738"/>
            </a:xfrm>
          </p:grpSpPr>
          <p:sp>
            <p:nvSpPr>
              <p:cNvPr id="4777" name="Google Shape;4777;p73"/>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3"/>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73"/>
            <p:cNvGrpSpPr/>
            <p:nvPr/>
          </p:nvGrpSpPr>
          <p:grpSpPr>
            <a:xfrm>
              <a:off x="4561586" y="2430067"/>
              <a:ext cx="342920" cy="311738"/>
              <a:chOff x="4561586" y="2430067"/>
              <a:chExt cx="342920" cy="311738"/>
            </a:xfrm>
          </p:grpSpPr>
          <p:sp>
            <p:nvSpPr>
              <p:cNvPr id="4780" name="Google Shape;4780;p73"/>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3"/>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73"/>
            <p:cNvGrpSpPr/>
            <p:nvPr/>
          </p:nvGrpSpPr>
          <p:grpSpPr>
            <a:xfrm>
              <a:off x="4561586" y="2104422"/>
              <a:ext cx="342920" cy="311738"/>
              <a:chOff x="4561586" y="2104422"/>
              <a:chExt cx="342920" cy="311738"/>
            </a:xfrm>
          </p:grpSpPr>
          <p:sp>
            <p:nvSpPr>
              <p:cNvPr id="4783" name="Google Shape;4783;p73"/>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3"/>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73"/>
            <p:cNvGrpSpPr/>
            <p:nvPr/>
          </p:nvGrpSpPr>
          <p:grpSpPr>
            <a:xfrm>
              <a:off x="4204684" y="2104422"/>
              <a:ext cx="342957" cy="311664"/>
              <a:chOff x="4204684" y="2104422"/>
              <a:chExt cx="342957" cy="311664"/>
            </a:xfrm>
          </p:grpSpPr>
          <p:sp>
            <p:nvSpPr>
              <p:cNvPr id="4786" name="Google Shape;4786;p73"/>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3"/>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8" name="Google Shape;4788;p73"/>
          <p:cNvGrpSpPr/>
          <p:nvPr/>
        </p:nvGrpSpPr>
        <p:grpSpPr>
          <a:xfrm>
            <a:off x="5521547" y="971301"/>
            <a:ext cx="660591" cy="688867"/>
            <a:chOff x="5830645" y="1267368"/>
            <a:chExt cx="530340" cy="553040"/>
          </a:xfrm>
        </p:grpSpPr>
        <p:sp>
          <p:nvSpPr>
            <p:cNvPr id="4789" name="Google Shape;4789;p73"/>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0" name="Google Shape;4790;p73"/>
            <p:cNvGrpSpPr/>
            <p:nvPr/>
          </p:nvGrpSpPr>
          <p:grpSpPr>
            <a:xfrm>
              <a:off x="5830645" y="1267368"/>
              <a:ext cx="259743" cy="269909"/>
              <a:chOff x="5830645" y="1267368"/>
              <a:chExt cx="259743" cy="269909"/>
            </a:xfrm>
          </p:grpSpPr>
          <p:sp>
            <p:nvSpPr>
              <p:cNvPr id="4791" name="Google Shape;4791;p73"/>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3"/>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73"/>
            <p:cNvGrpSpPr/>
            <p:nvPr/>
          </p:nvGrpSpPr>
          <p:grpSpPr>
            <a:xfrm>
              <a:off x="6101293" y="1267368"/>
              <a:ext cx="259692" cy="269909"/>
              <a:chOff x="6101293" y="1267368"/>
              <a:chExt cx="259692" cy="269909"/>
            </a:xfrm>
          </p:grpSpPr>
          <p:sp>
            <p:nvSpPr>
              <p:cNvPr id="4794" name="Google Shape;4794;p73"/>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3"/>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73"/>
            <p:cNvGrpSpPr/>
            <p:nvPr/>
          </p:nvGrpSpPr>
          <p:grpSpPr>
            <a:xfrm>
              <a:off x="5830645" y="1550500"/>
              <a:ext cx="259692" cy="269909"/>
              <a:chOff x="5830645" y="1550500"/>
              <a:chExt cx="259692" cy="269909"/>
            </a:xfrm>
          </p:grpSpPr>
          <p:sp>
            <p:nvSpPr>
              <p:cNvPr id="4797" name="Google Shape;4797;p73"/>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3"/>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73"/>
            <p:cNvGrpSpPr/>
            <p:nvPr/>
          </p:nvGrpSpPr>
          <p:grpSpPr>
            <a:xfrm>
              <a:off x="6101293" y="1550500"/>
              <a:ext cx="259692" cy="269909"/>
              <a:chOff x="6101293" y="1550500"/>
              <a:chExt cx="259692" cy="269909"/>
            </a:xfrm>
          </p:grpSpPr>
          <p:sp>
            <p:nvSpPr>
              <p:cNvPr id="4800" name="Google Shape;4800;p73"/>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3"/>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2" name="Google Shape;4802;p73"/>
          <p:cNvGrpSpPr/>
          <p:nvPr/>
        </p:nvGrpSpPr>
        <p:grpSpPr>
          <a:xfrm>
            <a:off x="723700" y="1861760"/>
            <a:ext cx="697154" cy="679574"/>
            <a:chOff x="2679875" y="2361475"/>
            <a:chExt cx="780425" cy="760575"/>
          </a:xfrm>
        </p:grpSpPr>
        <p:sp>
          <p:nvSpPr>
            <p:cNvPr id="4803" name="Google Shape;4803;p73"/>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3"/>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3"/>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3"/>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3"/>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3"/>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9" name="Google Shape;4809;p73"/>
          <p:cNvGrpSpPr/>
          <p:nvPr/>
        </p:nvGrpSpPr>
        <p:grpSpPr>
          <a:xfrm>
            <a:off x="3122859" y="971352"/>
            <a:ext cx="735829" cy="684547"/>
            <a:chOff x="3351965" y="1148808"/>
            <a:chExt cx="750770" cy="698375"/>
          </a:xfrm>
        </p:grpSpPr>
        <p:grpSp>
          <p:nvGrpSpPr>
            <p:cNvPr id="4810" name="Google Shape;4810;p73"/>
            <p:cNvGrpSpPr/>
            <p:nvPr/>
          </p:nvGrpSpPr>
          <p:grpSpPr>
            <a:xfrm>
              <a:off x="3586796" y="1148808"/>
              <a:ext cx="294857" cy="286830"/>
              <a:chOff x="3750225" y="1774000"/>
              <a:chExt cx="149575" cy="145525"/>
            </a:xfrm>
          </p:grpSpPr>
          <p:sp>
            <p:nvSpPr>
              <p:cNvPr id="4811" name="Google Shape;4811;p73"/>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3"/>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3" name="Google Shape;4813;p73"/>
            <p:cNvGrpSpPr/>
            <p:nvPr/>
          </p:nvGrpSpPr>
          <p:grpSpPr>
            <a:xfrm>
              <a:off x="3779245" y="1375768"/>
              <a:ext cx="323490" cy="286978"/>
              <a:chOff x="3847850" y="1889150"/>
              <a:chExt cx="164100" cy="145600"/>
            </a:xfrm>
          </p:grpSpPr>
          <p:sp>
            <p:nvSpPr>
              <p:cNvPr id="4814" name="Google Shape;4814;p73"/>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3"/>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6" name="Google Shape;4816;p73"/>
            <p:cNvGrpSpPr/>
            <p:nvPr/>
          </p:nvGrpSpPr>
          <p:grpSpPr>
            <a:xfrm>
              <a:off x="3351965" y="1330435"/>
              <a:ext cx="295449" cy="285401"/>
              <a:chOff x="3631100" y="1866150"/>
              <a:chExt cx="149875" cy="144800"/>
            </a:xfrm>
          </p:grpSpPr>
          <p:sp>
            <p:nvSpPr>
              <p:cNvPr id="4817" name="Google Shape;4817;p73"/>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3"/>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73"/>
            <p:cNvGrpSpPr/>
            <p:nvPr/>
          </p:nvGrpSpPr>
          <p:grpSpPr>
            <a:xfrm>
              <a:off x="3548208" y="1560352"/>
              <a:ext cx="294808" cy="286830"/>
              <a:chOff x="3730650" y="1982800"/>
              <a:chExt cx="149550" cy="145525"/>
            </a:xfrm>
          </p:grpSpPr>
          <p:sp>
            <p:nvSpPr>
              <p:cNvPr id="4820" name="Google Shape;4820;p73"/>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3"/>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2" name="Google Shape;4822;p73"/>
          <p:cNvGrpSpPr/>
          <p:nvPr/>
        </p:nvGrpSpPr>
        <p:grpSpPr>
          <a:xfrm>
            <a:off x="7624512" y="971306"/>
            <a:ext cx="804565" cy="677795"/>
            <a:chOff x="7636443" y="1204988"/>
            <a:chExt cx="804565" cy="677795"/>
          </a:xfrm>
        </p:grpSpPr>
        <p:grpSp>
          <p:nvGrpSpPr>
            <p:cNvPr id="4823" name="Google Shape;4823;p73"/>
            <p:cNvGrpSpPr/>
            <p:nvPr/>
          </p:nvGrpSpPr>
          <p:grpSpPr>
            <a:xfrm>
              <a:off x="7636443" y="1509705"/>
              <a:ext cx="804565" cy="373078"/>
              <a:chOff x="7636443" y="1509705"/>
              <a:chExt cx="804565" cy="373078"/>
            </a:xfrm>
          </p:grpSpPr>
          <p:sp>
            <p:nvSpPr>
              <p:cNvPr id="4824" name="Google Shape;4824;p73"/>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3"/>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73"/>
            <p:cNvGrpSpPr/>
            <p:nvPr/>
          </p:nvGrpSpPr>
          <p:grpSpPr>
            <a:xfrm>
              <a:off x="7636443" y="1408133"/>
              <a:ext cx="804565" cy="373078"/>
              <a:chOff x="7636443" y="1408133"/>
              <a:chExt cx="804565" cy="373078"/>
            </a:xfrm>
          </p:grpSpPr>
          <p:sp>
            <p:nvSpPr>
              <p:cNvPr id="4827" name="Google Shape;4827;p73"/>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3"/>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73"/>
            <p:cNvGrpSpPr/>
            <p:nvPr/>
          </p:nvGrpSpPr>
          <p:grpSpPr>
            <a:xfrm>
              <a:off x="7636443" y="1306560"/>
              <a:ext cx="804565" cy="373078"/>
              <a:chOff x="7636443" y="1306560"/>
              <a:chExt cx="804565" cy="373078"/>
            </a:xfrm>
          </p:grpSpPr>
          <p:sp>
            <p:nvSpPr>
              <p:cNvPr id="4830" name="Google Shape;4830;p73"/>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3"/>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73"/>
            <p:cNvGrpSpPr/>
            <p:nvPr/>
          </p:nvGrpSpPr>
          <p:grpSpPr>
            <a:xfrm>
              <a:off x="7636443" y="1204988"/>
              <a:ext cx="804565" cy="373078"/>
              <a:chOff x="7636443" y="1204988"/>
              <a:chExt cx="804565" cy="373078"/>
            </a:xfrm>
          </p:grpSpPr>
          <p:sp>
            <p:nvSpPr>
              <p:cNvPr id="4833" name="Google Shape;4833;p73"/>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3"/>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5" name="Google Shape;4835;p73"/>
          <p:cNvGrpSpPr/>
          <p:nvPr/>
        </p:nvGrpSpPr>
        <p:grpSpPr>
          <a:xfrm>
            <a:off x="4963358" y="1878721"/>
            <a:ext cx="661339" cy="661188"/>
            <a:chOff x="3990000" y="975400"/>
            <a:chExt cx="3934200" cy="3933300"/>
          </a:xfrm>
        </p:grpSpPr>
        <p:sp>
          <p:nvSpPr>
            <p:cNvPr id="4836" name="Google Shape;4836;p73"/>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3"/>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3"/>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3"/>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73"/>
          <p:cNvGrpSpPr/>
          <p:nvPr/>
        </p:nvGrpSpPr>
        <p:grpSpPr>
          <a:xfrm>
            <a:off x="6607006" y="1857359"/>
            <a:ext cx="868881" cy="684241"/>
            <a:chOff x="6598259" y="2078634"/>
            <a:chExt cx="868881" cy="684241"/>
          </a:xfrm>
        </p:grpSpPr>
        <p:sp>
          <p:nvSpPr>
            <p:cNvPr id="4841" name="Google Shape;4841;p73"/>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3"/>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3"/>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3"/>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3"/>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3"/>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7" name="Google Shape;4847;p73"/>
            <p:cNvGrpSpPr/>
            <p:nvPr/>
          </p:nvGrpSpPr>
          <p:grpSpPr>
            <a:xfrm>
              <a:off x="6808175" y="2078634"/>
              <a:ext cx="452229" cy="684241"/>
              <a:chOff x="6808175" y="2078634"/>
              <a:chExt cx="452229" cy="684241"/>
            </a:xfrm>
          </p:grpSpPr>
          <p:sp>
            <p:nvSpPr>
              <p:cNvPr id="4848" name="Google Shape;4848;p73"/>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3"/>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3"/>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3"/>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3"/>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3"/>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4" name="Google Shape;4854;p73"/>
              <p:cNvGrpSpPr/>
              <p:nvPr/>
            </p:nvGrpSpPr>
            <p:grpSpPr>
              <a:xfrm>
                <a:off x="6821586" y="2078634"/>
                <a:ext cx="426871" cy="684241"/>
                <a:chOff x="6821586" y="2078634"/>
                <a:chExt cx="426871" cy="684241"/>
              </a:xfrm>
            </p:grpSpPr>
            <p:grpSp>
              <p:nvGrpSpPr>
                <p:cNvPr id="4855" name="Google Shape;4855;p73"/>
                <p:cNvGrpSpPr/>
                <p:nvPr/>
              </p:nvGrpSpPr>
              <p:grpSpPr>
                <a:xfrm>
                  <a:off x="6821586" y="2078634"/>
                  <a:ext cx="426871" cy="684241"/>
                  <a:chOff x="6821586" y="2078634"/>
                  <a:chExt cx="426871" cy="684241"/>
                </a:xfrm>
              </p:grpSpPr>
              <p:sp>
                <p:nvSpPr>
                  <p:cNvPr id="4856" name="Google Shape;4856;p73"/>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3"/>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3"/>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3"/>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3"/>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3"/>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3"/>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3"/>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3"/>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3"/>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3"/>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3"/>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3"/>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3"/>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3"/>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3"/>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3"/>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3"/>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3"/>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5" name="Google Shape;4875;p73"/>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3"/>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3"/>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3"/>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3"/>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3"/>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81" name="Google Shape;4881;p73"/>
          <p:cNvGrpSpPr/>
          <p:nvPr/>
        </p:nvGrpSpPr>
        <p:grpSpPr>
          <a:xfrm>
            <a:off x="716989" y="3531368"/>
            <a:ext cx="1340789" cy="640830"/>
            <a:chOff x="238125" y="1151100"/>
            <a:chExt cx="7139450" cy="3412300"/>
          </a:xfrm>
        </p:grpSpPr>
        <p:sp>
          <p:nvSpPr>
            <p:cNvPr id="4882" name="Google Shape;4882;p73"/>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3"/>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3"/>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3"/>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3"/>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3"/>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3"/>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3"/>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3"/>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3"/>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3"/>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3"/>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73"/>
          <p:cNvGrpSpPr/>
          <p:nvPr/>
        </p:nvGrpSpPr>
        <p:grpSpPr>
          <a:xfrm>
            <a:off x="5584212" y="2734649"/>
            <a:ext cx="985357" cy="585764"/>
            <a:chOff x="5145061" y="2881789"/>
            <a:chExt cx="1107641" cy="658458"/>
          </a:xfrm>
        </p:grpSpPr>
        <p:grpSp>
          <p:nvGrpSpPr>
            <p:cNvPr id="4895" name="Google Shape;4895;p73"/>
            <p:cNvGrpSpPr/>
            <p:nvPr/>
          </p:nvGrpSpPr>
          <p:grpSpPr>
            <a:xfrm>
              <a:off x="5722989" y="3244587"/>
              <a:ext cx="529713" cy="295659"/>
              <a:chOff x="5722989" y="3244587"/>
              <a:chExt cx="529713" cy="295659"/>
            </a:xfrm>
          </p:grpSpPr>
          <p:sp>
            <p:nvSpPr>
              <p:cNvPr id="4896" name="Google Shape;4896;p73"/>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97" name="Google Shape;4897;p73"/>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98" name="Google Shape;4898;p73"/>
            <p:cNvGrpSpPr/>
            <p:nvPr/>
          </p:nvGrpSpPr>
          <p:grpSpPr>
            <a:xfrm>
              <a:off x="5145061" y="3244587"/>
              <a:ext cx="536807" cy="295659"/>
              <a:chOff x="5145061" y="3244587"/>
              <a:chExt cx="536807" cy="295659"/>
            </a:xfrm>
          </p:grpSpPr>
          <p:sp>
            <p:nvSpPr>
              <p:cNvPr id="4899" name="Google Shape;4899;p73"/>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00" name="Google Shape;4900;p73"/>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01" name="Google Shape;4901;p73"/>
            <p:cNvGrpSpPr/>
            <p:nvPr/>
          </p:nvGrpSpPr>
          <p:grpSpPr>
            <a:xfrm>
              <a:off x="5341327" y="2898245"/>
              <a:ext cx="532309" cy="614891"/>
              <a:chOff x="5341327" y="2898245"/>
              <a:chExt cx="532309" cy="614891"/>
            </a:xfrm>
          </p:grpSpPr>
          <p:sp>
            <p:nvSpPr>
              <p:cNvPr id="4902" name="Google Shape;4902;p73"/>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03" name="Google Shape;4903;p73"/>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04" name="Google Shape;4904;p73"/>
            <p:cNvGrpSpPr/>
            <p:nvPr/>
          </p:nvGrpSpPr>
          <p:grpSpPr>
            <a:xfrm>
              <a:off x="5532290" y="2881789"/>
              <a:ext cx="620516" cy="305456"/>
              <a:chOff x="5532290" y="2881789"/>
              <a:chExt cx="620516" cy="305456"/>
            </a:xfrm>
          </p:grpSpPr>
          <p:sp>
            <p:nvSpPr>
              <p:cNvPr id="4905" name="Google Shape;4905;p73"/>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06" name="Google Shape;4906;p73"/>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907" name="Google Shape;4907;p73"/>
          <p:cNvGrpSpPr/>
          <p:nvPr/>
        </p:nvGrpSpPr>
        <p:grpSpPr>
          <a:xfrm>
            <a:off x="8163135" y="3526707"/>
            <a:ext cx="269068" cy="645491"/>
            <a:chOff x="7026852" y="3311869"/>
            <a:chExt cx="434331" cy="1041954"/>
          </a:xfrm>
        </p:grpSpPr>
        <p:sp>
          <p:nvSpPr>
            <p:cNvPr id="4908" name="Google Shape;4908;p73"/>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3"/>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3"/>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73"/>
          <p:cNvGrpSpPr/>
          <p:nvPr/>
        </p:nvGrpSpPr>
        <p:grpSpPr>
          <a:xfrm>
            <a:off x="6179716" y="3565945"/>
            <a:ext cx="293882" cy="293836"/>
            <a:chOff x="4873519" y="3311869"/>
            <a:chExt cx="499374" cy="499296"/>
          </a:xfrm>
        </p:grpSpPr>
        <p:sp>
          <p:nvSpPr>
            <p:cNvPr id="4912" name="Google Shape;4912;p73"/>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3"/>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4" name="Google Shape;4914;p73"/>
          <p:cNvGrpSpPr/>
          <p:nvPr/>
        </p:nvGrpSpPr>
        <p:grpSpPr>
          <a:xfrm>
            <a:off x="6179716" y="3878316"/>
            <a:ext cx="293882" cy="293882"/>
            <a:chOff x="4873519" y="3875839"/>
            <a:chExt cx="499374" cy="499374"/>
          </a:xfrm>
        </p:grpSpPr>
        <p:sp>
          <p:nvSpPr>
            <p:cNvPr id="4915" name="Google Shape;4915;p73"/>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3"/>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7" name="Google Shape;4917;p73"/>
          <p:cNvGrpSpPr/>
          <p:nvPr/>
        </p:nvGrpSpPr>
        <p:grpSpPr>
          <a:xfrm>
            <a:off x="2410244" y="1850269"/>
            <a:ext cx="698104" cy="698208"/>
            <a:chOff x="2565073" y="2075876"/>
            <a:chExt cx="672482" cy="672518"/>
          </a:xfrm>
        </p:grpSpPr>
        <p:sp>
          <p:nvSpPr>
            <p:cNvPr id="4918" name="Google Shape;4918;p73"/>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3"/>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3"/>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3"/>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3"/>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3"/>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73"/>
          <p:cNvGrpSpPr/>
          <p:nvPr/>
        </p:nvGrpSpPr>
        <p:grpSpPr>
          <a:xfrm>
            <a:off x="5633655" y="3534869"/>
            <a:ext cx="438354" cy="637329"/>
            <a:chOff x="1697726" y="3244179"/>
            <a:chExt cx="788124" cy="1146069"/>
          </a:xfrm>
        </p:grpSpPr>
        <p:sp>
          <p:nvSpPr>
            <p:cNvPr id="4925" name="Google Shape;4925;p73"/>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3"/>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7" name="Google Shape;4927;p73"/>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8" name="Google Shape;4928;p73"/>
          <p:cNvGrpSpPr/>
          <p:nvPr/>
        </p:nvGrpSpPr>
        <p:grpSpPr>
          <a:xfrm>
            <a:off x="7634869" y="1863232"/>
            <a:ext cx="799565" cy="670282"/>
            <a:chOff x="7617850" y="2063282"/>
            <a:chExt cx="799565" cy="670282"/>
          </a:xfrm>
        </p:grpSpPr>
        <p:cxnSp>
          <p:nvCxnSpPr>
            <p:cNvPr id="4929" name="Google Shape;4929;p73"/>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30" name="Google Shape;4930;p73"/>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31" name="Google Shape;4931;p73"/>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32" name="Google Shape;4932;p73"/>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33" name="Google Shape;4933;p73"/>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934" name="Google Shape;4934;p73"/>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935" name="Google Shape;4935;p73"/>
            <p:cNvGrpSpPr/>
            <p:nvPr/>
          </p:nvGrpSpPr>
          <p:grpSpPr>
            <a:xfrm>
              <a:off x="7734309" y="2063282"/>
              <a:ext cx="570957" cy="620095"/>
              <a:chOff x="7734309" y="2063282"/>
              <a:chExt cx="570957" cy="620095"/>
            </a:xfrm>
          </p:grpSpPr>
          <p:grpSp>
            <p:nvGrpSpPr>
              <p:cNvPr id="4936" name="Google Shape;4936;p73"/>
              <p:cNvGrpSpPr/>
              <p:nvPr/>
            </p:nvGrpSpPr>
            <p:grpSpPr>
              <a:xfrm>
                <a:off x="8031573" y="2063282"/>
                <a:ext cx="273693" cy="620095"/>
                <a:chOff x="8031573" y="2063282"/>
                <a:chExt cx="273693" cy="620095"/>
              </a:xfrm>
            </p:grpSpPr>
            <p:sp>
              <p:nvSpPr>
                <p:cNvPr id="4937" name="Google Shape;4937;p7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73"/>
              <p:cNvGrpSpPr/>
              <p:nvPr/>
            </p:nvGrpSpPr>
            <p:grpSpPr>
              <a:xfrm flipH="1">
                <a:off x="7734309" y="2063282"/>
                <a:ext cx="273693" cy="620095"/>
                <a:chOff x="8031573" y="2063282"/>
                <a:chExt cx="273693" cy="620095"/>
              </a:xfrm>
            </p:grpSpPr>
            <p:sp>
              <p:nvSpPr>
                <p:cNvPr id="4942" name="Google Shape;4942;p7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946" name="Google Shape;4946;p73"/>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3"/>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8" name="Google Shape;4948;p73"/>
          <p:cNvGrpSpPr/>
          <p:nvPr/>
        </p:nvGrpSpPr>
        <p:grpSpPr>
          <a:xfrm>
            <a:off x="7821475" y="2716715"/>
            <a:ext cx="602567" cy="601884"/>
            <a:chOff x="1186975" y="238125"/>
            <a:chExt cx="5244275" cy="5238325"/>
          </a:xfrm>
        </p:grpSpPr>
        <p:sp>
          <p:nvSpPr>
            <p:cNvPr id="4949" name="Google Shape;4949;p73"/>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3"/>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3"/>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3"/>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73"/>
          <p:cNvGrpSpPr/>
          <p:nvPr/>
        </p:nvGrpSpPr>
        <p:grpSpPr>
          <a:xfrm>
            <a:off x="3264213" y="1856199"/>
            <a:ext cx="651848" cy="687338"/>
            <a:chOff x="3400515" y="2056248"/>
            <a:chExt cx="698134" cy="735987"/>
          </a:xfrm>
        </p:grpSpPr>
        <p:grpSp>
          <p:nvGrpSpPr>
            <p:cNvPr id="4954" name="Google Shape;4954;p73"/>
            <p:cNvGrpSpPr/>
            <p:nvPr/>
          </p:nvGrpSpPr>
          <p:grpSpPr>
            <a:xfrm>
              <a:off x="3400515" y="2283913"/>
              <a:ext cx="312919" cy="219900"/>
              <a:chOff x="3400515" y="2283913"/>
              <a:chExt cx="312919" cy="219900"/>
            </a:xfrm>
          </p:grpSpPr>
          <p:sp>
            <p:nvSpPr>
              <p:cNvPr id="4955" name="Google Shape;4955;p73"/>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56" name="Google Shape;4956;p73"/>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957" name="Google Shape;4957;p73"/>
            <p:cNvGrpSpPr/>
            <p:nvPr/>
          </p:nvGrpSpPr>
          <p:grpSpPr>
            <a:xfrm>
              <a:off x="3547823" y="2461089"/>
              <a:ext cx="219900" cy="331146"/>
              <a:chOff x="3547823" y="2461089"/>
              <a:chExt cx="219900" cy="331146"/>
            </a:xfrm>
          </p:grpSpPr>
          <p:sp>
            <p:nvSpPr>
              <p:cNvPr id="4958" name="Google Shape;4958;p73"/>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59" name="Google Shape;4959;p73"/>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960" name="Google Shape;4960;p73"/>
            <p:cNvGrpSpPr/>
            <p:nvPr/>
          </p:nvGrpSpPr>
          <p:grpSpPr>
            <a:xfrm>
              <a:off x="3734138" y="2461089"/>
              <a:ext cx="219900" cy="331146"/>
              <a:chOff x="3734138" y="2461089"/>
              <a:chExt cx="219900" cy="331146"/>
            </a:xfrm>
          </p:grpSpPr>
          <p:sp>
            <p:nvSpPr>
              <p:cNvPr id="4961" name="Google Shape;4961;p73"/>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62" name="Google Shape;4962;p73"/>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963" name="Google Shape;4963;p73"/>
            <p:cNvGrpSpPr/>
            <p:nvPr/>
          </p:nvGrpSpPr>
          <p:grpSpPr>
            <a:xfrm>
              <a:off x="3787560" y="2281742"/>
              <a:ext cx="311089" cy="219900"/>
              <a:chOff x="3787560" y="2281742"/>
              <a:chExt cx="311089" cy="219900"/>
            </a:xfrm>
          </p:grpSpPr>
          <p:sp>
            <p:nvSpPr>
              <p:cNvPr id="4964" name="Google Shape;4964;p73"/>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65" name="Google Shape;4965;p73"/>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966" name="Google Shape;4966;p73"/>
            <p:cNvGrpSpPr/>
            <p:nvPr/>
          </p:nvGrpSpPr>
          <p:grpSpPr>
            <a:xfrm>
              <a:off x="3637290" y="2056248"/>
              <a:ext cx="219900" cy="330736"/>
              <a:chOff x="3637290" y="2056248"/>
              <a:chExt cx="219900" cy="330736"/>
            </a:xfrm>
          </p:grpSpPr>
          <p:sp>
            <p:nvSpPr>
              <p:cNvPr id="4967" name="Google Shape;4967;p73"/>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968" name="Google Shape;4968;p73"/>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969" name="Google Shape;4969;p73"/>
          <p:cNvGrpSpPr/>
          <p:nvPr/>
        </p:nvGrpSpPr>
        <p:grpSpPr>
          <a:xfrm>
            <a:off x="2555919" y="2726205"/>
            <a:ext cx="1268144" cy="592394"/>
            <a:chOff x="238125" y="1188750"/>
            <a:chExt cx="7140450" cy="3335550"/>
          </a:xfrm>
        </p:grpSpPr>
        <p:sp>
          <p:nvSpPr>
            <p:cNvPr id="4970" name="Google Shape;4970;p73"/>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3"/>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3"/>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3"/>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3"/>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73"/>
          <p:cNvGrpSpPr/>
          <p:nvPr/>
        </p:nvGrpSpPr>
        <p:grpSpPr>
          <a:xfrm>
            <a:off x="6663819" y="2728360"/>
            <a:ext cx="1053944" cy="590147"/>
            <a:chOff x="238125" y="1335475"/>
            <a:chExt cx="5418735" cy="3034175"/>
          </a:xfrm>
        </p:grpSpPr>
        <p:sp>
          <p:nvSpPr>
            <p:cNvPr id="4976" name="Google Shape;4976;p73"/>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3"/>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3"/>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9" name="Google Shape;4979;p73"/>
          <p:cNvGrpSpPr/>
          <p:nvPr/>
        </p:nvGrpSpPr>
        <p:grpSpPr>
          <a:xfrm>
            <a:off x="4094628" y="3533259"/>
            <a:ext cx="1268207" cy="638939"/>
            <a:chOff x="3967651" y="3645904"/>
            <a:chExt cx="1479304" cy="745292"/>
          </a:xfrm>
        </p:grpSpPr>
        <p:grpSp>
          <p:nvGrpSpPr>
            <p:cNvPr id="4980" name="Google Shape;4980;p73"/>
            <p:cNvGrpSpPr/>
            <p:nvPr/>
          </p:nvGrpSpPr>
          <p:grpSpPr>
            <a:xfrm>
              <a:off x="3967651" y="4009026"/>
              <a:ext cx="1479304" cy="382170"/>
              <a:chOff x="3967651" y="4009026"/>
              <a:chExt cx="1479304" cy="382170"/>
            </a:xfrm>
          </p:grpSpPr>
          <p:grpSp>
            <p:nvGrpSpPr>
              <p:cNvPr id="4981" name="Google Shape;4981;p73"/>
              <p:cNvGrpSpPr/>
              <p:nvPr/>
            </p:nvGrpSpPr>
            <p:grpSpPr>
              <a:xfrm>
                <a:off x="4892216" y="4195630"/>
                <a:ext cx="554739" cy="195566"/>
                <a:chOff x="3604375" y="4892160"/>
                <a:chExt cx="1651500" cy="582215"/>
              </a:xfrm>
            </p:grpSpPr>
            <p:sp>
              <p:nvSpPr>
                <p:cNvPr id="4982" name="Google Shape;4982;p73"/>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3"/>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73"/>
              <p:cNvGrpSpPr/>
              <p:nvPr/>
            </p:nvGrpSpPr>
            <p:grpSpPr>
              <a:xfrm>
                <a:off x="3967651" y="4146303"/>
                <a:ext cx="579402" cy="244893"/>
                <a:chOff x="851875" y="4745310"/>
                <a:chExt cx="1724925" cy="729065"/>
              </a:xfrm>
            </p:grpSpPr>
            <p:sp>
              <p:nvSpPr>
                <p:cNvPr id="4985" name="Google Shape;4985;p73"/>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3"/>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73"/>
              <p:cNvGrpSpPr/>
              <p:nvPr/>
            </p:nvGrpSpPr>
            <p:grpSpPr>
              <a:xfrm>
                <a:off x="4460753" y="4009026"/>
                <a:ext cx="493110" cy="382170"/>
                <a:chOff x="2319875" y="4336625"/>
                <a:chExt cx="1468025" cy="1137750"/>
              </a:xfrm>
            </p:grpSpPr>
            <p:sp>
              <p:nvSpPr>
                <p:cNvPr id="4988" name="Google Shape;4988;p73"/>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3"/>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0" name="Google Shape;4990;p73"/>
            <p:cNvGrpSpPr/>
            <p:nvPr/>
          </p:nvGrpSpPr>
          <p:grpSpPr>
            <a:xfrm>
              <a:off x="4479443" y="3645904"/>
              <a:ext cx="455965" cy="388789"/>
              <a:chOff x="2957425" y="238100"/>
              <a:chExt cx="1910200" cy="1628775"/>
            </a:xfrm>
          </p:grpSpPr>
          <p:sp>
            <p:nvSpPr>
              <p:cNvPr id="4991" name="Google Shape;4991;p73"/>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3"/>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3"/>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3"/>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3"/>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3"/>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3"/>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3"/>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3"/>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3"/>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1" name="Google Shape;5001;p73"/>
          <p:cNvGrpSpPr/>
          <p:nvPr/>
        </p:nvGrpSpPr>
        <p:grpSpPr>
          <a:xfrm>
            <a:off x="2480742" y="3534460"/>
            <a:ext cx="1243128" cy="637739"/>
            <a:chOff x="2496310" y="3693351"/>
            <a:chExt cx="1342906" cy="688926"/>
          </a:xfrm>
        </p:grpSpPr>
        <p:grpSp>
          <p:nvGrpSpPr>
            <p:cNvPr id="5002" name="Google Shape;5002;p73"/>
            <p:cNvGrpSpPr/>
            <p:nvPr/>
          </p:nvGrpSpPr>
          <p:grpSpPr>
            <a:xfrm>
              <a:off x="2496310" y="3693351"/>
              <a:ext cx="1342906" cy="688875"/>
              <a:chOff x="2496310" y="3693351"/>
              <a:chExt cx="1342906" cy="688875"/>
            </a:xfrm>
          </p:grpSpPr>
          <p:sp>
            <p:nvSpPr>
              <p:cNvPr id="5003" name="Google Shape;5003;p73"/>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3"/>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3"/>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3"/>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3"/>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3"/>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9" name="Google Shape;5009;p73"/>
              <p:cNvCxnSpPr>
                <a:stCxn id="500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010" name="Google Shape;5010;p73"/>
              <p:cNvCxnSpPr>
                <a:stCxn id="500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011" name="Google Shape;5011;p73"/>
              <p:cNvCxnSpPr>
                <a:stCxn id="500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012" name="Google Shape;5012;p73"/>
              <p:cNvCxnSpPr>
                <a:stCxn id="500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013" name="Google Shape;5013;p73"/>
              <p:cNvCxnSpPr>
                <a:stCxn id="500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014" name="Google Shape;5014;p73"/>
            <p:cNvGrpSpPr/>
            <p:nvPr/>
          </p:nvGrpSpPr>
          <p:grpSpPr>
            <a:xfrm>
              <a:off x="2675275" y="3930557"/>
              <a:ext cx="1003306" cy="451719"/>
              <a:chOff x="2675275" y="4174282"/>
              <a:chExt cx="1003306" cy="451719"/>
            </a:xfrm>
          </p:grpSpPr>
          <p:sp>
            <p:nvSpPr>
              <p:cNvPr id="5015" name="Google Shape;5015;p73"/>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3"/>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3"/>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8" name="Google Shape;5018;p73"/>
          <p:cNvGrpSpPr/>
          <p:nvPr/>
        </p:nvGrpSpPr>
        <p:grpSpPr>
          <a:xfrm>
            <a:off x="1654412" y="971306"/>
            <a:ext cx="574511" cy="874709"/>
            <a:chOff x="1715404" y="1112080"/>
            <a:chExt cx="642270" cy="977984"/>
          </a:xfrm>
        </p:grpSpPr>
        <p:grpSp>
          <p:nvGrpSpPr>
            <p:cNvPr id="5019" name="Google Shape;5019;p73"/>
            <p:cNvGrpSpPr/>
            <p:nvPr/>
          </p:nvGrpSpPr>
          <p:grpSpPr>
            <a:xfrm>
              <a:off x="1715404" y="1112080"/>
              <a:ext cx="642270" cy="977984"/>
              <a:chOff x="1715404" y="1112080"/>
              <a:chExt cx="642270" cy="977984"/>
            </a:xfrm>
          </p:grpSpPr>
          <p:sp>
            <p:nvSpPr>
              <p:cNvPr id="5020" name="Google Shape;5020;p73"/>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3"/>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73"/>
            <p:cNvGrpSpPr/>
            <p:nvPr/>
          </p:nvGrpSpPr>
          <p:grpSpPr>
            <a:xfrm>
              <a:off x="1768927" y="1165603"/>
              <a:ext cx="535225" cy="851367"/>
              <a:chOff x="1768927" y="1165603"/>
              <a:chExt cx="535225" cy="851367"/>
            </a:xfrm>
          </p:grpSpPr>
          <p:sp>
            <p:nvSpPr>
              <p:cNvPr id="5023" name="Google Shape;5023;p73"/>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3"/>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73"/>
            <p:cNvGrpSpPr/>
            <p:nvPr/>
          </p:nvGrpSpPr>
          <p:grpSpPr>
            <a:xfrm>
              <a:off x="1822449" y="1219125"/>
              <a:ext cx="428180" cy="718859"/>
              <a:chOff x="1822449" y="1219125"/>
              <a:chExt cx="428180" cy="718859"/>
            </a:xfrm>
          </p:grpSpPr>
          <p:sp>
            <p:nvSpPr>
              <p:cNvPr id="5026" name="Google Shape;5026;p73"/>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3"/>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73"/>
            <p:cNvGrpSpPr/>
            <p:nvPr/>
          </p:nvGrpSpPr>
          <p:grpSpPr>
            <a:xfrm>
              <a:off x="1875972" y="1272648"/>
              <a:ext cx="321135" cy="586939"/>
              <a:chOff x="1875972" y="1272648"/>
              <a:chExt cx="321135" cy="586939"/>
            </a:xfrm>
          </p:grpSpPr>
          <p:sp>
            <p:nvSpPr>
              <p:cNvPr id="5029" name="Google Shape;5029;p73"/>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3"/>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1" name="Google Shape;5031;p73"/>
          <p:cNvGrpSpPr/>
          <p:nvPr/>
        </p:nvGrpSpPr>
        <p:grpSpPr>
          <a:xfrm>
            <a:off x="7761573" y="3528028"/>
            <a:ext cx="293855" cy="644170"/>
            <a:chOff x="241025" y="3151575"/>
            <a:chExt cx="293855" cy="644170"/>
          </a:xfrm>
        </p:grpSpPr>
        <p:sp>
          <p:nvSpPr>
            <p:cNvPr id="5032" name="Google Shape;5032;p73"/>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3"/>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73"/>
          <p:cNvGrpSpPr/>
          <p:nvPr/>
        </p:nvGrpSpPr>
        <p:grpSpPr>
          <a:xfrm>
            <a:off x="709557" y="2728028"/>
            <a:ext cx="1779649" cy="591620"/>
            <a:chOff x="246070" y="1983375"/>
            <a:chExt cx="1855347" cy="616849"/>
          </a:xfrm>
        </p:grpSpPr>
        <p:sp>
          <p:nvSpPr>
            <p:cNvPr id="5035" name="Google Shape;5035;p73"/>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3"/>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3"/>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3"/>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3"/>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3"/>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3"/>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3"/>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3"/>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73"/>
          <p:cNvGrpSpPr/>
          <p:nvPr/>
        </p:nvGrpSpPr>
        <p:grpSpPr>
          <a:xfrm>
            <a:off x="2320424" y="971306"/>
            <a:ext cx="711055" cy="745993"/>
            <a:chOff x="2496269" y="1171698"/>
            <a:chExt cx="761953" cy="799392"/>
          </a:xfrm>
        </p:grpSpPr>
        <p:grpSp>
          <p:nvGrpSpPr>
            <p:cNvPr id="5045" name="Google Shape;5045;p73"/>
            <p:cNvGrpSpPr/>
            <p:nvPr/>
          </p:nvGrpSpPr>
          <p:grpSpPr>
            <a:xfrm>
              <a:off x="2496269" y="1171698"/>
              <a:ext cx="761953" cy="723022"/>
              <a:chOff x="2496269" y="1171698"/>
              <a:chExt cx="761953" cy="723022"/>
            </a:xfrm>
          </p:grpSpPr>
          <p:sp>
            <p:nvSpPr>
              <p:cNvPr id="5046" name="Google Shape;5046;p73"/>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3"/>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8" name="Google Shape;5048;p73"/>
              <p:cNvGrpSpPr/>
              <p:nvPr/>
            </p:nvGrpSpPr>
            <p:grpSpPr>
              <a:xfrm>
                <a:off x="2496269" y="1171698"/>
                <a:ext cx="761953" cy="723022"/>
                <a:chOff x="2496269" y="1120652"/>
                <a:chExt cx="761953" cy="723022"/>
              </a:xfrm>
            </p:grpSpPr>
            <p:grpSp>
              <p:nvGrpSpPr>
                <p:cNvPr id="5049" name="Google Shape;5049;p73"/>
                <p:cNvGrpSpPr/>
                <p:nvPr/>
              </p:nvGrpSpPr>
              <p:grpSpPr>
                <a:xfrm>
                  <a:off x="2496269" y="1120652"/>
                  <a:ext cx="761953" cy="723022"/>
                  <a:chOff x="2496269" y="1120652"/>
                  <a:chExt cx="761953" cy="723022"/>
                </a:xfrm>
              </p:grpSpPr>
              <p:grpSp>
                <p:nvGrpSpPr>
                  <p:cNvPr id="5050" name="Google Shape;5050;p73"/>
                  <p:cNvGrpSpPr/>
                  <p:nvPr/>
                </p:nvGrpSpPr>
                <p:grpSpPr>
                  <a:xfrm>
                    <a:off x="2496269" y="1304589"/>
                    <a:ext cx="407089" cy="305057"/>
                    <a:chOff x="2496269" y="1304589"/>
                    <a:chExt cx="407089" cy="305057"/>
                  </a:xfrm>
                </p:grpSpPr>
                <p:sp>
                  <p:nvSpPr>
                    <p:cNvPr id="5051" name="Google Shape;5051;p73"/>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3"/>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73"/>
                  <p:cNvGrpSpPr/>
                  <p:nvPr/>
                </p:nvGrpSpPr>
                <p:grpSpPr>
                  <a:xfrm>
                    <a:off x="2586468" y="1493376"/>
                    <a:ext cx="358850" cy="349656"/>
                    <a:chOff x="2586468" y="1493376"/>
                    <a:chExt cx="358850" cy="349656"/>
                  </a:xfrm>
                </p:grpSpPr>
                <p:sp>
                  <p:nvSpPr>
                    <p:cNvPr id="5054" name="Google Shape;5054;p73"/>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3"/>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73"/>
                  <p:cNvGrpSpPr/>
                  <p:nvPr/>
                </p:nvGrpSpPr>
                <p:grpSpPr>
                  <a:xfrm>
                    <a:off x="2807939" y="1494024"/>
                    <a:ext cx="358857" cy="349650"/>
                    <a:chOff x="2807939" y="1494024"/>
                    <a:chExt cx="358857" cy="349650"/>
                  </a:xfrm>
                </p:grpSpPr>
                <p:sp>
                  <p:nvSpPr>
                    <p:cNvPr id="5057" name="Google Shape;5057;p73"/>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3"/>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73"/>
                  <p:cNvGrpSpPr/>
                  <p:nvPr/>
                </p:nvGrpSpPr>
                <p:grpSpPr>
                  <a:xfrm>
                    <a:off x="2851133" y="1305635"/>
                    <a:ext cx="407089" cy="305057"/>
                    <a:chOff x="2851133" y="1305635"/>
                    <a:chExt cx="407089" cy="305057"/>
                  </a:xfrm>
                </p:grpSpPr>
                <p:sp>
                  <p:nvSpPr>
                    <p:cNvPr id="5060" name="Google Shape;5060;p73"/>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3"/>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73"/>
                  <p:cNvGrpSpPr/>
                  <p:nvPr/>
                </p:nvGrpSpPr>
                <p:grpSpPr>
                  <a:xfrm>
                    <a:off x="2727495" y="1120652"/>
                    <a:ext cx="300271" cy="396358"/>
                    <a:chOff x="2727495" y="1120652"/>
                    <a:chExt cx="300271" cy="396358"/>
                  </a:xfrm>
                </p:grpSpPr>
                <p:sp>
                  <p:nvSpPr>
                    <p:cNvPr id="5063" name="Google Shape;5063;p73"/>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3"/>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5" name="Google Shape;5065;p73"/>
                <p:cNvGrpSpPr/>
                <p:nvPr/>
              </p:nvGrpSpPr>
              <p:grpSpPr>
                <a:xfrm>
                  <a:off x="2722305" y="1350460"/>
                  <a:ext cx="308357" cy="308344"/>
                  <a:chOff x="2722305" y="1350460"/>
                  <a:chExt cx="308357" cy="308344"/>
                </a:xfrm>
              </p:grpSpPr>
              <p:sp>
                <p:nvSpPr>
                  <p:cNvPr id="5066" name="Google Shape;5066;p73"/>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7" name="Google Shape;5067;p73"/>
                  <p:cNvGrpSpPr/>
                  <p:nvPr/>
                </p:nvGrpSpPr>
                <p:grpSpPr>
                  <a:xfrm>
                    <a:off x="2725064" y="1364529"/>
                    <a:ext cx="297954" cy="280182"/>
                    <a:chOff x="2725064" y="1364529"/>
                    <a:chExt cx="297954" cy="280182"/>
                  </a:xfrm>
                </p:grpSpPr>
                <p:sp>
                  <p:nvSpPr>
                    <p:cNvPr id="5068" name="Google Shape;5068;p73"/>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3"/>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3"/>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3"/>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3"/>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073" name="Google Shape;5073;p73"/>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3"/>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3"/>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3"/>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3"/>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73"/>
          <p:cNvGrpSpPr/>
          <p:nvPr/>
        </p:nvGrpSpPr>
        <p:grpSpPr>
          <a:xfrm>
            <a:off x="3909124" y="2727412"/>
            <a:ext cx="1569144" cy="591015"/>
            <a:chOff x="3820100" y="3023049"/>
            <a:chExt cx="1303926" cy="491162"/>
          </a:xfrm>
        </p:grpSpPr>
        <p:grpSp>
          <p:nvGrpSpPr>
            <p:cNvPr id="5079" name="Google Shape;5079;p73"/>
            <p:cNvGrpSpPr/>
            <p:nvPr/>
          </p:nvGrpSpPr>
          <p:grpSpPr>
            <a:xfrm>
              <a:off x="3820100" y="3023072"/>
              <a:ext cx="1303926" cy="491139"/>
              <a:chOff x="3820100" y="3023072"/>
              <a:chExt cx="1303926" cy="491139"/>
            </a:xfrm>
          </p:grpSpPr>
          <p:sp>
            <p:nvSpPr>
              <p:cNvPr id="5080" name="Google Shape;5080;p73"/>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3"/>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2" name="Google Shape;5082;p73"/>
            <p:cNvGrpSpPr/>
            <p:nvPr/>
          </p:nvGrpSpPr>
          <p:grpSpPr>
            <a:xfrm>
              <a:off x="4132439" y="3023645"/>
              <a:ext cx="393633" cy="177096"/>
              <a:chOff x="4132439" y="3023645"/>
              <a:chExt cx="393633" cy="177096"/>
            </a:xfrm>
          </p:grpSpPr>
          <p:sp>
            <p:nvSpPr>
              <p:cNvPr id="5083" name="Google Shape;5083;p73"/>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3"/>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73"/>
            <p:cNvGrpSpPr/>
            <p:nvPr/>
          </p:nvGrpSpPr>
          <p:grpSpPr>
            <a:xfrm>
              <a:off x="3921811" y="3023049"/>
              <a:ext cx="1002397" cy="388943"/>
              <a:chOff x="3921811" y="3023049"/>
              <a:chExt cx="1002397" cy="388943"/>
            </a:xfrm>
          </p:grpSpPr>
          <p:sp>
            <p:nvSpPr>
              <p:cNvPr id="5086" name="Google Shape;5086;p73"/>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3"/>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8" name="Google Shape;5088;p73"/>
            <p:cNvGrpSpPr/>
            <p:nvPr/>
          </p:nvGrpSpPr>
          <p:grpSpPr>
            <a:xfrm>
              <a:off x="4023645" y="3023049"/>
              <a:ext cx="683032" cy="286722"/>
              <a:chOff x="4023645" y="3023049"/>
              <a:chExt cx="683032" cy="286722"/>
            </a:xfrm>
          </p:grpSpPr>
          <p:sp>
            <p:nvSpPr>
              <p:cNvPr id="5089" name="Google Shape;5089;p73"/>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3"/>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1" name="Google Shape;5091;p73"/>
          <p:cNvGrpSpPr/>
          <p:nvPr/>
        </p:nvGrpSpPr>
        <p:grpSpPr>
          <a:xfrm>
            <a:off x="1541246" y="1854257"/>
            <a:ext cx="713522" cy="688025"/>
            <a:chOff x="1706078" y="2092648"/>
            <a:chExt cx="660913" cy="637296"/>
          </a:xfrm>
        </p:grpSpPr>
        <p:sp>
          <p:nvSpPr>
            <p:cNvPr id="5092" name="Google Shape;5092;p73"/>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73"/>
            <p:cNvGrpSpPr/>
            <p:nvPr/>
          </p:nvGrpSpPr>
          <p:grpSpPr>
            <a:xfrm>
              <a:off x="1706078" y="2092648"/>
              <a:ext cx="660913" cy="575241"/>
              <a:chOff x="1706078" y="2092648"/>
              <a:chExt cx="660913" cy="575241"/>
            </a:xfrm>
          </p:grpSpPr>
          <p:sp>
            <p:nvSpPr>
              <p:cNvPr id="5094" name="Google Shape;5094;p73"/>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3"/>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3"/>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7" name="Google Shape;5097;p73"/>
          <p:cNvGrpSpPr/>
          <p:nvPr/>
        </p:nvGrpSpPr>
        <p:grpSpPr>
          <a:xfrm>
            <a:off x="6303104" y="971806"/>
            <a:ext cx="1317459" cy="684168"/>
            <a:chOff x="238125" y="999450"/>
            <a:chExt cx="7140700" cy="3708225"/>
          </a:xfrm>
        </p:grpSpPr>
        <p:sp>
          <p:nvSpPr>
            <p:cNvPr id="5098" name="Google Shape;5098;p73"/>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3"/>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3"/>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3"/>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3"/>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3"/>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3"/>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3"/>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3"/>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10"/>
        <p:cNvGrpSpPr/>
        <p:nvPr/>
      </p:nvGrpSpPr>
      <p:grpSpPr>
        <a:xfrm>
          <a:off x="0" y="0"/>
          <a:ext cx="0" cy="0"/>
          <a:chOff x="0" y="0"/>
          <a:chExt cx="0" cy="0"/>
        </a:xfrm>
      </p:grpSpPr>
      <p:grpSp>
        <p:nvGrpSpPr>
          <p:cNvPr id="5111" name="Google Shape;5111;p74"/>
          <p:cNvGrpSpPr/>
          <p:nvPr/>
        </p:nvGrpSpPr>
        <p:grpSpPr>
          <a:xfrm>
            <a:off x="717025" y="967615"/>
            <a:ext cx="1636117" cy="1526144"/>
            <a:chOff x="729238" y="1179665"/>
            <a:chExt cx="1636117" cy="1526144"/>
          </a:xfrm>
        </p:grpSpPr>
        <p:grpSp>
          <p:nvGrpSpPr>
            <p:cNvPr id="5112" name="Google Shape;5112;p74"/>
            <p:cNvGrpSpPr/>
            <p:nvPr/>
          </p:nvGrpSpPr>
          <p:grpSpPr>
            <a:xfrm>
              <a:off x="729238" y="1179665"/>
              <a:ext cx="80700" cy="1526144"/>
              <a:chOff x="729238" y="1179665"/>
              <a:chExt cx="80700" cy="1526144"/>
            </a:xfrm>
          </p:grpSpPr>
          <p:sp>
            <p:nvSpPr>
              <p:cNvPr id="5113" name="Google Shape;5113;p74"/>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4"/>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4"/>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4"/>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4"/>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4"/>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4"/>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4"/>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4"/>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4"/>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74"/>
            <p:cNvGrpSpPr/>
            <p:nvPr/>
          </p:nvGrpSpPr>
          <p:grpSpPr>
            <a:xfrm>
              <a:off x="903098" y="1179665"/>
              <a:ext cx="80700" cy="1526144"/>
              <a:chOff x="903098" y="1179665"/>
              <a:chExt cx="80700" cy="1526144"/>
            </a:xfrm>
          </p:grpSpPr>
          <p:sp>
            <p:nvSpPr>
              <p:cNvPr id="5124" name="Google Shape;5124;p74"/>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4"/>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4"/>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4"/>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4"/>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4"/>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4"/>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4"/>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4"/>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4"/>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4" name="Google Shape;5134;p74"/>
            <p:cNvGrpSpPr/>
            <p:nvPr/>
          </p:nvGrpSpPr>
          <p:grpSpPr>
            <a:xfrm>
              <a:off x="1076958" y="1179665"/>
              <a:ext cx="80700" cy="1526144"/>
              <a:chOff x="1076958" y="1179665"/>
              <a:chExt cx="80700" cy="1526144"/>
            </a:xfrm>
          </p:grpSpPr>
          <p:sp>
            <p:nvSpPr>
              <p:cNvPr id="5135" name="Google Shape;5135;p74"/>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4"/>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4"/>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4"/>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4"/>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4"/>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4"/>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4"/>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4"/>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4"/>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74"/>
            <p:cNvGrpSpPr/>
            <p:nvPr/>
          </p:nvGrpSpPr>
          <p:grpSpPr>
            <a:xfrm>
              <a:off x="1247707" y="1179665"/>
              <a:ext cx="80700" cy="1526144"/>
              <a:chOff x="1247707" y="1179665"/>
              <a:chExt cx="80700" cy="1526144"/>
            </a:xfrm>
          </p:grpSpPr>
          <p:sp>
            <p:nvSpPr>
              <p:cNvPr id="5146" name="Google Shape;5146;p74"/>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4"/>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4"/>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4"/>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4"/>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4"/>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4"/>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4"/>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4"/>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4"/>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74"/>
            <p:cNvGrpSpPr/>
            <p:nvPr/>
          </p:nvGrpSpPr>
          <p:grpSpPr>
            <a:xfrm>
              <a:off x="1421567" y="1179665"/>
              <a:ext cx="80700" cy="1526144"/>
              <a:chOff x="1421567" y="1179665"/>
              <a:chExt cx="80700" cy="1526144"/>
            </a:xfrm>
          </p:grpSpPr>
          <p:sp>
            <p:nvSpPr>
              <p:cNvPr id="5157" name="Google Shape;5157;p74"/>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4"/>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4"/>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4"/>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4"/>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4"/>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4"/>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4"/>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4"/>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4"/>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74"/>
            <p:cNvGrpSpPr/>
            <p:nvPr/>
          </p:nvGrpSpPr>
          <p:grpSpPr>
            <a:xfrm>
              <a:off x="1592327" y="1179665"/>
              <a:ext cx="80700" cy="1526144"/>
              <a:chOff x="1592327" y="1179665"/>
              <a:chExt cx="80700" cy="1526144"/>
            </a:xfrm>
          </p:grpSpPr>
          <p:sp>
            <p:nvSpPr>
              <p:cNvPr id="5168" name="Google Shape;5168;p74"/>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4"/>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4"/>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4"/>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4"/>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4"/>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4"/>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4"/>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4"/>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4"/>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74"/>
            <p:cNvGrpSpPr/>
            <p:nvPr/>
          </p:nvGrpSpPr>
          <p:grpSpPr>
            <a:xfrm>
              <a:off x="1766187" y="1179665"/>
              <a:ext cx="80700" cy="1526144"/>
              <a:chOff x="1766187" y="1179665"/>
              <a:chExt cx="80700" cy="1526144"/>
            </a:xfrm>
          </p:grpSpPr>
          <p:sp>
            <p:nvSpPr>
              <p:cNvPr id="5179" name="Google Shape;5179;p74"/>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4"/>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4"/>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4"/>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4"/>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4"/>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4"/>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4"/>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4"/>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4"/>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74"/>
            <p:cNvGrpSpPr/>
            <p:nvPr/>
          </p:nvGrpSpPr>
          <p:grpSpPr>
            <a:xfrm>
              <a:off x="1936935" y="1179665"/>
              <a:ext cx="80700" cy="1526144"/>
              <a:chOff x="1936935" y="1179665"/>
              <a:chExt cx="80700" cy="1526144"/>
            </a:xfrm>
          </p:grpSpPr>
          <p:sp>
            <p:nvSpPr>
              <p:cNvPr id="5190" name="Google Shape;5190;p74"/>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4"/>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4"/>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4"/>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4"/>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4"/>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4"/>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4"/>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4"/>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4"/>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0" name="Google Shape;5200;p74"/>
            <p:cNvGrpSpPr/>
            <p:nvPr/>
          </p:nvGrpSpPr>
          <p:grpSpPr>
            <a:xfrm>
              <a:off x="2110795" y="1179665"/>
              <a:ext cx="80700" cy="1526144"/>
              <a:chOff x="2110795" y="1179665"/>
              <a:chExt cx="80700" cy="1526144"/>
            </a:xfrm>
          </p:grpSpPr>
          <p:sp>
            <p:nvSpPr>
              <p:cNvPr id="5201" name="Google Shape;5201;p74"/>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4"/>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4"/>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4"/>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4"/>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4"/>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4"/>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4"/>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4"/>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4"/>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74"/>
            <p:cNvGrpSpPr/>
            <p:nvPr/>
          </p:nvGrpSpPr>
          <p:grpSpPr>
            <a:xfrm>
              <a:off x="2284655" y="1179665"/>
              <a:ext cx="80700" cy="1526144"/>
              <a:chOff x="2284655" y="1179665"/>
              <a:chExt cx="80700" cy="1526144"/>
            </a:xfrm>
          </p:grpSpPr>
          <p:sp>
            <p:nvSpPr>
              <p:cNvPr id="5212" name="Google Shape;5212;p74"/>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4"/>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4"/>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4"/>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4"/>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4"/>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4"/>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4"/>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4"/>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4"/>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2" name="Google Shape;5222;p74"/>
          <p:cNvGrpSpPr/>
          <p:nvPr/>
        </p:nvGrpSpPr>
        <p:grpSpPr>
          <a:xfrm>
            <a:off x="2611692" y="986753"/>
            <a:ext cx="1364248" cy="1102133"/>
            <a:chOff x="2623904" y="1198803"/>
            <a:chExt cx="1364248" cy="1102133"/>
          </a:xfrm>
        </p:grpSpPr>
        <p:grpSp>
          <p:nvGrpSpPr>
            <p:cNvPr id="5223" name="Google Shape;5223;p74"/>
            <p:cNvGrpSpPr/>
            <p:nvPr/>
          </p:nvGrpSpPr>
          <p:grpSpPr>
            <a:xfrm>
              <a:off x="2623907" y="1198803"/>
              <a:ext cx="1364245" cy="273000"/>
              <a:chOff x="2623907" y="1198803"/>
              <a:chExt cx="1364245" cy="273000"/>
            </a:xfrm>
          </p:grpSpPr>
          <p:sp>
            <p:nvSpPr>
              <p:cNvPr id="5224" name="Google Shape;5224;p74"/>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4"/>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4"/>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4"/>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4"/>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74"/>
            <p:cNvGrpSpPr/>
            <p:nvPr/>
          </p:nvGrpSpPr>
          <p:grpSpPr>
            <a:xfrm>
              <a:off x="2623904" y="1476964"/>
              <a:ext cx="1364245" cy="273000"/>
              <a:chOff x="2623904" y="1476964"/>
              <a:chExt cx="1364245" cy="273000"/>
            </a:xfrm>
          </p:grpSpPr>
          <p:sp>
            <p:nvSpPr>
              <p:cNvPr id="5230" name="Google Shape;5230;p74"/>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4"/>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4"/>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4"/>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4"/>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74"/>
            <p:cNvGrpSpPr/>
            <p:nvPr/>
          </p:nvGrpSpPr>
          <p:grpSpPr>
            <a:xfrm>
              <a:off x="2623907" y="1749775"/>
              <a:ext cx="1364245" cy="273000"/>
              <a:chOff x="2623907" y="1749775"/>
              <a:chExt cx="1364245" cy="273000"/>
            </a:xfrm>
          </p:grpSpPr>
          <p:sp>
            <p:nvSpPr>
              <p:cNvPr id="5236" name="Google Shape;5236;p74"/>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4"/>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4"/>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4"/>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4"/>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74"/>
            <p:cNvGrpSpPr/>
            <p:nvPr/>
          </p:nvGrpSpPr>
          <p:grpSpPr>
            <a:xfrm>
              <a:off x="2623904" y="2027936"/>
              <a:ext cx="1364245" cy="273000"/>
              <a:chOff x="2623904" y="2027936"/>
              <a:chExt cx="1364245" cy="273000"/>
            </a:xfrm>
          </p:grpSpPr>
          <p:sp>
            <p:nvSpPr>
              <p:cNvPr id="5242" name="Google Shape;5242;p74"/>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4"/>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4"/>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4"/>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4"/>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7" name="Google Shape;5247;p74"/>
          <p:cNvGrpSpPr/>
          <p:nvPr/>
        </p:nvGrpSpPr>
        <p:grpSpPr>
          <a:xfrm>
            <a:off x="2601153" y="2445826"/>
            <a:ext cx="1387541" cy="159124"/>
            <a:chOff x="3200660" y="2180272"/>
            <a:chExt cx="2563824" cy="378237"/>
          </a:xfrm>
        </p:grpSpPr>
        <p:sp>
          <p:nvSpPr>
            <p:cNvPr id="5248" name="Google Shape;5248;p74"/>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4"/>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4"/>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4"/>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4"/>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4"/>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4"/>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4"/>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4"/>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4"/>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4"/>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4"/>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4"/>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4"/>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4"/>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4"/>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4"/>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4"/>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74"/>
          <p:cNvGrpSpPr/>
          <p:nvPr/>
        </p:nvGrpSpPr>
        <p:grpSpPr>
          <a:xfrm>
            <a:off x="2597677" y="2723590"/>
            <a:ext cx="1390502" cy="159625"/>
            <a:chOff x="3530150" y="2790075"/>
            <a:chExt cx="1962600" cy="225300"/>
          </a:xfrm>
        </p:grpSpPr>
        <p:sp>
          <p:nvSpPr>
            <p:cNvPr id="5267" name="Google Shape;5267;p74"/>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4"/>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74"/>
          <p:cNvGrpSpPr/>
          <p:nvPr/>
        </p:nvGrpSpPr>
        <p:grpSpPr>
          <a:xfrm>
            <a:off x="2597735" y="3001855"/>
            <a:ext cx="1411629" cy="154175"/>
            <a:chOff x="3558802" y="4011244"/>
            <a:chExt cx="1866000" cy="111600"/>
          </a:xfrm>
        </p:grpSpPr>
        <p:sp>
          <p:nvSpPr>
            <p:cNvPr id="5270" name="Google Shape;5270;p74"/>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4"/>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74"/>
          <p:cNvGrpSpPr/>
          <p:nvPr/>
        </p:nvGrpSpPr>
        <p:grpSpPr>
          <a:xfrm>
            <a:off x="2598023" y="2207425"/>
            <a:ext cx="1383503" cy="119761"/>
            <a:chOff x="3465975" y="2270258"/>
            <a:chExt cx="1986364" cy="171947"/>
          </a:xfrm>
        </p:grpSpPr>
        <p:sp>
          <p:nvSpPr>
            <p:cNvPr id="5273" name="Google Shape;5273;p74"/>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4"/>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4"/>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4"/>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4"/>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4"/>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4"/>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4"/>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1" name="Google Shape;5281;p74"/>
          <p:cNvGrpSpPr/>
          <p:nvPr/>
        </p:nvGrpSpPr>
        <p:grpSpPr>
          <a:xfrm>
            <a:off x="2609030" y="3571198"/>
            <a:ext cx="1369531" cy="195460"/>
            <a:chOff x="723300" y="4253549"/>
            <a:chExt cx="2276482" cy="324900"/>
          </a:xfrm>
        </p:grpSpPr>
        <p:sp>
          <p:nvSpPr>
            <p:cNvPr id="5282" name="Google Shape;5282;p74"/>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4"/>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4"/>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4"/>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4"/>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7" name="Google Shape;5287;p74"/>
          <p:cNvGrpSpPr/>
          <p:nvPr/>
        </p:nvGrpSpPr>
        <p:grpSpPr>
          <a:xfrm>
            <a:off x="2598591" y="3272439"/>
            <a:ext cx="1389066" cy="180119"/>
            <a:chOff x="705948" y="3788465"/>
            <a:chExt cx="2308953" cy="299400"/>
          </a:xfrm>
        </p:grpSpPr>
        <p:sp>
          <p:nvSpPr>
            <p:cNvPr id="5288" name="Google Shape;5288;p74"/>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4"/>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4"/>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4"/>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4"/>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3" name="Google Shape;5293;p74"/>
          <p:cNvGrpSpPr/>
          <p:nvPr/>
        </p:nvGrpSpPr>
        <p:grpSpPr>
          <a:xfrm>
            <a:off x="4195581" y="1876393"/>
            <a:ext cx="1433821" cy="191501"/>
            <a:chOff x="4273350" y="2088443"/>
            <a:chExt cx="1433821" cy="191501"/>
          </a:xfrm>
        </p:grpSpPr>
        <p:grpSp>
          <p:nvGrpSpPr>
            <p:cNvPr id="5294" name="Google Shape;5294;p74"/>
            <p:cNvGrpSpPr/>
            <p:nvPr/>
          </p:nvGrpSpPr>
          <p:grpSpPr>
            <a:xfrm>
              <a:off x="4273350" y="2088443"/>
              <a:ext cx="1433821" cy="0"/>
              <a:chOff x="5224975" y="2962250"/>
              <a:chExt cx="1544400" cy="0"/>
            </a:xfrm>
          </p:grpSpPr>
          <p:cxnSp>
            <p:nvCxnSpPr>
              <p:cNvPr id="5295" name="Google Shape;5295;p7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296" name="Google Shape;5296;p74"/>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297" name="Google Shape;5297;p74"/>
            <p:cNvGrpSpPr/>
            <p:nvPr/>
          </p:nvGrpSpPr>
          <p:grpSpPr>
            <a:xfrm>
              <a:off x="4273350" y="2279944"/>
              <a:ext cx="1433821" cy="0"/>
              <a:chOff x="5224975" y="2962250"/>
              <a:chExt cx="1544400" cy="0"/>
            </a:xfrm>
          </p:grpSpPr>
          <p:cxnSp>
            <p:nvCxnSpPr>
              <p:cNvPr id="5298" name="Google Shape;5298;p7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299" name="Google Shape;5299;p74"/>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300" name="Google Shape;5300;p74"/>
          <p:cNvGrpSpPr/>
          <p:nvPr/>
        </p:nvGrpSpPr>
        <p:grpSpPr>
          <a:xfrm>
            <a:off x="2646528" y="3885297"/>
            <a:ext cx="1304609" cy="294074"/>
            <a:chOff x="2658741" y="4097347"/>
            <a:chExt cx="1304609" cy="294074"/>
          </a:xfrm>
        </p:grpSpPr>
        <p:grpSp>
          <p:nvGrpSpPr>
            <p:cNvPr id="5301" name="Google Shape;5301;p74"/>
            <p:cNvGrpSpPr/>
            <p:nvPr/>
          </p:nvGrpSpPr>
          <p:grpSpPr>
            <a:xfrm>
              <a:off x="2658741" y="4097347"/>
              <a:ext cx="118572" cy="294074"/>
              <a:chOff x="3343310" y="4475555"/>
              <a:chExt cx="127717" cy="316753"/>
            </a:xfrm>
          </p:grpSpPr>
          <p:sp>
            <p:nvSpPr>
              <p:cNvPr id="5302" name="Google Shape;5302;p7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74"/>
            <p:cNvGrpSpPr/>
            <p:nvPr/>
          </p:nvGrpSpPr>
          <p:grpSpPr>
            <a:xfrm>
              <a:off x="3815519" y="4098388"/>
              <a:ext cx="147831" cy="291991"/>
              <a:chOff x="3527539" y="4476677"/>
              <a:chExt cx="159232" cy="314510"/>
            </a:xfrm>
          </p:grpSpPr>
          <p:sp>
            <p:nvSpPr>
              <p:cNvPr id="5305" name="Google Shape;5305;p7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74"/>
            <p:cNvGrpSpPr/>
            <p:nvPr/>
          </p:nvGrpSpPr>
          <p:grpSpPr>
            <a:xfrm>
              <a:off x="3511696" y="4098388"/>
              <a:ext cx="147831" cy="291991"/>
              <a:chOff x="3527539" y="4476677"/>
              <a:chExt cx="159232" cy="314510"/>
            </a:xfrm>
          </p:grpSpPr>
          <p:sp>
            <p:nvSpPr>
              <p:cNvPr id="5308" name="Google Shape;5308;p7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0" name="Google Shape;5310;p74"/>
            <p:cNvGrpSpPr/>
            <p:nvPr/>
          </p:nvGrpSpPr>
          <p:grpSpPr>
            <a:xfrm>
              <a:off x="3207874" y="4098388"/>
              <a:ext cx="147831" cy="291991"/>
              <a:chOff x="3527539" y="4476677"/>
              <a:chExt cx="159232" cy="314510"/>
            </a:xfrm>
          </p:grpSpPr>
          <p:sp>
            <p:nvSpPr>
              <p:cNvPr id="5311" name="Google Shape;5311;p7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74"/>
            <p:cNvGrpSpPr/>
            <p:nvPr/>
          </p:nvGrpSpPr>
          <p:grpSpPr>
            <a:xfrm>
              <a:off x="2933305" y="4097347"/>
              <a:ext cx="118572" cy="294074"/>
              <a:chOff x="3343310" y="4475555"/>
              <a:chExt cx="127717" cy="316753"/>
            </a:xfrm>
          </p:grpSpPr>
          <p:sp>
            <p:nvSpPr>
              <p:cNvPr id="5314" name="Google Shape;5314;p7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6" name="Google Shape;5316;p74"/>
          <p:cNvGrpSpPr/>
          <p:nvPr/>
        </p:nvGrpSpPr>
        <p:grpSpPr>
          <a:xfrm>
            <a:off x="4197136" y="963991"/>
            <a:ext cx="1430711" cy="751237"/>
            <a:chOff x="5159450" y="1919950"/>
            <a:chExt cx="1541050" cy="862500"/>
          </a:xfrm>
        </p:grpSpPr>
        <p:sp>
          <p:nvSpPr>
            <p:cNvPr id="5317" name="Google Shape;5317;p74"/>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318" name="Google Shape;5318;p74"/>
            <p:cNvGrpSpPr/>
            <p:nvPr/>
          </p:nvGrpSpPr>
          <p:grpSpPr>
            <a:xfrm>
              <a:off x="5159450" y="1919950"/>
              <a:ext cx="1541050" cy="862500"/>
              <a:chOff x="5159450" y="1919950"/>
              <a:chExt cx="1541050" cy="862500"/>
            </a:xfrm>
          </p:grpSpPr>
          <p:cxnSp>
            <p:nvCxnSpPr>
              <p:cNvPr id="5319" name="Google Shape;5319;p74"/>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320" name="Google Shape;5320;p74"/>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321" name="Google Shape;5321;p74"/>
          <p:cNvGrpSpPr/>
          <p:nvPr/>
        </p:nvGrpSpPr>
        <p:grpSpPr>
          <a:xfrm>
            <a:off x="4245274" y="2227761"/>
            <a:ext cx="1334436" cy="967914"/>
            <a:chOff x="4294923" y="2439811"/>
            <a:chExt cx="1334436" cy="967914"/>
          </a:xfrm>
        </p:grpSpPr>
        <p:grpSp>
          <p:nvGrpSpPr>
            <p:cNvPr id="5322" name="Google Shape;5322;p74"/>
            <p:cNvGrpSpPr/>
            <p:nvPr/>
          </p:nvGrpSpPr>
          <p:grpSpPr>
            <a:xfrm>
              <a:off x="4960455" y="2469658"/>
              <a:ext cx="668904" cy="885524"/>
              <a:chOff x="4960455" y="2469658"/>
              <a:chExt cx="668904" cy="885524"/>
            </a:xfrm>
          </p:grpSpPr>
          <p:sp>
            <p:nvSpPr>
              <p:cNvPr id="5323" name="Google Shape;5323;p74"/>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4"/>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4"/>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4"/>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4"/>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4"/>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9" name="Google Shape;5329;p74"/>
            <p:cNvGrpSpPr/>
            <p:nvPr/>
          </p:nvGrpSpPr>
          <p:grpSpPr>
            <a:xfrm>
              <a:off x="4294923" y="2469658"/>
              <a:ext cx="668951" cy="885524"/>
              <a:chOff x="4294923" y="2469658"/>
              <a:chExt cx="668951" cy="885524"/>
            </a:xfrm>
          </p:grpSpPr>
          <p:sp>
            <p:nvSpPr>
              <p:cNvPr id="5330" name="Google Shape;5330;p74"/>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4"/>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4"/>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4"/>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4"/>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4"/>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6" name="Google Shape;5336;p74"/>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74"/>
          <p:cNvGrpSpPr/>
          <p:nvPr/>
        </p:nvGrpSpPr>
        <p:grpSpPr>
          <a:xfrm>
            <a:off x="4231477" y="3282206"/>
            <a:ext cx="1430949" cy="897289"/>
            <a:chOff x="4351371" y="3547942"/>
            <a:chExt cx="1345130" cy="843475"/>
          </a:xfrm>
        </p:grpSpPr>
        <p:grpSp>
          <p:nvGrpSpPr>
            <p:cNvPr id="5338" name="Google Shape;5338;p74"/>
            <p:cNvGrpSpPr/>
            <p:nvPr/>
          </p:nvGrpSpPr>
          <p:grpSpPr>
            <a:xfrm>
              <a:off x="4351371" y="4209917"/>
              <a:ext cx="1345130" cy="181500"/>
              <a:chOff x="4351371" y="4209917"/>
              <a:chExt cx="1345130" cy="181500"/>
            </a:xfrm>
          </p:grpSpPr>
          <p:sp>
            <p:nvSpPr>
              <p:cNvPr id="5339" name="Google Shape;5339;p74"/>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40" name="Google Shape;5340;p74"/>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341" name="Google Shape;5341;p74"/>
            <p:cNvGrpSpPr/>
            <p:nvPr/>
          </p:nvGrpSpPr>
          <p:grpSpPr>
            <a:xfrm>
              <a:off x="4403010" y="3985221"/>
              <a:ext cx="1109518" cy="181500"/>
              <a:chOff x="4403010" y="3985221"/>
              <a:chExt cx="1109518" cy="181500"/>
            </a:xfrm>
          </p:grpSpPr>
          <p:sp>
            <p:nvSpPr>
              <p:cNvPr id="5342" name="Google Shape;5342;p74"/>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43" name="Google Shape;5343;p74"/>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344" name="Google Shape;5344;p74"/>
            <p:cNvGrpSpPr/>
            <p:nvPr/>
          </p:nvGrpSpPr>
          <p:grpSpPr>
            <a:xfrm>
              <a:off x="4618704" y="3766582"/>
              <a:ext cx="807858" cy="181500"/>
              <a:chOff x="4618704" y="3766582"/>
              <a:chExt cx="807858" cy="181500"/>
            </a:xfrm>
          </p:grpSpPr>
          <p:sp>
            <p:nvSpPr>
              <p:cNvPr id="5345" name="Google Shape;5345;p74"/>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46" name="Google Shape;5346;p74"/>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347" name="Google Shape;5347;p74"/>
            <p:cNvGrpSpPr/>
            <p:nvPr/>
          </p:nvGrpSpPr>
          <p:grpSpPr>
            <a:xfrm>
              <a:off x="4735238" y="3547942"/>
              <a:ext cx="462839" cy="181500"/>
              <a:chOff x="4735238" y="3547942"/>
              <a:chExt cx="462839" cy="181500"/>
            </a:xfrm>
          </p:grpSpPr>
          <p:sp>
            <p:nvSpPr>
              <p:cNvPr id="5348" name="Google Shape;5348;p74"/>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49" name="Google Shape;5349;p74"/>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50" name="Google Shape;5350;p74"/>
          <p:cNvGrpSpPr/>
          <p:nvPr/>
        </p:nvGrpSpPr>
        <p:grpSpPr>
          <a:xfrm>
            <a:off x="7407835" y="2217530"/>
            <a:ext cx="1020955" cy="928853"/>
            <a:chOff x="926675" y="238125"/>
            <a:chExt cx="5755100" cy="5232975"/>
          </a:xfrm>
        </p:grpSpPr>
        <p:sp>
          <p:nvSpPr>
            <p:cNvPr id="5351" name="Google Shape;5351;p74"/>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4"/>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4"/>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4"/>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74"/>
          <p:cNvGrpSpPr/>
          <p:nvPr/>
        </p:nvGrpSpPr>
        <p:grpSpPr>
          <a:xfrm>
            <a:off x="715208" y="2616265"/>
            <a:ext cx="1695374" cy="1560837"/>
            <a:chOff x="727421" y="2828315"/>
            <a:chExt cx="1695374" cy="1560837"/>
          </a:xfrm>
        </p:grpSpPr>
        <p:grpSp>
          <p:nvGrpSpPr>
            <p:cNvPr id="5356" name="Google Shape;5356;p74"/>
            <p:cNvGrpSpPr/>
            <p:nvPr/>
          </p:nvGrpSpPr>
          <p:grpSpPr>
            <a:xfrm>
              <a:off x="727421" y="2828315"/>
              <a:ext cx="1695374" cy="1560837"/>
              <a:chOff x="734799" y="2782450"/>
              <a:chExt cx="1571100" cy="1577400"/>
            </a:xfrm>
          </p:grpSpPr>
          <p:cxnSp>
            <p:nvCxnSpPr>
              <p:cNvPr id="5357" name="Google Shape;5357;p74"/>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358" name="Google Shape;5358;p74"/>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359" name="Google Shape;5359;p74"/>
            <p:cNvGrpSpPr/>
            <p:nvPr/>
          </p:nvGrpSpPr>
          <p:grpSpPr>
            <a:xfrm>
              <a:off x="819108" y="2882501"/>
              <a:ext cx="1556791" cy="1426186"/>
              <a:chOff x="819108" y="2882501"/>
              <a:chExt cx="1556791" cy="1426186"/>
            </a:xfrm>
          </p:grpSpPr>
          <p:grpSp>
            <p:nvGrpSpPr>
              <p:cNvPr id="5360" name="Google Shape;5360;p74"/>
              <p:cNvGrpSpPr/>
              <p:nvPr/>
            </p:nvGrpSpPr>
            <p:grpSpPr>
              <a:xfrm>
                <a:off x="819108" y="2882501"/>
                <a:ext cx="103104" cy="1426186"/>
                <a:chOff x="4674013" y="3100904"/>
                <a:chExt cx="122758" cy="1698043"/>
              </a:xfrm>
            </p:grpSpPr>
            <p:sp>
              <p:nvSpPr>
                <p:cNvPr id="5361" name="Google Shape;5361;p74"/>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4"/>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4"/>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4"/>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4"/>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4"/>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4"/>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8" name="Google Shape;5368;p74"/>
              <p:cNvGrpSpPr/>
              <p:nvPr/>
            </p:nvGrpSpPr>
            <p:grpSpPr>
              <a:xfrm>
                <a:off x="1062475" y="2882501"/>
                <a:ext cx="103104" cy="1426186"/>
                <a:chOff x="4940438" y="3100904"/>
                <a:chExt cx="122758" cy="1698043"/>
              </a:xfrm>
            </p:grpSpPr>
            <p:sp>
              <p:nvSpPr>
                <p:cNvPr id="5369" name="Google Shape;5369;p74"/>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4"/>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4"/>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4"/>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4"/>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4"/>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4"/>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6" name="Google Shape;5376;p74"/>
              <p:cNvGrpSpPr/>
              <p:nvPr/>
            </p:nvGrpSpPr>
            <p:grpSpPr>
              <a:xfrm>
                <a:off x="1299324" y="2882501"/>
                <a:ext cx="103104" cy="1426186"/>
                <a:chOff x="5206863" y="3100904"/>
                <a:chExt cx="122758" cy="1698043"/>
              </a:xfrm>
            </p:grpSpPr>
            <p:sp>
              <p:nvSpPr>
                <p:cNvPr id="5377" name="Google Shape;5377;p7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74"/>
              <p:cNvGrpSpPr/>
              <p:nvPr/>
            </p:nvGrpSpPr>
            <p:grpSpPr>
              <a:xfrm>
                <a:off x="1786057" y="2882501"/>
                <a:ext cx="103104" cy="1426186"/>
                <a:chOff x="6006138" y="3143629"/>
                <a:chExt cx="122758" cy="1698043"/>
              </a:xfrm>
            </p:grpSpPr>
            <p:sp>
              <p:nvSpPr>
                <p:cNvPr id="5385" name="Google Shape;5385;p7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74"/>
              <p:cNvGrpSpPr/>
              <p:nvPr/>
            </p:nvGrpSpPr>
            <p:grpSpPr>
              <a:xfrm>
                <a:off x="2029422" y="2882501"/>
                <a:ext cx="103104" cy="1426186"/>
                <a:chOff x="6805413" y="3100904"/>
                <a:chExt cx="122758" cy="1698043"/>
              </a:xfrm>
            </p:grpSpPr>
            <p:sp>
              <p:nvSpPr>
                <p:cNvPr id="5393" name="Google Shape;5393;p74"/>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4"/>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4"/>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4"/>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4"/>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4"/>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4"/>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74"/>
              <p:cNvGrpSpPr/>
              <p:nvPr/>
            </p:nvGrpSpPr>
            <p:grpSpPr>
              <a:xfrm>
                <a:off x="2272795" y="2882501"/>
                <a:ext cx="103104" cy="1426186"/>
                <a:chOff x="5206863" y="3100904"/>
                <a:chExt cx="122758" cy="1698043"/>
              </a:xfrm>
            </p:grpSpPr>
            <p:sp>
              <p:nvSpPr>
                <p:cNvPr id="5401" name="Google Shape;5401;p7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74"/>
              <p:cNvGrpSpPr/>
              <p:nvPr/>
            </p:nvGrpSpPr>
            <p:grpSpPr>
              <a:xfrm>
                <a:off x="1542694" y="2882501"/>
                <a:ext cx="103104" cy="1426186"/>
                <a:chOff x="6006138" y="3143629"/>
                <a:chExt cx="122758" cy="1698043"/>
              </a:xfrm>
            </p:grpSpPr>
            <p:sp>
              <p:nvSpPr>
                <p:cNvPr id="5409" name="Google Shape;5409;p7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16" name="Google Shape;5416;p74"/>
          <p:cNvGrpSpPr/>
          <p:nvPr/>
        </p:nvGrpSpPr>
        <p:grpSpPr>
          <a:xfrm>
            <a:off x="5671259" y="3305987"/>
            <a:ext cx="2749952" cy="870677"/>
            <a:chOff x="238125" y="1725700"/>
            <a:chExt cx="7139025" cy="2260325"/>
          </a:xfrm>
        </p:grpSpPr>
        <p:sp>
          <p:nvSpPr>
            <p:cNvPr id="5417" name="Google Shape;5417;p74"/>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4"/>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4"/>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4"/>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4"/>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4"/>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4"/>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4"/>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4"/>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4"/>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74"/>
          <p:cNvGrpSpPr/>
          <p:nvPr/>
        </p:nvGrpSpPr>
        <p:grpSpPr>
          <a:xfrm>
            <a:off x="5941423" y="2247733"/>
            <a:ext cx="1105452" cy="916747"/>
            <a:chOff x="5249100" y="1210600"/>
            <a:chExt cx="3502700" cy="2904775"/>
          </a:xfrm>
        </p:grpSpPr>
        <p:sp>
          <p:nvSpPr>
            <p:cNvPr id="5428" name="Google Shape;5428;p74"/>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4"/>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4"/>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4"/>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32" name="Google Shape;5432;p74"/>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433" name="Google Shape;5433;p74"/>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434" name="Google Shape;5434;p74"/>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435" name="Google Shape;5435;p74"/>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436" name="Google Shape;5436;p74"/>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7" name="Google Shape;5437;p74"/>
          <p:cNvGrpSpPr/>
          <p:nvPr/>
        </p:nvGrpSpPr>
        <p:grpSpPr>
          <a:xfrm>
            <a:off x="7123971" y="967151"/>
            <a:ext cx="1304650" cy="1124856"/>
            <a:chOff x="7287122" y="1165658"/>
            <a:chExt cx="1219413" cy="1051365"/>
          </a:xfrm>
        </p:grpSpPr>
        <p:grpSp>
          <p:nvGrpSpPr>
            <p:cNvPr id="5438" name="Google Shape;5438;p74"/>
            <p:cNvGrpSpPr/>
            <p:nvPr/>
          </p:nvGrpSpPr>
          <p:grpSpPr>
            <a:xfrm>
              <a:off x="7287122" y="1969723"/>
              <a:ext cx="1219413" cy="247300"/>
              <a:chOff x="7287122" y="1969723"/>
              <a:chExt cx="1219413" cy="247300"/>
            </a:xfrm>
          </p:grpSpPr>
          <p:sp>
            <p:nvSpPr>
              <p:cNvPr id="5439" name="Google Shape;5439;p74"/>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0" name="Google Shape;5440;p74"/>
              <p:cNvGrpSpPr/>
              <p:nvPr/>
            </p:nvGrpSpPr>
            <p:grpSpPr>
              <a:xfrm>
                <a:off x="7287122" y="2063892"/>
                <a:ext cx="1151753" cy="73428"/>
                <a:chOff x="7287122" y="2063892"/>
                <a:chExt cx="1151753" cy="73428"/>
              </a:xfrm>
            </p:grpSpPr>
            <p:sp>
              <p:nvSpPr>
                <p:cNvPr id="5441" name="Google Shape;5441;p74"/>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2" name="Google Shape;5442;p74"/>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443" name="Google Shape;5443;p74"/>
            <p:cNvGrpSpPr/>
            <p:nvPr/>
          </p:nvGrpSpPr>
          <p:grpSpPr>
            <a:xfrm>
              <a:off x="7287122" y="1712201"/>
              <a:ext cx="1219403" cy="246767"/>
              <a:chOff x="7287122" y="1712201"/>
              <a:chExt cx="1219403" cy="246767"/>
            </a:xfrm>
          </p:grpSpPr>
          <p:sp>
            <p:nvSpPr>
              <p:cNvPr id="5444" name="Google Shape;5444;p74"/>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5" name="Google Shape;5445;p74"/>
              <p:cNvGrpSpPr/>
              <p:nvPr/>
            </p:nvGrpSpPr>
            <p:grpSpPr>
              <a:xfrm>
                <a:off x="7287122" y="1842861"/>
                <a:ext cx="1005303" cy="73419"/>
                <a:chOff x="7287122" y="1842861"/>
                <a:chExt cx="1005303" cy="73419"/>
              </a:xfrm>
            </p:grpSpPr>
            <p:sp>
              <p:nvSpPr>
                <p:cNvPr id="5446" name="Google Shape;5446;p74"/>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7" name="Google Shape;5447;p74"/>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448" name="Google Shape;5448;p74"/>
            <p:cNvGrpSpPr/>
            <p:nvPr/>
          </p:nvGrpSpPr>
          <p:grpSpPr>
            <a:xfrm>
              <a:off x="7287122" y="1447520"/>
              <a:ext cx="1219403" cy="286667"/>
              <a:chOff x="7287122" y="1447520"/>
              <a:chExt cx="1219403" cy="286667"/>
            </a:xfrm>
          </p:grpSpPr>
          <p:sp>
            <p:nvSpPr>
              <p:cNvPr id="5449" name="Google Shape;5449;p74"/>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0" name="Google Shape;5450;p74"/>
              <p:cNvGrpSpPr/>
              <p:nvPr/>
            </p:nvGrpSpPr>
            <p:grpSpPr>
              <a:xfrm>
                <a:off x="7287122" y="1581977"/>
                <a:ext cx="852803" cy="73428"/>
                <a:chOff x="7287122" y="1581977"/>
                <a:chExt cx="852803" cy="73428"/>
              </a:xfrm>
            </p:grpSpPr>
            <p:sp>
              <p:nvSpPr>
                <p:cNvPr id="5451" name="Google Shape;5451;p74"/>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2" name="Google Shape;5452;p74"/>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453" name="Google Shape;5453;p74"/>
            <p:cNvGrpSpPr/>
            <p:nvPr/>
          </p:nvGrpSpPr>
          <p:grpSpPr>
            <a:xfrm>
              <a:off x="7287122" y="1165658"/>
              <a:ext cx="1219403" cy="344253"/>
              <a:chOff x="7287122" y="1165658"/>
              <a:chExt cx="1219403" cy="344253"/>
            </a:xfrm>
          </p:grpSpPr>
          <p:sp>
            <p:nvSpPr>
              <p:cNvPr id="5454" name="Google Shape;5454;p74"/>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5" name="Google Shape;5455;p74"/>
              <p:cNvGrpSpPr/>
              <p:nvPr/>
            </p:nvGrpSpPr>
            <p:grpSpPr>
              <a:xfrm>
                <a:off x="7287122" y="1341025"/>
                <a:ext cx="695703" cy="73419"/>
                <a:chOff x="7287122" y="1341025"/>
                <a:chExt cx="695703" cy="73419"/>
              </a:xfrm>
            </p:grpSpPr>
            <p:sp>
              <p:nvSpPr>
                <p:cNvPr id="5456" name="Google Shape;5456;p74"/>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7" name="Google Shape;5457;p74"/>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458" name="Google Shape;5458;p74"/>
          <p:cNvGrpSpPr/>
          <p:nvPr/>
        </p:nvGrpSpPr>
        <p:grpSpPr>
          <a:xfrm>
            <a:off x="5790463" y="973174"/>
            <a:ext cx="1397729" cy="1098540"/>
            <a:chOff x="5900602" y="1193063"/>
            <a:chExt cx="1299851" cy="1021707"/>
          </a:xfrm>
        </p:grpSpPr>
        <p:grpSp>
          <p:nvGrpSpPr>
            <p:cNvPr id="5459" name="Google Shape;5459;p74"/>
            <p:cNvGrpSpPr/>
            <p:nvPr/>
          </p:nvGrpSpPr>
          <p:grpSpPr>
            <a:xfrm>
              <a:off x="6520337" y="1193063"/>
              <a:ext cx="341815" cy="799959"/>
              <a:chOff x="6520337" y="1193063"/>
              <a:chExt cx="341815" cy="799959"/>
            </a:xfrm>
          </p:grpSpPr>
          <p:grpSp>
            <p:nvGrpSpPr>
              <p:cNvPr id="5460" name="Google Shape;5460;p74"/>
              <p:cNvGrpSpPr/>
              <p:nvPr/>
            </p:nvGrpSpPr>
            <p:grpSpPr>
              <a:xfrm>
                <a:off x="6520337" y="1589527"/>
                <a:ext cx="213950" cy="403494"/>
                <a:chOff x="6520337" y="1589527"/>
                <a:chExt cx="213950" cy="403494"/>
              </a:xfrm>
            </p:grpSpPr>
            <p:sp>
              <p:nvSpPr>
                <p:cNvPr id="5461" name="Google Shape;5461;p74"/>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4"/>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74"/>
              <p:cNvGrpSpPr/>
              <p:nvPr/>
            </p:nvGrpSpPr>
            <p:grpSpPr>
              <a:xfrm>
                <a:off x="6577204" y="1193063"/>
                <a:ext cx="284947" cy="464512"/>
                <a:chOff x="6577204" y="1193063"/>
                <a:chExt cx="284947" cy="464512"/>
              </a:xfrm>
            </p:grpSpPr>
            <p:sp>
              <p:nvSpPr>
                <p:cNvPr id="5464" name="Google Shape;5464;p74"/>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65" name="Google Shape;5465;p74"/>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466" name="Google Shape;5466;p74"/>
            <p:cNvGrpSpPr/>
            <p:nvPr/>
          </p:nvGrpSpPr>
          <p:grpSpPr>
            <a:xfrm>
              <a:off x="6238903" y="1193063"/>
              <a:ext cx="300475" cy="900152"/>
              <a:chOff x="6238903" y="1193063"/>
              <a:chExt cx="300475" cy="900152"/>
            </a:xfrm>
          </p:grpSpPr>
          <p:grpSp>
            <p:nvGrpSpPr>
              <p:cNvPr id="5467" name="Google Shape;5467;p74"/>
              <p:cNvGrpSpPr/>
              <p:nvPr/>
            </p:nvGrpSpPr>
            <p:grpSpPr>
              <a:xfrm>
                <a:off x="6290865" y="1489315"/>
                <a:ext cx="248514" cy="603900"/>
                <a:chOff x="6290865" y="1489315"/>
                <a:chExt cx="248514" cy="603900"/>
              </a:xfrm>
            </p:grpSpPr>
            <p:sp>
              <p:nvSpPr>
                <p:cNvPr id="5468" name="Google Shape;5468;p74"/>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4"/>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74"/>
              <p:cNvGrpSpPr/>
              <p:nvPr/>
            </p:nvGrpSpPr>
            <p:grpSpPr>
              <a:xfrm>
                <a:off x="6238903" y="1193063"/>
                <a:ext cx="284947" cy="333087"/>
                <a:chOff x="6238903" y="1193063"/>
                <a:chExt cx="284947" cy="333087"/>
              </a:xfrm>
            </p:grpSpPr>
            <p:sp>
              <p:nvSpPr>
                <p:cNvPr id="5471" name="Google Shape;5471;p74"/>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2" name="Google Shape;5472;p74"/>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473" name="Google Shape;5473;p74"/>
            <p:cNvGrpSpPr/>
            <p:nvPr/>
          </p:nvGrpSpPr>
          <p:grpSpPr>
            <a:xfrm>
              <a:off x="5900602" y="1193063"/>
              <a:ext cx="444345" cy="1021707"/>
              <a:chOff x="5900602" y="1193063"/>
              <a:chExt cx="444345" cy="1021707"/>
            </a:xfrm>
          </p:grpSpPr>
          <p:grpSp>
            <p:nvGrpSpPr>
              <p:cNvPr id="5474" name="Google Shape;5474;p74"/>
              <p:cNvGrpSpPr/>
              <p:nvPr/>
            </p:nvGrpSpPr>
            <p:grpSpPr>
              <a:xfrm>
                <a:off x="6046501" y="1367785"/>
                <a:ext cx="298446" cy="846986"/>
                <a:chOff x="6046501" y="1367785"/>
                <a:chExt cx="298446" cy="846986"/>
              </a:xfrm>
            </p:grpSpPr>
            <p:sp>
              <p:nvSpPr>
                <p:cNvPr id="5475" name="Google Shape;5475;p74"/>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4"/>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7" name="Google Shape;5477;p74"/>
              <p:cNvGrpSpPr/>
              <p:nvPr/>
            </p:nvGrpSpPr>
            <p:grpSpPr>
              <a:xfrm>
                <a:off x="5900602" y="1193063"/>
                <a:ext cx="284947" cy="182312"/>
                <a:chOff x="5900602" y="1193063"/>
                <a:chExt cx="284947" cy="182312"/>
              </a:xfrm>
            </p:grpSpPr>
            <p:sp>
              <p:nvSpPr>
                <p:cNvPr id="5478" name="Google Shape;5478;p74"/>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9" name="Google Shape;5479;p74"/>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480" name="Google Shape;5480;p74"/>
            <p:cNvGrpSpPr/>
            <p:nvPr/>
          </p:nvGrpSpPr>
          <p:grpSpPr>
            <a:xfrm>
              <a:off x="6738300" y="1193063"/>
              <a:ext cx="462153" cy="707634"/>
              <a:chOff x="6738300" y="1193063"/>
              <a:chExt cx="462153" cy="707634"/>
            </a:xfrm>
          </p:grpSpPr>
          <p:grpSp>
            <p:nvGrpSpPr>
              <p:cNvPr id="5481" name="Google Shape;5481;p74"/>
              <p:cNvGrpSpPr/>
              <p:nvPr/>
            </p:nvGrpSpPr>
            <p:grpSpPr>
              <a:xfrm>
                <a:off x="6915505" y="1193063"/>
                <a:ext cx="284947" cy="597387"/>
                <a:chOff x="6915505" y="1193063"/>
                <a:chExt cx="284947" cy="597387"/>
              </a:xfrm>
            </p:grpSpPr>
            <p:sp>
              <p:nvSpPr>
                <p:cNvPr id="5482" name="Google Shape;5482;p74"/>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83" name="Google Shape;5483;p74"/>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484" name="Google Shape;5484;p74"/>
              <p:cNvGrpSpPr/>
              <p:nvPr/>
            </p:nvGrpSpPr>
            <p:grpSpPr>
              <a:xfrm>
                <a:off x="6738300" y="1684725"/>
                <a:ext cx="230066" cy="215971"/>
                <a:chOff x="6738300" y="1684725"/>
                <a:chExt cx="230066" cy="215971"/>
              </a:xfrm>
            </p:grpSpPr>
            <p:sp>
              <p:nvSpPr>
                <p:cNvPr id="5485" name="Google Shape;5485;p74"/>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4"/>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90"/>
        <p:cNvGrpSpPr/>
        <p:nvPr/>
      </p:nvGrpSpPr>
      <p:grpSpPr>
        <a:xfrm>
          <a:off x="0" y="0"/>
          <a:ext cx="0" cy="0"/>
          <a:chOff x="0" y="0"/>
          <a:chExt cx="0" cy="0"/>
        </a:xfrm>
      </p:grpSpPr>
      <p:grpSp>
        <p:nvGrpSpPr>
          <p:cNvPr id="5491" name="Google Shape;5491;p75"/>
          <p:cNvGrpSpPr/>
          <p:nvPr/>
        </p:nvGrpSpPr>
        <p:grpSpPr>
          <a:xfrm>
            <a:off x="829359" y="2307635"/>
            <a:ext cx="339235" cy="298186"/>
            <a:chOff x="898875" y="244725"/>
            <a:chExt cx="481800" cy="423500"/>
          </a:xfrm>
        </p:grpSpPr>
        <p:sp>
          <p:nvSpPr>
            <p:cNvPr id="5492" name="Google Shape;5492;p75"/>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3" name="Google Shape;5493;p75"/>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75"/>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75"/>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75"/>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75"/>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8" name="Google Shape;5498;p75"/>
          <p:cNvGrpSpPr/>
          <p:nvPr/>
        </p:nvGrpSpPr>
        <p:grpSpPr>
          <a:xfrm>
            <a:off x="1267741" y="2287103"/>
            <a:ext cx="298169" cy="339253"/>
            <a:chOff x="1529350" y="258825"/>
            <a:chExt cx="423475" cy="481825"/>
          </a:xfrm>
        </p:grpSpPr>
        <p:sp>
          <p:nvSpPr>
            <p:cNvPr id="5499" name="Google Shape;5499;p75"/>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0" name="Google Shape;5500;p75"/>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1" name="Google Shape;5501;p75"/>
          <p:cNvGrpSpPr/>
          <p:nvPr/>
        </p:nvGrpSpPr>
        <p:grpSpPr>
          <a:xfrm>
            <a:off x="1660716" y="2367273"/>
            <a:ext cx="340890" cy="178912"/>
            <a:chOff x="2084325" y="363300"/>
            <a:chExt cx="484150" cy="254100"/>
          </a:xfrm>
        </p:grpSpPr>
        <p:sp>
          <p:nvSpPr>
            <p:cNvPr id="5502" name="Google Shape;5502;p75"/>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75"/>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4" name="Google Shape;5504;p75"/>
          <p:cNvGrpSpPr/>
          <p:nvPr/>
        </p:nvGrpSpPr>
        <p:grpSpPr>
          <a:xfrm>
            <a:off x="2110011" y="2287102"/>
            <a:ext cx="298169" cy="339253"/>
            <a:chOff x="2707500" y="249400"/>
            <a:chExt cx="423475" cy="481825"/>
          </a:xfrm>
        </p:grpSpPr>
        <p:sp>
          <p:nvSpPr>
            <p:cNvPr id="5505" name="Google Shape;5505;p75"/>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6" name="Google Shape;5506;p75"/>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7" name="Google Shape;5507;p75"/>
          <p:cNvGrpSpPr/>
          <p:nvPr/>
        </p:nvGrpSpPr>
        <p:grpSpPr>
          <a:xfrm>
            <a:off x="2523626" y="2287428"/>
            <a:ext cx="305386" cy="338602"/>
            <a:chOff x="3300325" y="249875"/>
            <a:chExt cx="433725" cy="480900"/>
          </a:xfrm>
        </p:grpSpPr>
        <p:sp>
          <p:nvSpPr>
            <p:cNvPr id="5508" name="Google Shape;5508;p75"/>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75"/>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75"/>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75"/>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2" name="Google Shape;5512;p75"/>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75"/>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4" name="Google Shape;5514;p75"/>
          <p:cNvGrpSpPr/>
          <p:nvPr/>
        </p:nvGrpSpPr>
        <p:grpSpPr>
          <a:xfrm>
            <a:off x="2912712" y="2287349"/>
            <a:ext cx="352349" cy="338760"/>
            <a:chOff x="3854700" y="249750"/>
            <a:chExt cx="500425" cy="481125"/>
          </a:xfrm>
        </p:grpSpPr>
        <p:sp>
          <p:nvSpPr>
            <p:cNvPr id="5515" name="Google Shape;5515;p75"/>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75"/>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7" name="Google Shape;5517;p75"/>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75"/>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75"/>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0" name="Google Shape;5520;p75"/>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1" name="Google Shape;5521;p75"/>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75"/>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3" name="Google Shape;5523;p75"/>
          <p:cNvGrpSpPr/>
          <p:nvPr/>
        </p:nvGrpSpPr>
        <p:grpSpPr>
          <a:xfrm>
            <a:off x="3330701" y="2287349"/>
            <a:ext cx="352349" cy="338760"/>
            <a:chOff x="4447550" y="249750"/>
            <a:chExt cx="500425" cy="481125"/>
          </a:xfrm>
        </p:grpSpPr>
        <p:sp>
          <p:nvSpPr>
            <p:cNvPr id="5524" name="Google Shape;5524;p75"/>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75"/>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6" name="Google Shape;5526;p75"/>
          <p:cNvGrpSpPr/>
          <p:nvPr/>
        </p:nvGrpSpPr>
        <p:grpSpPr>
          <a:xfrm>
            <a:off x="3759902" y="2287102"/>
            <a:ext cx="339253" cy="339253"/>
            <a:chOff x="5049725" y="249400"/>
            <a:chExt cx="481825" cy="481825"/>
          </a:xfrm>
        </p:grpSpPr>
        <p:sp>
          <p:nvSpPr>
            <p:cNvPr id="5527" name="Google Shape;5527;p75"/>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75"/>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9" name="Google Shape;5529;p75"/>
          <p:cNvGrpSpPr/>
          <p:nvPr/>
        </p:nvGrpSpPr>
        <p:grpSpPr>
          <a:xfrm>
            <a:off x="4173843" y="2287102"/>
            <a:ext cx="339253" cy="339253"/>
            <a:chOff x="5660400" y="238125"/>
            <a:chExt cx="481825" cy="481825"/>
          </a:xfrm>
        </p:grpSpPr>
        <p:sp>
          <p:nvSpPr>
            <p:cNvPr id="5530" name="Google Shape;5530;p7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7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2" name="Google Shape;5532;p75"/>
          <p:cNvGrpSpPr/>
          <p:nvPr/>
        </p:nvGrpSpPr>
        <p:grpSpPr>
          <a:xfrm>
            <a:off x="4590529" y="2287102"/>
            <a:ext cx="339253" cy="339253"/>
            <a:chOff x="6235400" y="249400"/>
            <a:chExt cx="481825" cy="481825"/>
          </a:xfrm>
        </p:grpSpPr>
        <p:sp>
          <p:nvSpPr>
            <p:cNvPr id="5533" name="Google Shape;5533;p75"/>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4" name="Google Shape;5534;p75"/>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75"/>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6" name="Google Shape;5536;p75"/>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7" name="Google Shape;5537;p75"/>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8" name="Google Shape;5538;p75"/>
          <p:cNvGrpSpPr/>
          <p:nvPr/>
        </p:nvGrpSpPr>
        <p:grpSpPr>
          <a:xfrm>
            <a:off x="828875" y="2731810"/>
            <a:ext cx="340204" cy="298116"/>
            <a:chOff x="899850" y="871450"/>
            <a:chExt cx="483175" cy="423400"/>
          </a:xfrm>
        </p:grpSpPr>
        <p:sp>
          <p:nvSpPr>
            <p:cNvPr id="5539" name="Google Shape;5539;p75"/>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75"/>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1" name="Google Shape;5541;p75"/>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75"/>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43" name="Google Shape;5543;p75"/>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44" name="Google Shape;5544;p75"/>
          <p:cNvGrpSpPr/>
          <p:nvPr/>
        </p:nvGrpSpPr>
        <p:grpSpPr>
          <a:xfrm>
            <a:off x="1660875" y="2711232"/>
            <a:ext cx="340573" cy="339271"/>
            <a:chOff x="2085450" y="842250"/>
            <a:chExt cx="483700" cy="481850"/>
          </a:xfrm>
        </p:grpSpPr>
        <p:sp>
          <p:nvSpPr>
            <p:cNvPr id="5545" name="Google Shape;5545;p75"/>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6" name="Google Shape;5546;p75"/>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75"/>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8" name="Google Shape;5548;p75"/>
          <p:cNvGrpSpPr/>
          <p:nvPr/>
        </p:nvGrpSpPr>
        <p:grpSpPr>
          <a:xfrm>
            <a:off x="2089443" y="2711241"/>
            <a:ext cx="339306" cy="339253"/>
            <a:chOff x="2685825" y="840375"/>
            <a:chExt cx="481900" cy="481825"/>
          </a:xfrm>
        </p:grpSpPr>
        <p:sp>
          <p:nvSpPr>
            <p:cNvPr id="5549" name="Google Shape;5549;p75"/>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0" name="Google Shape;5550;p75"/>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1" name="Google Shape;5551;p75"/>
          <p:cNvGrpSpPr/>
          <p:nvPr/>
        </p:nvGrpSpPr>
        <p:grpSpPr>
          <a:xfrm>
            <a:off x="2501104" y="2710924"/>
            <a:ext cx="350431" cy="339887"/>
            <a:chOff x="3270675" y="841800"/>
            <a:chExt cx="497700" cy="482725"/>
          </a:xfrm>
        </p:grpSpPr>
        <p:sp>
          <p:nvSpPr>
            <p:cNvPr id="5552" name="Google Shape;5552;p75"/>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75"/>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75"/>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55" name="Google Shape;5555;p75"/>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56" name="Google Shape;5556;p75"/>
          <p:cNvGrpSpPr/>
          <p:nvPr/>
        </p:nvGrpSpPr>
        <p:grpSpPr>
          <a:xfrm>
            <a:off x="3337249" y="2731783"/>
            <a:ext cx="339253" cy="298169"/>
            <a:chOff x="4467200" y="877100"/>
            <a:chExt cx="481825" cy="423475"/>
          </a:xfrm>
        </p:grpSpPr>
        <p:sp>
          <p:nvSpPr>
            <p:cNvPr id="5557" name="Google Shape;5557;p75"/>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8" name="Google Shape;5558;p75"/>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75"/>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75"/>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1" name="Google Shape;5561;p75"/>
          <p:cNvGrpSpPr/>
          <p:nvPr/>
        </p:nvGrpSpPr>
        <p:grpSpPr>
          <a:xfrm>
            <a:off x="3752140" y="2711232"/>
            <a:ext cx="354778" cy="339271"/>
            <a:chOff x="5045500" y="842250"/>
            <a:chExt cx="503875" cy="481850"/>
          </a:xfrm>
        </p:grpSpPr>
        <p:sp>
          <p:nvSpPr>
            <p:cNvPr id="5562" name="Google Shape;5562;p75"/>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75"/>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4" name="Google Shape;5564;p75"/>
          <p:cNvGrpSpPr/>
          <p:nvPr/>
        </p:nvGrpSpPr>
        <p:grpSpPr>
          <a:xfrm>
            <a:off x="4174987" y="2737451"/>
            <a:ext cx="336965" cy="286833"/>
            <a:chOff x="5645200" y="879425"/>
            <a:chExt cx="478575" cy="407375"/>
          </a:xfrm>
        </p:grpSpPr>
        <p:sp>
          <p:nvSpPr>
            <p:cNvPr id="5565" name="Google Shape;5565;p75"/>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75"/>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75"/>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75"/>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9" name="Google Shape;5569;p75"/>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75"/>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1" name="Google Shape;5571;p75"/>
          <p:cNvGrpSpPr/>
          <p:nvPr/>
        </p:nvGrpSpPr>
        <p:grpSpPr>
          <a:xfrm>
            <a:off x="4611062" y="2711241"/>
            <a:ext cx="298186" cy="339253"/>
            <a:chOff x="6264525" y="842250"/>
            <a:chExt cx="423500" cy="481825"/>
          </a:xfrm>
        </p:grpSpPr>
        <p:sp>
          <p:nvSpPr>
            <p:cNvPr id="5572" name="Google Shape;5572;p75"/>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3" name="Google Shape;5573;p75"/>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75"/>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75"/>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75"/>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75"/>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75"/>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9" name="Google Shape;5579;p75"/>
          <p:cNvGrpSpPr/>
          <p:nvPr/>
        </p:nvGrpSpPr>
        <p:grpSpPr>
          <a:xfrm>
            <a:off x="829350" y="3125895"/>
            <a:ext cx="339253" cy="339253"/>
            <a:chOff x="900750" y="1436075"/>
            <a:chExt cx="481825" cy="481825"/>
          </a:xfrm>
        </p:grpSpPr>
        <p:sp>
          <p:nvSpPr>
            <p:cNvPr id="5580" name="Google Shape;5580;p75"/>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75"/>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75"/>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75"/>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4" name="Google Shape;5584;p75"/>
          <p:cNvGrpSpPr/>
          <p:nvPr/>
        </p:nvGrpSpPr>
        <p:grpSpPr>
          <a:xfrm>
            <a:off x="1247198" y="3186183"/>
            <a:ext cx="339253" cy="218676"/>
            <a:chOff x="1492675" y="1520750"/>
            <a:chExt cx="481825" cy="310575"/>
          </a:xfrm>
        </p:grpSpPr>
        <p:sp>
          <p:nvSpPr>
            <p:cNvPr id="5585" name="Google Shape;5585;p75"/>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6" name="Google Shape;5586;p75"/>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7" name="Google Shape;5587;p75"/>
          <p:cNvGrpSpPr/>
          <p:nvPr/>
        </p:nvGrpSpPr>
        <p:grpSpPr>
          <a:xfrm>
            <a:off x="1654995" y="3125877"/>
            <a:ext cx="352332" cy="339288"/>
            <a:chOff x="2071000" y="1435025"/>
            <a:chExt cx="500400" cy="481875"/>
          </a:xfrm>
        </p:grpSpPr>
        <p:sp>
          <p:nvSpPr>
            <p:cNvPr id="5588" name="Google Shape;5588;p75"/>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75"/>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75"/>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1" name="Google Shape;5591;p75"/>
          <p:cNvGrpSpPr/>
          <p:nvPr/>
        </p:nvGrpSpPr>
        <p:grpSpPr>
          <a:xfrm>
            <a:off x="2083159" y="3146709"/>
            <a:ext cx="351874" cy="297623"/>
            <a:chOff x="2678350" y="1464650"/>
            <a:chExt cx="499750" cy="422700"/>
          </a:xfrm>
        </p:grpSpPr>
        <p:sp>
          <p:nvSpPr>
            <p:cNvPr id="5592" name="Google Shape;5592;p75"/>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75"/>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75"/>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5" name="Google Shape;5595;p75"/>
          <p:cNvGrpSpPr/>
          <p:nvPr/>
        </p:nvGrpSpPr>
        <p:grpSpPr>
          <a:xfrm>
            <a:off x="2506692" y="3125895"/>
            <a:ext cx="339253" cy="339253"/>
            <a:chOff x="3271200" y="1435075"/>
            <a:chExt cx="481825" cy="481825"/>
          </a:xfrm>
        </p:grpSpPr>
        <p:sp>
          <p:nvSpPr>
            <p:cNvPr id="5596" name="Google Shape;5596;p7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7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8" name="Google Shape;5598;p75"/>
          <p:cNvGrpSpPr/>
          <p:nvPr/>
        </p:nvGrpSpPr>
        <p:grpSpPr>
          <a:xfrm>
            <a:off x="2917165" y="3125877"/>
            <a:ext cx="343442" cy="339288"/>
            <a:chOff x="3858100" y="1435075"/>
            <a:chExt cx="487775" cy="481875"/>
          </a:xfrm>
        </p:grpSpPr>
        <p:sp>
          <p:nvSpPr>
            <p:cNvPr id="5599" name="Google Shape;5599;p75"/>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75"/>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75"/>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75"/>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3" name="Google Shape;5603;p75"/>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4" name="Google Shape;5604;p75"/>
          <p:cNvGrpSpPr/>
          <p:nvPr/>
        </p:nvGrpSpPr>
        <p:grpSpPr>
          <a:xfrm>
            <a:off x="3337249" y="3125895"/>
            <a:ext cx="339253" cy="339253"/>
            <a:chOff x="4456875" y="1435075"/>
            <a:chExt cx="481825" cy="481825"/>
          </a:xfrm>
        </p:grpSpPr>
        <p:sp>
          <p:nvSpPr>
            <p:cNvPr id="5605" name="Google Shape;5605;p75"/>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75"/>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75"/>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75"/>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9" name="Google Shape;5609;p75"/>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0" name="Google Shape;5610;p75"/>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75"/>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75"/>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75"/>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4" name="Google Shape;5614;p75"/>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75"/>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6" name="Google Shape;5616;p75"/>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7" name="Google Shape;5617;p75"/>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75"/>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75"/>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75"/>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75"/>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75"/>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3" name="Google Shape;5623;p75"/>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4" name="Google Shape;5624;p75"/>
          <p:cNvGrpSpPr/>
          <p:nvPr/>
        </p:nvGrpSpPr>
        <p:grpSpPr>
          <a:xfrm>
            <a:off x="3758239" y="3125886"/>
            <a:ext cx="342580" cy="339271"/>
            <a:chOff x="5049725" y="1435050"/>
            <a:chExt cx="486550" cy="481850"/>
          </a:xfrm>
        </p:grpSpPr>
        <p:sp>
          <p:nvSpPr>
            <p:cNvPr id="5625" name="Google Shape;5625;p75"/>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75"/>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75"/>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8" name="Google Shape;5628;p75"/>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9" name="Google Shape;5629;p75"/>
          <p:cNvGrpSpPr/>
          <p:nvPr/>
        </p:nvGrpSpPr>
        <p:grpSpPr>
          <a:xfrm>
            <a:off x="4173790" y="3125895"/>
            <a:ext cx="339359" cy="339253"/>
            <a:chOff x="5642475" y="1435075"/>
            <a:chExt cx="481975" cy="481825"/>
          </a:xfrm>
        </p:grpSpPr>
        <p:sp>
          <p:nvSpPr>
            <p:cNvPr id="5630" name="Google Shape;5630;p7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7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7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3" name="Google Shape;5633;p75"/>
          <p:cNvGrpSpPr/>
          <p:nvPr/>
        </p:nvGrpSpPr>
        <p:grpSpPr>
          <a:xfrm>
            <a:off x="4588276" y="3125886"/>
            <a:ext cx="343759" cy="339271"/>
            <a:chOff x="6232000" y="1435050"/>
            <a:chExt cx="488225" cy="481850"/>
          </a:xfrm>
        </p:grpSpPr>
        <p:sp>
          <p:nvSpPr>
            <p:cNvPr id="5634" name="Google Shape;5634;p75"/>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75"/>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75"/>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7" name="Google Shape;5637;p75"/>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8" name="Google Shape;5638;p75"/>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9" name="Google Shape;5639;p75"/>
          <p:cNvGrpSpPr/>
          <p:nvPr/>
        </p:nvGrpSpPr>
        <p:grpSpPr>
          <a:xfrm>
            <a:off x="849012" y="3539545"/>
            <a:ext cx="299929" cy="337792"/>
            <a:chOff x="924450" y="2028975"/>
            <a:chExt cx="425975" cy="479750"/>
          </a:xfrm>
        </p:grpSpPr>
        <p:sp>
          <p:nvSpPr>
            <p:cNvPr id="5640" name="Google Shape;5640;p75"/>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75"/>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2" name="Google Shape;5642;p75"/>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3" name="Google Shape;5643;p75"/>
          <p:cNvGrpSpPr/>
          <p:nvPr/>
        </p:nvGrpSpPr>
        <p:grpSpPr>
          <a:xfrm>
            <a:off x="1661509" y="3559347"/>
            <a:ext cx="339306" cy="298186"/>
            <a:chOff x="2085450" y="2057100"/>
            <a:chExt cx="481900" cy="423500"/>
          </a:xfrm>
        </p:grpSpPr>
        <p:sp>
          <p:nvSpPr>
            <p:cNvPr id="5644" name="Google Shape;5644;p75"/>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5" name="Google Shape;5645;p75"/>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6" name="Google Shape;5646;p75"/>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7" name="Google Shape;5647;p75"/>
          <p:cNvGrpSpPr/>
          <p:nvPr/>
        </p:nvGrpSpPr>
        <p:grpSpPr>
          <a:xfrm>
            <a:off x="2089442" y="3582592"/>
            <a:ext cx="339306" cy="251698"/>
            <a:chOff x="2678275" y="2090100"/>
            <a:chExt cx="481900" cy="357475"/>
          </a:xfrm>
        </p:grpSpPr>
        <p:sp>
          <p:nvSpPr>
            <p:cNvPr id="5648" name="Google Shape;5648;p75"/>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75"/>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0" name="Google Shape;5650;p75"/>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1" name="Google Shape;5651;p75"/>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2" name="Google Shape;5652;p75"/>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3" name="Google Shape;5653;p75"/>
          <p:cNvGrpSpPr/>
          <p:nvPr/>
        </p:nvGrpSpPr>
        <p:grpSpPr>
          <a:xfrm>
            <a:off x="2566646" y="3594790"/>
            <a:ext cx="219345" cy="227301"/>
            <a:chOff x="3357325" y="2093500"/>
            <a:chExt cx="311525" cy="322825"/>
          </a:xfrm>
        </p:grpSpPr>
        <p:sp>
          <p:nvSpPr>
            <p:cNvPr id="5654" name="Google Shape;5654;p75"/>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5" name="Google Shape;5655;p75"/>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6" name="Google Shape;5656;p75"/>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57" name="Google Shape;5657;p75"/>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58" name="Google Shape;5658;p75"/>
          <p:cNvGrpSpPr/>
          <p:nvPr/>
        </p:nvGrpSpPr>
        <p:grpSpPr>
          <a:xfrm>
            <a:off x="3360836" y="3538814"/>
            <a:ext cx="292078" cy="339253"/>
            <a:chOff x="4492800" y="2027925"/>
            <a:chExt cx="414825" cy="481825"/>
          </a:xfrm>
        </p:grpSpPr>
        <p:sp>
          <p:nvSpPr>
            <p:cNvPr id="5659" name="Google Shape;5659;p75"/>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0" name="Google Shape;5660;p75"/>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1" name="Google Shape;5661;p75"/>
          <p:cNvGrpSpPr/>
          <p:nvPr/>
        </p:nvGrpSpPr>
        <p:grpSpPr>
          <a:xfrm>
            <a:off x="3759928" y="3538805"/>
            <a:ext cx="339200" cy="339271"/>
            <a:chOff x="5049725" y="2027900"/>
            <a:chExt cx="481750" cy="481850"/>
          </a:xfrm>
        </p:grpSpPr>
        <p:sp>
          <p:nvSpPr>
            <p:cNvPr id="5662" name="Google Shape;5662;p7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3" name="Google Shape;5663;p7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4" name="Google Shape;5664;p7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5" name="Google Shape;5665;p7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6" name="Google Shape;5666;p7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7" name="Google Shape;5667;p7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8" name="Google Shape;5668;p7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9" name="Google Shape;5669;p7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0" name="Google Shape;5670;p75"/>
          <p:cNvGrpSpPr/>
          <p:nvPr/>
        </p:nvGrpSpPr>
        <p:grpSpPr>
          <a:xfrm>
            <a:off x="4233524" y="3538893"/>
            <a:ext cx="219890" cy="339095"/>
            <a:chOff x="5726350" y="2028150"/>
            <a:chExt cx="312300" cy="481600"/>
          </a:xfrm>
        </p:grpSpPr>
        <p:sp>
          <p:nvSpPr>
            <p:cNvPr id="5671" name="Google Shape;5671;p75"/>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2" name="Google Shape;5672;p75"/>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3" name="Google Shape;5673;p75"/>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4" name="Google Shape;5674;p75"/>
          <p:cNvGrpSpPr/>
          <p:nvPr/>
        </p:nvGrpSpPr>
        <p:grpSpPr>
          <a:xfrm>
            <a:off x="4593715" y="3542000"/>
            <a:ext cx="332881" cy="332881"/>
            <a:chOff x="6239925" y="2032450"/>
            <a:chExt cx="472775" cy="472775"/>
          </a:xfrm>
        </p:grpSpPr>
        <p:sp>
          <p:nvSpPr>
            <p:cNvPr id="5675" name="Google Shape;5675;p75"/>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6" name="Google Shape;5676;p75"/>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7" name="Google Shape;5677;p75"/>
          <p:cNvGrpSpPr/>
          <p:nvPr/>
        </p:nvGrpSpPr>
        <p:grpSpPr>
          <a:xfrm>
            <a:off x="5042807" y="2364092"/>
            <a:ext cx="334641" cy="185425"/>
            <a:chOff x="903075" y="2730000"/>
            <a:chExt cx="475275" cy="263350"/>
          </a:xfrm>
        </p:grpSpPr>
        <p:sp>
          <p:nvSpPr>
            <p:cNvPr id="5678" name="Google Shape;5678;p75"/>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9" name="Google Shape;5679;p75"/>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0" name="Google Shape;5680;p75"/>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1" name="Google Shape;5681;p75"/>
          <p:cNvGrpSpPr/>
          <p:nvPr/>
        </p:nvGrpSpPr>
        <p:grpSpPr>
          <a:xfrm>
            <a:off x="1247198" y="3538814"/>
            <a:ext cx="339253" cy="339253"/>
            <a:chOff x="1492675" y="2027925"/>
            <a:chExt cx="481825" cy="481825"/>
          </a:xfrm>
        </p:grpSpPr>
        <p:sp>
          <p:nvSpPr>
            <p:cNvPr id="5682" name="Google Shape;5682;p75"/>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75"/>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4" name="Google Shape;5684;p75"/>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5" name="Google Shape;5685;p75"/>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6" name="Google Shape;5686;p75"/>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7" name="Google Shape;5687;p75"/>
          <p:cNvGrpSpPr/>
          <p:nvPr/>
        </p:nvGrpSpPr>
        <p:grpSpPr>
          <a:xfrm>
            <a:off x="5473575" y="2287178"/>
            <a:ext cx="339253" cy="339253"/>
            <a:chOff x="1492675" y="2620775"/>
            <a:chExt cx="481825" cy="481825"/>
          </a:xfrm>
        </p:grpSpPr>
        <p:sp>
          <p:nvSpPr>
            <p:cNvPr id="5688" name="Google Shape;5688;p75"/>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9" name="Google Shape;5689;p75"/>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90" name="Google Shape;5690;p75"/>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91" name="Google Shape;5691;p75"/>
          <p:cNvGrpSpPr/>
          <p:nvPr/>
        </p:nvGrpSpPr>
        <p:grpSpPr>
          <a:xfrm>
            <a:off x="6297328" y="2303161"/>
            <a:ext cx="333585" cy="307287"/>
            <a:chOff x="2682350" y="2643425"/>
            <a:chExt cx="473775" cy="436425"/>
          </a:xfrm>
        </p:grpSpPr>
        <p:sp>
          <p:nvSpPr>
            <p:cNvPr id="5692" name="Google Shape;5692;p75"/>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3" name="Google Shape;5693;p75"/>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4" name="Google Shape;5694;p75"/>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5" name="Google Shape;5695;p75"/>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75"/>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7" name="Google Shape;5697;p75"/>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8" name="Google Shape;5698;p75"/>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9" name="Google Shape;5699;p75"/>
          <p:cNvGrpSpPr/>
          <p:nvPr/>
        </p:nvGrpSpPr>
        <p:grpSpPr>
          <a:xfrm>
            <a:off x="6762818" y="2287178"/>
            <a:ext cx="238531" cy="339253"/>
            <a:chOff x="3342725" y="2620775"/>
            <a:chExt cx="338775" cy="481825"/>
          </a:xfrm>
        </p:grpSpPr>
        <p:sp>
          <p:nvSpPr>
            <p:cNvPr id="5700" name="Google Shape;5700;p75"/>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1" name="Google Shape;5701;p75"/>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2" name="Google Shape;5702;p75"/>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3" name="Google Shape;5703;p75"/>
          <p:cNvGrpSpPr/>
          <p:nvPr/>
        </p:nvGrpSpPr>
        <p:grpSpPr>
          <a:xfrm>
            <a:off x="7156568" y="2287178"/>
            <a:ext cx="278296" cy="339253"/>
            <a:chOff x="3907325" y="2620775"/>
            <a:chExt cx="395250" cy="481825"/>
          </a:xfrm>
        </p:grpSpPr>
        <p:sp>
          <p:nvSpPr>
            <p:cNvPr id="5704" name="Google Shape;5704;p75"/>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5" name="Google Shape;5705;p75"/>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75"/>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75"/>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8" name="Google Shape;5708;p75"/>
          <p:cNvGrpSpPr/>
          <p:nvPr/>
        </p:nvGrpSpPr>
        <p:grpSpPr>
          <a:xfrm>
            <a:off x="7549755" y="2297783"/>
            <a:ext cx="339253" cy="318042"/>
            <a:chOff x="4456875" y="2635825"/>
            <a:chExt cx="481825" cy="451700"/>
          </a:xfrm>
        </p:grpSpPr>
        <p:sp>
          <p:nvSpPr>
            <p:cNvPr id="5709" name="Google Shape;5709;p75"/>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0" name="Google Shape;5710;p75"/>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1" name="Google Shape;5711;p75"/>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2" name="Google Shape;5712;p75"/>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3" name="Google Shape;5713;p75"/>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4" name="Google Shape;5714;p75"/>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5" name="Google Shape;5715;p75"/>
          <p:cNvGrpSpPr/>
          <p:nvPr/>
        </p:nvGrpSpPr>
        <p:grpSpPr>
          <a:xfrm>
            <a:off x="7974679" y="2297783"/>
            <a:ext cx="339253" cy="318042"/>
            <a:chOff x="5049725" y="2635825"/>
            <a:chExt cx="481825" cy="451700"/>
          </a:xfrm>
        </p:grpSpPr>
        <p:sp>
          <p:nvSpPr>
            <p:cNvPr id="5716" name="Google Shape;5716;p75"/>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7" name="Google Shape;5717;p75"/>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8" name="Google Shape;5718;p75"/>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9" name="Google Shape;5719;p75"/>
          <p:cNvGrpSpPr/>
          <p:nvPr/>
        </p:nvGrpSpPr>
        <p:grpSpPr>
          <a:xfrm>
            <a:off x="2375386" y="3952243"/>
            <a:ext cx="338566" cy="338373"/>
            <a:chOff x="5643000" y="2621375"/>
            <a:chExt cx="480850" cy="480575"/>
          </a:xfrm>
        </p:grpSpPr>
        <p:sp>
          <p:nvSpPr>
            <p:cNvPr id="5720" name="Google Shape;5720;p75"/>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1" name="Google Shape;5721;p75"/>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75"/>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3" name="Google Shape;5723;p75"/>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4" name="Google Shape;5724;p75"/>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5" name="Google Shape;5725;p75"/>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6" name="Google Shape;5726;p75"/>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7" name="Google Shape;5727;p75"/>
          <p:cNvGrpSpPr/>
          <p:nvPr/>
        </p:nvGrpSpPr>
        <p:grpSpPr>
          <a:xfrm>
            <a:off x="4192782" y="3951803"/>
            <a:ext cx="339359" cy="339253"/>
            <a:chOff x="6235250" y="2620775"/>
            <a:chExt cx="481975" cy="481825"/>
          </a:xfrm>
        </p:grpSpPr>
        <p:sp>
          <p:nvSpPr>
            <p:cNvPr id="5728" name="Google Shape;5728;p75"/>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9" name="Google Shape;5729;p75"/>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0" name="Google Shape;5730;p75"/>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1" name="Google Shape;5731;p75"/>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75"/>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33" name="Google Shape;5733;p75"/>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34" name="Google Shape;5734;p75"/>
          <p:cNvGrpSpPr/>
          <p:nvPr/>
        </p:nvGrpSpPr>
        <p:grpSpPr>
          <a:xfrm>
            <a:off x="5472652" y="2711317"/>
            <a:ext cx="341101" cy="339253"/>
            <a:chOff x="1535000" y="3223325"/>
            <a:chExt cx="484450" cy="481825"/>
          </a:xfrm>
        </p:grpSpPr>
        <p:sp>
          <p:nvSpPr>
            <p:cNvPr id="5735" name="Google Shape;5735;p75"/>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6" name="Google Shape;5736;p75"/>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7" name="Google Shape;5737;p75"/>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8" name="Google Shape;5738;p75"/>
          <p:cNvGrpSpPr/>
          <p:nvPr/>
        </p:nvGrpSpPr>
        <p:grpSpPr>
          <a:xfrm>
            <a:off x="5880219" y="2746618"/>
            <a:ext cx="339253" cy="268649"/>
            <a:chOff x="2085525" y="3263750"/>
            <a:chExt cx="481825" cy="381550"/>
          </a:xfrm>
        </p:grpSpPr>
        <p:sp>
          <p:nvSpPr>
            <p:cNvPr id="5739" name="Google Shape;5739;p75"/>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0" name="Google Shape;5740;p75"/>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41" name="Google Shape;5741;p75"/>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42" name="Google Shape;5742;p75"/>
          <p:cNvGrpSpPr/>
          <p:nvPr/>
        </p:nvGrpSpPr>
        <p:grpSpPr>
          <a:xfrm>
            <a:off x="6711982" y="2711308"/>
            <a:ext cx="340204" cy="339271"/>
            <a:chOff x="3270450" y="3213625"/>
            <a:chExt cx="483175" cy="481850"/>
          </a:xfrm>
        </p:grpSpPr>
        <p:sp>
          <p:nvSpPr>
            <p:cNvPr id="5743" name="Google Shape;5743;p75"/>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4" name="Google Shape;5744;p75"/>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5" name="Google Shape;5745;p75"/>
          <p:cNvGrpSpPr/>
          <p:nvPr/>
        </p:nvGrpSpPr>
        <p:grpSpPr>
          <a:xfrm>
            <a:off x="7211250" y="2711317"/>
            <a:ext cx="168931" cy="339253"/>
            <a:chOff x="3984950" y="3213600"/>
            <a:chExt cx="239925" cy="481825"/>
          </a:xfrm>
        </p:grpSpPr>
        <p:sp>
          <p:nvSpPr>
            <p:cNvPr id="5746" name="Google Shape;5746;p75"/>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75"/>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48" name="Google Shape;5748;p75"/>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9" name="Google Shape;5749;p75"/>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50" name="Google Shape;5750;p75"/>
          <p:cNvGrpSpPr/>
          <p:nvPr/>
        </p:nvGrpSpPr>
        <p:grpSpPr>
          <a:xfrm>
            <a:off x="1874281" y="3981487"/>
            <a:ext cx="355218" cy="279880"/>
            <a:chOff x="5629975" y="3255775"/>
            <a:chExt cx="504500" cy="397500"/>
          </a:xfrm>
        </p:grpSpPr>
        <p:sp>
          <p:nvSpPr>
            <p:cNvPr id="5751" name="Google Shape;5751;p75"/>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2" name="Google Shape;5752;p75"/>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3" name="Google Shape;5753;p75"/>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4" name="Google Shape;5754;p75"/>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5" name="Google Shape;5755;p75"/>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6" name="Google Shape;5756;p75"/>
          <p:cNvGrpSpPr/>
          <p:nvPr/>
        </p:nvGrpSpPr>
        <p:grpSpPr>
          <a:xfrm>
            <a:off x="3755839" y="3981593"/>
            <a:ext cx="340256" cy="279669"/>
            <a:chOff x="6234950" y="3255925"/>
            <a:chExt cx="483250" cy="397200"/>
          </a:xfrm>
        </p:grpSpPr>
        <p:sp>
          <p:nvSpPr>
            <p:cNvPr id="5757" name="Google Shape;5757;p75"/>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8" name="Google Shape;5758;p75"/>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9" name="Google Shape;5759;p75"/>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0" name="Google Shape;5760;p75"/>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1" name="Google Shape;5761;p75"/>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2" name="Google Shape;5762;p75"/>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3" name="Google Shape;5763;p75"/>
          <p:cNvGrpSpPr/>
          <p:nvPr/>
        </p:nvGrpSpPr>
        <p:grpSpPr>
          <a:xfrm>
            <a:off x="5051107" y="3125970"/>
            <a:ext cx="318042" cy="339253"/>
            <a:chOff x="914900" y="3806450"/>
            <a:chExt cx="451700" cy="481825"/>
          </a:xfrm>
        </p:grpSpPr>
        <p:sp>
          <p:nvSpPr>
            <p:cNvPr id="5764" name="Google Shape;5764;p75"/>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5" name="Google Shape;5765;p75"/>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6" name="Google Shape;5766;p75"/>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75"/>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8" name="Google Shape;5768;p75"/>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9" name="Google Shape;5769;p75"/>
          <p:cNvGrpSpPr/>
          <p:nvPr/>
        </p:nvGrpSpPr>
        <p:grpSpPr>
          <a:xfrm>
            <a:off x="5470028" y="3125785"/>
            <a:ext cx="346347" cy="339623"/>
            <a:chOff x="1490050" y="3805975"/>
            <a:chExt cx="491900" cy="482350"/>
          </a:xfrm>
        </p:grpSpPr>
        <p:sp>
          <p:nvSpPr>
            <p:cNvPr id="5770" name="Google Shape;5770;p75"/>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1" name="Google Shape;5771;p75"/>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2" name="Google Shape;5772;p75"/>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3" name="Google Shape;5773;p75"/>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4" name="Google Shape;5774;p75"/>
          <p:cNvGrpSpPr/>
          <p:nvPr/>
        </p:nvGrpSpPr>
        <p:grpSpPr>
          <a:xfrm>
            <a:off x="5893896" y="3125970"/>
            <a:ext cx="311899" cy="339253"/>
            <a:chOff x="2104275" y="3806450"/>
            <a:chExt cx="442975" cy="481825"/>
          </a:xfrm>
        </p:grpSpPr>
        <p:sp>
          <p:nvSpPr>
            <p:cNvPr id="5775" name="Google Shape;5775;p75"/>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6" name="Google Shape;5776;p75"/>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7" name="Google Shape;5777;p75"/>
          <p:cNvGrpSpPr/>
          <p:nvPr/>
        </p:nvGrpSpPr>
        <p:grpSpPr>
          <a:xfrm>
            <a:off x="6317413" y="3125970"/>
            <a:ext cx="293416" cy="339253"/>
            <a:chOff x="2710875" y="3806450"/>
            <a:chExt cx="416725" cy="481825"/>
          </a:xfrm>
        </p:grpSpPr>
        <p:sp>
          <p:nvSpPr>
            <p:cNvPr id="5778" name="Google Shape;5778;p75"/>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9" name="Google Shape;5779;p75"/>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0" name="Google Shape;5780;p75"/>
          <p:cNvGrpSpPr/>
          <p:nvPr/>
        </p:nvGrpSpPr>
        <p:grpSpPr>
          <a:xfrm>
            <a:off x="6712457" y="3166412"/>
            <a:ext cx="339253" cy="258369"/>
            <a:chOff x="3271200" y="3863875"/>
            <a:chExt cx="481825" cy="366950"/>
          </a:xfrm>
        </p:grpSpPr>
        <p:sp>
          <p:nvSpPr>
            <p:cNvPr id="5781" name="Google Shape;5781;p75"/>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2" name="Google Shape;5782;p75"/>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3" name="Google Shape;5783;p75"/>
          <p:cNvGrpSpPr/>
          <p:nvPr/>
        </p:nvGrpSpPr>
        <p:grpSpPr>
          <a:xfrm>
            <a:off x="7147952" y="3126199"/>
            <a:ext cx="295528" cy="338795"/>
            <a:chOff x="3895050" y="3806775"/>
            <a:chExt cx="419725" cy="481175"/>
          </a:xfrm>
        </p:grpSpPr>
        <p:sp>
          <p:nvSpPr>
            <p:cNvPr id="5784" name="Google Shape;5784;p75"/>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5" name="Google Shape;5785;p75"/>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6" name="Google Shape;5786;p75"/>
          <p:cNvGrpSpPr/>
          <p:nvPr/>
        </p:nvGrpSpPr>
        <p:grpSpPr>
          <a:xfrm>
            <a:off x="7551234" y="3125979"/>
            <a:ext cx="336296" cy="339235"/>
            <a:chOff x="4464775" y="3806475"/>
            <a:chExt cx="477625" cy="481800"/>
          </a:xfrm>
        </p:grpSpPr>
        <p:sp>
          <p:nvSpPr>
            <p:cNvPr id="5787" name="Google Shape;5787;p75"/>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8" name="Google Shape;5788;p75"/>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9" name="Google Shape;5789;p75"/>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0" name="Google Shape;5790;p75"/>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75"/>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75"/>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3" name="Google Shape;5793;p75"/>
          <p:cNvGrpSpPr/>
          <p:nvPr/>
        </p:nvGrpSpPr>
        <p:grpSpPr>
          <a:xfrm>
            <a:off x="7974679" y="3125970"/>
            <a:ext cx="339253" cy="339253"/>
            <a:chOff x="5049725" y="3806450"/>
            <a:chExt cx="481825" cy="481825"/>
          </a:xfrm>
        </p:grpSpPr>
        <p:sp>
          <p:nvSpPr>
            <p:cNvPr id="5794" name="Google Shape;5794;p75"/>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5" name="Google Shape;5795;p75"/>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6" name="Google Shape;5796;p75"/>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7" name="Google Shape;5797;p75"/>
          <p:cNvGrpSpPr/>
          <p:nvPr/>
        </p:nvGrpSpPr>
        <p:grpSpPr>
          <a:xfrm>
            <a:off x="1461983" y="3951798"/>
            <a:ext cx="339253" cy="339253"/>
            <a:chOff x="5651375" y="3806450"/>
            <a:chExt cx="481825" cy="481825"/>
          </a:xfrm>
        </p:grpSpPr>
        <p:sp>
          <p:nvSpPr>
            <p:cNvPr id="5798" name="Google Shape;5798;p7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9" name="Google Shape;5799;p7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0" name="Google Shape;5800;p7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1" name="Google Shape;5801;p7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2" name="Google Shape;5802;p75"/>
          <p:cNvGrpSpPr/>
          <p:nvPr/>
        </p:nvGrpSpPr>
        <p:grpSpPr>
          <a:xfrm>
            <a:off x="3360663" y="3953787"/>
            <a:ext cx="298503" cy="335275"/>
            <a:chOff x="6264300" y="3809300"/>
            <a:chExt cx="423950" cy="476175"/>
          </a:xfrm>
        </p:grpSpPr>
        <p:sp>
          <p:nvSpPr>
            <p:cNvPr id="5803" name="Google Shape;5803;p75"/>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75"/>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75"/>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6" name="Google Shape;5806;p75"/>
          <p:cNvGrpSpPr/>
          <p:nvPr/>
        </p:nvGrpSpPr>
        <p:grpSpPr>
          <a:xfrm>
            <a:off x="5039841" y="3538881"/>
            <a:ext cx="340573" cy="339271"/>
            <a:chOff x="898875" y="4399275"/>
            <a:chExt cx="483700" cy="481850"/>
          </a:xfrm>
        </p:grpSpPr>
        <p:sp>
          <p:nvSpPr>
            <p:cNvPr id="5807" name="Google Shape;5807;p75"/>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8" name="Google Shape;5808;p75"/>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9" name="Google Shape;5809;p75"/>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0" name="Google Shape;5810;p75"/>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1" name="Google Shape;5811;p75"/>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2" name="Google Shape;5812;p75"/>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75"/>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75"/>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5" name="Google Shape;5815;p75"/>
          <p:cNvGrpSpPr/>
          <p:nvPr/>
        </p:nvGrpSpPr>
        <p:grpSpPr>
          <a:xfrm>
            <a:off x="5473575" y="3554133"/>
            <a:ext cx="339253" cy="308765"/>
            <a:chOff x="1492675" y="4420975"/>
            <a:chExt cx="481825" cy="438525"/>
          </a:xfrm>
        </p:grpSpPr>
        <p:sp>
          <p:nvSpPr>
            <p:cNvPr id="5816" name="Google Shape;5816;p75"/>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75"/>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75"/>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9" name="Google Shape;5819;p75"/>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0" name="Google Shape;5820;p75"/>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1" name="Google Shape;5821;p75"/>
          <p:cNvGrpSpPr/>
          <p:nvPr/>
        </p:nvGrpSpPr>
        <p:grpSpPr>
          <a:xfrm>
            <a:off x="5878556" y="3539558"/>
            <a:ext cx="342580" cy="337915"/>
            <a:chOff x="2084100" y="4400250"/>
            <a:chExt cx="486550" cy="479925"/>
          </a:xfrm>
        </p:grpSpPr>
        <p:sp>
          <p:nvSpPr>
            <p:cNvPr id="5822" name="Google Shape;5822;p75"/>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3" name="Google Shape;5823;p75"/>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4" name="Google Shape;5824;p75"/>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5" name="Google Shape;5825;p75"/>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6" name="Google Shape;5826;p75"/>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7" name="Google Shape;5827;p75"/>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8" name="Google Shape;5828;p75"/>
          <p:cNvGrpSpPr/>
          <p:nvPr/>
        </p:nvGrpSpPr>
        <p:grpSpPr>
          <a:xfrm>
            <a:off x="6315036" y="3538907"/>
            <a:ext cx="298169" cy="339218"/>
            <a:chOff x="2707950" y="4399325"/>
            <a:chExt cx="423475" cy="481775"/>
          </a:xfrm>
        </p:grpSpPr>
        <p:sp>
          <p:nvSpPr>
            <p:cNvPr id="5829" name="Google Shape;5829;p75"/>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0" name="Google Shape;5830;p75"/>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1" name="Google Shape;5831;p75"/>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2" name="Google Shape;5832;p75"/>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3" name="Google Shape;5833;p75"/>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4" name="Google Shape;5834;p75"/>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75"/>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75"/>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75"/>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75"/>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75"/>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75"/>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75"/>
          <p:cNvGrpSpPr/>
          <p:nvPr/>
        </p:nvGrpSpPr>
        <p:grpSpPr>
          <a:xfrm>
            <a:off x="6744555" y="3538881"/>
            <a:ext cx="275057" cy="339271"/>
            <a:chOff x="3330525" y="4399275"/>
            <a:chExt cx="390650" cy="481850"/>
          </a:xfrm>
        </p:grpSpPr>
        <p:sp>
          <p:nvSpPr>
            <p:cNvPr id="5842" name="Google Shape;5842;p75"/>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75"/>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75"/>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5" name="Google Shape;5845;p75"/>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75"/>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75"/>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8" name="Google Shape;5848;p75"/>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9" name="Google Shape;5849;p75"/>
          <p:cNvGrpSpPr/>
          <p:nvPr/>
        </p:nvGrpSpPr>
        <p:grpSpPr>
          <a:xfrm>
            <a:off x="7169084" y="3538890"/>
            <a:ext cx="253265" cy="339253"/>
            <a:chOff x="3938800" y="4399275"/>
            <a:chExt cx="359700" cy="481825"/>
          </a:xfrm>
        </p:grpSpPr>
        <p:sp>
          <p:nvSpPr>
            <p:cNvPr id="5850" name="Google Shape;5850;p75"/>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1" name="Google Shape;5851;p75"/>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75"/>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75"/>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75"/>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5" name="Google Shape;5855;p75"/>
          <p:cNvGrpSpPr/>
          <p:nvPr/>
        </p:nvGrpSpPr>
        <p:grpSpPr>
          <a:xfrm>
            <a:off x="7639862" y="3538890"/>
            <a:ext cx="159039" cy="339253"/>
            <a:chOff x="4584850" y="4399275"/>
            <a:chExt cx="225875" cy="481825"/>
          </a:xfrm>
        </p:grpSpPr>
        <p:sp>
          <p:nvSpPr>
            <p:cNvPr id="5856" name="Google Shape;5856;p75"/>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75"/>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58" name="Google Shape;5858;p75"/>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59" name="Google Shape;5859;p75"/>
          <p:cNvGrpSpPr/>
          <p:nvPr/>
        </p:nvGrpSpPr>
        <p:grpSpPr>
          <a:xfrm>
            <a:off x="1049680" y="3951795"/>
            <a:ext cx="339253" cy="339253"/>
            <a:chOff x="5642550" y="4399275"/>
            <a:chExt cx="481825" cy="481825"/>
          </a:xfrm>
        </p:grpSpPr>
        <p:sp>
          <p:nvSpPr>
            <p:cNvPr id="5860" name="Google Shape;5860;p75"/>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75"/>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2" name="Google Shape;5862;p75"/>
          <p:cNvGrpSpPr/>
          <p:nvPr/>
        </p:nvGrpSpPr>
        <p:grpSpPr>
          <a:xfrm>
            <a:off x="2859815" y="3963703"/>
            <a:ext cx="363316" cy="315437"/>
            <a:chOff x="6218300" y="4416175"/>
            <a:chExt cx="516000" cy="448000"/>
          </a:xfrm>
        </p:grpSpPr>
        <p:sp>
          <p:nvSpPr>
            <p:cNvPr id="5863" name="Google Shape;5863;p75"/>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75"/>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75"/>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75"/>
          <p:cNvGrpSpPr/>
          <p:nvPr/>
        </p:nvGrpSpPr>
        <p:grpSpPr>
          <a:xfrm>
            <a:off x="5918879" y="3951792"/>
            <a:ext cx="339253" cy="339253"/>
            <a:chOff x="899850" y="4992125"/>
            <a:chExt cx="481825" cy="481825"/>
          </a:xfrm>
        </p:grpSpPr>
        <p:sp>
          <p:nvSpPr>
            <p:cNvPr id="5867" name="Google Shape;5867;p75"/>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75"/>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75"/>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0" name="Google Shape;5870;p75"/>
          <p:cNvGrpSpPr/>
          <p:nvPr/>
        </p:nvGrpSpPr>
        <p:grpSpPr>
          <a:xfrm>
            <a:off x="5461708" y="3951792"/>
            <a:ext cx="339253" cy="339253"/>
            <a:chOff x="1492675" y="4992125"/>
            <a:chExt cx="481825" cy="481825"/>
          </a:xfrm>
        </p:grpSpPr>
        <p:sp>
          <p:nvSpPr>
            <p:cNvPr id="5871" name="Google Shape;5871;p7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7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3" name="Google Shape;5873;p75"/>
          <p:cNvGrpSpPr/>
          <p:nvPr/>
        </p:nvGrpSpPr>
        <p:grpSpPr>
          <a:xfrm>
            <a:off x="5004462" y="3951792"/>
            <a:ext cx="339253" cy="339253"/>
            <a:chOff x="2085525" y="4992125"/>
            <a:chExt cx="481825" cy="481825"/>
          </a:xfrm>
        </p:grpSpPr>
        <p:sp>
          <p:nvSpPr>
            <p:cNvPr id="5874" name="Google Shape;5874;p7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7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6" name="Google Shape;5876;p75"/>
          <p:cNvGrpSpPr/>
          <p:nvPr/>
        </p:nvGrpSpPr>
        <p:grpSpPr>
          <a:xfrm>
            <a:off x="6833221" y="3951792"/>
            <a:ext cx="339253" cy="339253"/>
            <a:chOff x="2678350" y="4992125"/>
            <a:chExt cx="481825" cy="481825"/>
          </a:xfrm>
        </p:grpSpPr>
        <p:sp>
          <p:nvSpPr>
            <p:cNvPr id="5877" name="Google Shape;5877;p75"/>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75"/>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75"/>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0" name="Google Shape;5880;p75"/>
          <p:cNvGrpSpPr/>
          <p:nvPr/>
        </p:nvGrpSpPr>
        <p:grpSpPr>
          <a:xfrm>
            <a:off x="4628816" y="3951792"/>
            <a:ext cx="339253" cy="339253"/>
            <a:chOff x="3271200" y="4992125"/>
            <a:chExt cx="481825" cy="481825"/>
          </a:xfrm>
        </p:grpSpPr>
        <p:sp>
          <p:nvSpPr>
            <p:cNvPr id="5881" name="Google Shape;5881;p75"/>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2" name="Google Shape;5882;p75"/>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75"/>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4" name="Google Shape;5884;p75"/>
          <p:cNvGrpSpPr/>
          <p:nvPr/>
        </p:nvGrpSpPr>
        <p:grpSpPr>
          <a:xfrm>
            <a:off x="7290263" y="3952822"/>
            <a:ext cx="339411" cy="337193"/>
            <a:chOff x="3863900" y="4993625"/>
            <a:chExt cx="482050" cy="478900"/>
          </a:xfrm>
        </p:grpSpPr>
        <p:sp>
          <p:nvSpPr>
            <p:cNvPr id="5885" name="Google Shape;5885;p75"/>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75"/>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7" name="Google Shape;5887;p75"/>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8" name="Google Shape;5888;p75"/>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9" name="Google Shape;5889;p75"/>
          <p:cNvGrpSpPr/>
          <p:nvPr/>
        </p:nvGrpSpPr>
        <p:grpSpPr>
          <a:xfrm>
            <a:off x="7747437" y="3952822"/>
            <a:ext cx="339411" cy="337193"/>
            <a:chOff x="4456725" y="4993625"/>
            <a:chExt cx="482050" cy="478900"/>
          </a:xfrm>
        </p:grpSpPr>
        <p:sp>
          <p:nvSpPr>
            <p:cNvPr id="5890" name="Google Shape;5890;p75"/>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1" name="Google Shape;5891;p75"/>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2" name="Google Shape;5892;p75"/>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75"/>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75"/>
          <p:cNvGrpSpPr/>
          <p:nvPr/>
        </p:nvGrpSpPr>
        <p:grpSpPr>
          <a:xfrm>
            <a:off x="6376030" y="3952813"/>
            <a:ext cx="339411" cy="337211"/>
            <a:chOff x="5049575" y="4993600"/>
            <a:chExt cx="482050" cy="478925"/>
          </a:xfrm>
        </p:grpSpPr>
        <p:sp>
          <p:nvSpPr>
            <p:cNvPr id="5895" name="Google Shape;5895;p75"/>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75"/>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75"/>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8" name="Google Shape;5898;p75"/>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9" name="Google Shape;5899;p75"/>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900" name="Google Shape;5900;p7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04"/>
        <p:cNvGrpSpPr/>
        <p:nvPr/>
      </p:nvGrpSpPr>
      <p:grpSpPr>
        <a:xfrm>
          <a:off x="0" y="0"/>
          <a:ext cx="0" cy="0"/>
          <a:chOff x="0" y="0"/>
          <a:chExt cx="0" cy="0"/>
        </a:xfrm>
      </p:grpSpPr>
      <p:grpSp>
        <p:nvGrpSpPr>
          <p:cNvPr id="5905" name="Google Shape;5905;p76"/>
          <p:cNvGrpSpPr/>
          <p:nvPr/>
        </p:nvGrpSpPr>
        <p:grpSpPr>
          <a:xfrm>
            <a:off x="876361" y="1308054"/>
            <a:ext cx="322099" cy="370529"/>
            <a:chOff x="-42971725" y="3217825"/>
            <a:chExt cx="275675" cy="317125"/>
          </a:xfrm>
        </p:grpSpPr>
        <p:sp>
          <p:nvSpPr>
            <p:cNvPr id="5906" name="Google Shape;5906;p76"/>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6"/>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6"/>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76"/>
          <p:cNvGrpSpPr/>
          <p:nvPr/>
        </p:nvGrpSpPr>
        <p:grpSpPr>
          <a:xfrm>
            <a:off x="848276" y="1776710"/>
            <a:ext cx="378270" cy="337551"/>
            <a:chOff x="-42996150" y="3612600"/>
            <a:chExt cx="323750" cy="288900"/>
          </a:xfrm>
        </p:grpSpPr>
        <p:sp>
          <p:nvSpPr>
            <p:cNvPr id="5910" name="Google Shape;5910;p76"/>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6"/>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6"/>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76"/>
          <p:cNvGrpSpPr/>
          <p:nvPr/>
        </p:nvGrpSpPr>
        <p:grpSpPr>
          <a:xfrm>
            <a:off x="851036" y="2186080"/>
            <a:ext cx="372749" cy="370909"/>
            <a:chOff x="-42994575" y="3950300"/>
            <a:chExt cx="319025" cy="317450"/>
          </a:xfrm>
        </p:grpSpPr>
        <p:sp>
          <p:nvSpPr>
            <p:cNvPr id="5914" name="Google Shape;5914;p76"/>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6"/>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6"/>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7" name="Google Shape;5917;p76"/>
          <p:cNvGrpSpPr/>
          <p:nvPr/>
        </p:nvGrpSpPr>
        <p:grpSpPr>
          <a:xfrm>
            <a:off x="3004431" y="1332912"/>
            <a:ext cx="371785" cy="370879"/>
            <a:chOff x="-41111350" y="3239100"/>
            <a:chExt cx="318200" cy="317425"/>
          </a:xfrm>
        </p:grpSpPr>
        <p:sp>
          <p:nvSpPr>
            <p:cNvPr id="5918" name="Google Shape;5918;p76"/>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6"/>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6"/>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6"/>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76"/>
          <p:cNvGrpSpPr/>
          <p:nvPr/>
        </p:nvGrpSpPr>
        <p:grpSpPr>
          <a:xfrm>
            <a:off x="3000751" y="1768444"/>
            <a:ext cx="379146" cy="370967"/>
            <a:chOff x="-41117650" y="3605525"/>
            <a:chExt cx="324500" cy="317500"/>
          </a:xfrm>
        </p:grpSpPr>
        <p:sp>
          <p:nvSpPr>
            <p:cNvPr id="5923" name="Google Shape;5923;p76"/>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6"/>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6"/>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6" name="Google Shape;5926;p76"/>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7" name="Google Shape;5927;p76"/>
          <p:cNvGrpSpPr/>
          <p:nvPr/>
        </p:nvGrpSpPr>
        <p:grpSpPr>
          <a:xfrm>
            <a:off x="1827005" y="2659967"/>
            <a:ext cx="216271" cy="371814"/>
            <a:chOff x="-39205300" y="3220175"/>
            <a:chExt cx="185100" cy="318225"/>
          </a:xfrm>
        </p:grpSpPr>
        <p:sp>
          <p:nvSpPr>
            <p:cNvPr id="5928" name="Google Shape;5928;p76"/>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6"/>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0" name="Google Shape;5930;p76"/>
          <p:cNvGrpSpPr/>
          <p:nvPr/>
        </p:nvGrpSpPr>
        <p:grpSpPr>
          <a:xfrm>
            <a:off x="1792533" y="3120038"/>
            <a:ext cx="300016" cy="369273"/>
            <a:chOff x="-39248625" y="3588600"/>
            <a:chExt cx="256775" cy="316050"/>
          </a:xfrm>
        </p:grpSpPr>
        <p:sp>
          <p:nvSpPr>
            <p:cNvPr id="5931" name="Google Shape;5931;p76"/>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6"/>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3" name="Google Shape;5933;p76"/>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6"/>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5" name="Google Shape;5935;p76"/>
          <p:cNvGrpSpPr/>
          <p:nvPr/>
        </p:nvGrpSpPr>
        <p:grpSpPr>
          <a:xfrm>
            <a:off x="1243246" y="1308054"/>
            <a:ext cx="429504" cy="370879"/>
            <a:chOff x="-42651700" y="3217825"/>
            <a:chExt cx="367600" cy="317425"/>
          </a:xfrm>
        </p:grpSpPr>
        <p:sp>
          <p:nvSpPr>
            <p:cNvPr id="5936" name="Google Shape;5936;p76"/>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6"/>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6"/>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6"/>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0" name="Google Shape;5940;p76"/>
          <p:cNvGrpSpPr/>
          <p:nvPr/>
        </p:nvGrpSpPr>
        <p:grpSpPr>
          <a:xfrm>
            <a:off x="1278678" y="1747704"/>
            <a:ext cx="358640" cy="363226"/>
            <a:chOff x="-42617300" y="3587775"/>
            <a:chExt cx="306950" cy="310875"/>
          </a:xfrm>
        </p:grpSpPr>
        <p:sp>
          <p:nvSpPr>
            <p:cNvPr id="5941" name="Google Shape;5941;p76"/>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6"/>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3" name="Google Shape;5943;p76"/>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4" name="Google Shape;5944;p76"/>
          <p:cNvGrpSpPr/>
          <p:nvPr/>
        </p:nvGrpSpPr>
        <p:grpSpPr>
          <a:xfrm>
            <a:off x="3450506" y="1332445"/>
            <a:ext cx="376926" cy="370324"/>
            <a:chOff x="-40748275" y="3238700"/>
            <a:chExt cx="322600" cy="316950"/>
          </a:xfrm>
        </p:grpSpPr>
        <p:sp>
          <p:nvSpPr>
            <p:cNvPr id="5945" name="Google Shape;5945;p76"/>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6"/>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6"/>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6"/>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6"/>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6"/>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76"/>
          <p:cNvGrpSpPr/>
          <p:nvPr/>
        </p:nvGrpSpPr>
        <p:grpSpPr>
          <a:xfrm>
            <a:off x="3453062" y="1800429"/>
            <a:ext cx="371814" cy="338690"/>
            <a:chOff x="-40745125" y="3632900"/>
            <a:chExt cx="318225" cy="289875"/>
          </a:xfrm>
        </p:grpSpPr>
        <p:sp>
          <p:nvSpPr>
            <p:cNvPr id="5952" name="Google Shape;5952;p76"/>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6"/>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6"/>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6"/>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6"/>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6"/>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6"/>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76"/>
          <p:cNvGrpSpPr/>
          <p:nvPr/>
        </p:nvGrpSpPr>
        <p:grpSpPr>
          <a:xfrm>
            <a:off x="3457209" y="2211639"/>
            <a:ext cx="363518" cy="370178"/>
            <a:chOff x="-40742750" y="3972175"/>
            <a:chExt cx="311125" cy="316825"/>
          </a:xfrm>
        </p:grpSpPr>
        <p:sp>
          <p:nvSpPr>
            <p:cNvPr id="5960" name="Google Shape;5960;p76"/>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6"/>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76"/>
          <p:cNvGrpSpPr/>
          <p:nvPr/>
        </p:nvGrpSpPr>
        <p:grpSpPr>
          <a:xfrm>
            <a:off x="2239871" y="2661807"/>
            <a:ext cx="266892" cy="369974"/>
            <a:chOff x="-38860325" y="3221750"/>
            <a:chExt cx="228425" cy="316650"/>
          </a:xfrm>
        </p:grpSpPr>
        <p:sp>
          <p:nvSpPr>
            <p:cNvPr id="5963" name="Google Shape;5963;p76"/>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6"/>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6"/>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6"/>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76"/>
          <p:cNvGrpSpPr/>
          <p:nvPr/>
        </p:nvGrpSpPr>
        <p:grpSpPr>
          <a:xfrm>
            <a:off x="2190678" y="3123864"/>
            <a:ext cx="380081" cy="367111"/>
            <a:chOff x="-38905225" y="3591875"/>
            <a:chExt cx="325300" cy="314200"/>
          </a:xfrm>
        </p:grpSpPr>
        <p:sp>
          <p:nvSpPr>
            <p:cNvPr id="5968" name="Google Shape;5968;p76"/>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6"/>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6"/>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1" name="Google Shape;5971;p76"/>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2" name="Google Shape;5972;p76"/>
          <p:cNvGrpSpPr/>
          <p:nvPr/>
        </p:nvGrpSpPr>
        <p:grpSpPr>
          <a:xfrm>
            <a:off x="3997427" y="3108944"/>
            <a:ext cx="290815" cy="369740"/>
            <a:chOff x="-37370925" y="3579105"/>
            <a:chExt cx="248900" cy="316450"/>
          </a:xfrm>
        </p:grpSpPr>
        <p:sp>
          <p:nvSpPr>
            <p:cNvPr id="5973" name="Google Shape;5973;p76"/>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6"/>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5" name="Google Shape;5975;p76"/>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76"/>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7" name="Google Shape;5977;p76"/>
          <p:cNvGrpSpPr/>
          <p:nvPr/>
        </p:nvGrpSpPr>
        <p:grpSpPr>
          <a:xfrm>
            <a:off x="1690803" y="2187015"/>
            <a:ext cx="371814" cy="369974"/>
            <a:chOff x="-42259725" y="3951100"/>
            <a:chExt cx="318225" cy="316650"/>
          </a:xfrm>
        </p:grpSpPr>
        <p:sp>
          <p:nvSpPr>
            <p:cNvPr id="5978" name="Google Shape;5978;p76"/>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6"/>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76"/>
          <p:cNvGrpSpPr/>
          <p:nvPr/>
        </p:nvGrpSpPr>
        <p:grpSpPr>
          <a:xfrm>
            <a:off x="3889164" y="1366036"/>
            <a:ext cx="370879" cy="337755"/>
            <a:chOff x="-40378075" y="3267450"/>
            <a:chExt cx="317425" cy="289075"/>
          </a:xfrm>
        </p:grpSpPr>
        <p:sp>
          <p:nvSpPr>
            <p:cNvPr id="5981" name="Google Shape;5981;p76"/>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6"/>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6"/>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6"/>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5" name="Google Shape;5985;p76"/>
          <p:cNvGrpSpPr/>
          <p:nvPr/>
        </p:nvGrpSpPr>
        <p:grpSpPr>
          <a:xfrm>
            <a:off x="3892830" y="1767304"/>
            <a:ext cx="363548" cy="369974"/>
            <a:chOff x="-40372575" y="3604550"/>
            <a:chExt cx="311150" cy="316650"/>
          </a:xfrm>
        </p:grpSpPr>
        <p:sp>
          <p:nvSpPr>
            <p:cNvPr id="5986" name="Google Shape;5986;p76"/>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6"/>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6"/>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9" name="Google Shape;5989;p76"/>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0" name="Google Shape;5990;p76"/>
          <p:cNvGrpSpPr/>
          <p:nvPr/>
        </p:nvGrpSpPr>
        <p:grpSpPr>
          <a:xfrm>
            <a:off x="2616780" y="2659967"/>
            <a:ext cx="399038" cy="372165"/>
            <a:chOff x="-38542250" y="3220175"/>
            <a:chExt cx="341525" cy="318525"/>
          </a:xfrm>
        </p:grpSpPr>
        <p:sp>
          <p:nvSpPr>
            <p:cNvPr id="5991" name="Google Shape;5991;p76"/>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6"/>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6"/>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76"/>
          <p:cNvGrpSpPr/>
          <p:nvPr/>
        </p:nvGrpSpPr>
        <p:grpSpPr>
          <a:xfrm>
            <a:off x="2638712" y="3119337"/>
            <a:ext cx="369974" cy="369068"/>
            <a:chOff x="-38537400" y="3588000"/>
            <a:chExt cx="316650" cy="315875"/>
          </a:xfrm>
        </p:grpSpPr>
        <p:sp>
          <p:nvSpPr>
            <p:cNvPr id="5995" name="Google Shape;5995;p76"/>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6"/>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6"/>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6"/>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76"/>
          <p:cNvGrpSpPr/>
          <p:nvPr/>
        </p:nvGrpSpPr>
        <p:grpSpPr>
          <a:xfrm>
            <a:off x="2637792" y="3576866"/>
            <a:ext cx="371814" cy="369974"/>
            <a:chOff x="-38538975" y="3954250"/>
            <a:chExt cx="318225" cy="316650"/>
          </a:xfrm>
        </p:grpSpPr>
        <p:sp>
          <p:nvSpPr>
            <p:cNvPr id="6000" name="Google Shape;6000;p76"/>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6"/>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76"/>
          <p:cNvGrpSpPr/>
          <p:nvPr/>
        </p:nvGrpSpPr>
        <p:grpSpPr>
          <a:xfrm>
            <a:off x="3955104" y="3571793"/>
            <a:ext cx="375465" cy="371814"/>
            <a:chOff x="-37385100" y="3949908"/>
            <a:chExt cx="321350" cy="318225"/>
          </a:xfrm>
        </p:grpSpPr>
        <p:sp>
          <p:nvSpPr>
            <p:cNvPr id="6003" name="Google Shape;6003;p76"/>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6"/>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5" name="Google Shape;6005;p76"/>
          <p:cNvGrpSpPr/>
          <p:nvPr/>
        </p:nvGrpSpPr>
        <p:grpSpPr>
          <a:xfrm>
            <a:off x="2130763" y="1307353"/>
            <a:ext cx="370909" cy="370675"/>
            <a:chOff x="-41895050" y="3217225"/>
            <a:chExt cx="317450" cy="317250"/>
          </a:xfrm>
        </p:grpSpPr>
        <p:sp>
          <p:nvSpPr>
            <p:cNvPr id="6006" name="Google Shape;6006;p76"/>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6"/>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6"/>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6"/>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6"/>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76"/>
          <p:cNvGrpSpPr/>
          <p:nvPr/>
        </p:nvGrpSpPr>
        <p:grpSpPr>
          <a:xfrm>
            <a:off x="2130310" y="1744287"/>
            <a:ext cx="371814" cy="369974"/>
            <a:chOff x="-41893475" y="3584850"/>
            <a:chExt cx="318225" cy="316650"/>
          </a:xfrm>
        </p:grpSpPr>
        <p:sp>
          <p:nvSpPr>
            <p:cNvPr id="6012" name="Google Shape;6012;p76"/>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6"/>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6"/>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6"/>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6" name="Google Shape;6016;p76"/>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6"/>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8" name="Google Shape;6018;p76"/>
          <p:cNvGrpSpPr/>
          <p:nvPr/>
        </p:nvGrpSpPr>
        <p:grpSpPr>
          <a:xfrm>
            <a:off x="900338" y="3139579"/>
            <a:ext cx="337522" cy="370909"/>
            <a:chOff x="-39998250" y="3605325"/>
            <a:chExt cx="288875" cy="317450"/>
          </a:xfrm>
        </p:grpSpPr>
        <p:sp>
          <p:nvSpPr>
            <p:cNvPr id="6019" name="Google Shape;6019;p76"/>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6"/>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76"/>
          <p:cNvGrpSpPr/>
          <p:nvPr/>
        </p:nvGrpSpPr>
        <p:grpSpPr>
          <a:xfrm>
            <a:off x="884112" y="3598043"/>
            <a:ext cx="369974" cy="369945"/>
            <a:chOff x="-40011050" y="3972375"/>
            <a:chExt cx="316650" cy="316625"/>
          </a:xfrm>
        </p:grpSpPr>
        <p:sp>
          <p:nvSpPr>
            <p:cNvPr id="6022" name="Google Shape;6022;p76"/>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6"/>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4" name="Google Shape;6024;p76"/>
          <p:cNvGrpSpPr/>
          <p:nvPr/>
        </p:nvGrpSpPr>
        <p:grpSpPr>
          <a:xfrm>
            <a:off x="3116043" y="2662742"/>
            <a:ext cx="266921" cy="369039"/>
            <a:chOff x="-38129425" y="3222550"/>
            <a:chExt cx="228450" cy="315850"/>
          </a:xfrm>
        </p:grpSpPr>
        <p:sp>
          <p:nvSpPr>
            <p:cNvPr id="6025" name="Google Shape;6025;p76"/>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6"/>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7" name="Google Shape;6027;p76"/>
          <p:cNvGrpSpPr/>
          <p:nvPr/>
        </p:nvGrpSpPr>
        <p:grpSpPr>
          <a:xfrm>
            <a:off x="3071012" y="3119337"/>
            <a:ext cx="371785" cy="369974"/>
            <a:chOff x="-38172725" y="3588000"/>
            <a:chExt cx="318200" cy="316650"/>
          </a:xfrm>
        </p:grpSpPr>
        <p:sp>
          <p:nvSpPr>
            <p:cNvPr id="6028" name="Google Shape;6028;p76"/>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6"/>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6"/>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6"/>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6"/>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6"/>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6"/>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6"/>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76"/>
          <p:cNvGrpSpPr/>
          <p:nvPr/>
        </p:nvGrpSpPr>
        <p:grpSpPr>
          <a:xfrm>
            <a:off x="3146914" y="3577772"/>
            <a:ext cx="219981" cy="369974"/>
            <a:chOff x="-38109725" y="3955025"/>
            <a:chExt cx="188275" cy="316650"/>
          </a:xfrm>
        </p:grpSpPr>
        <p:sp>
          <p:nvSpPr>
            <p:cNvPr id="6037" name="Google Shape;6037;p76"/>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6"/>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9" name="Google Shape;6039;p76"/>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0" name="Google Shape;6040;p76"/>
          <p:cNvGrpSpPr/>
          <p:nvPr/>
        </p:nvGrpSpPr>
        <p:grpSpPr>
          <a:xfrm>
            <a:off x="2562313" y="1309193"/>
            <a:ext cx="373654" cy="369068"/>
            <a:chOff x="-41530375" y="3218800"/>
            <a:chExt cx="319800" cy="315875"/>
          </a:xfrm>
        </p:grpSpPr>
        <p:sp>
          <p:nvSpPr>
            <p:cNvPr id="6041" name="Google Shape;6041;p76"/>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6"/>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76"/>
          <p:cNvGrpSpPr/>
          <p:nvPr/>
        </p:nvGrpSpPr>
        <p:grpSpPr>
          <a:xfrm>
            <a:off x="2564607" y="1824351"/>
            <a:ext cx="369068" cy="289004"/>
            <a:chOff x="-41526450" y="3653375"/>
            <a:chExt cx="315875" cy="247350"/>
          </a:xfrm>
        </p:grpSpPr>
        <p:sp>
          <p:nvSpPr>
            <p:cNvPr id="6044" name="Google Shape;6044;p76"/>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6"/>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76"/>
          <p:cNvGrpSpPr/>
          <p:nvPr/>
        </p:nvGrpSpPr>
        <p:grpSpPr>
          <a:xfrm>
            <a:off x="2565994" y="2187015"/>
            <a:ext cx="366293" cy="369974"/>
            <a:chOff x="-41526450" y="3951100"/>
            <a:chExt cx="313500" cy="316650"/>
          </a:xfrm>
        </p:grpSpPr>
        <p:sp>
          <p:nvSpPr>
            <p:cNvPr id="6047" name="Google Shape;6047;p76"/>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6"/>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6"/>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76"/>
          <p:cNvGrpSpPr/>
          <p:nvPr/>
        </p:nvGrpSpPr>
        <p:grpSpPr>
          <a:xfrm>
            <a:off x="1331249" y="2681144"/>
            <a:ext cx="339595" cy="371814"/>
            <a:chOff x="-39625900" y="3238300"/>
            <a:chExt cx="290650" cy="318225"/>
          </a:xfrm>
        </p:grpSpPr>
        <p:sp>
          <p:nvSpPr>
            <p:cNvPr id="6051" name="Google Shape;6051;p76"/>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6"/>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3" name="Google Shape;6053;p76"/>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4" name="Google Shape;6054;p76"/>
          <p:cNvGrpSpPr/>
          <p:nvPr/>
        </p:nvGrpSpPr>
        <p:grpSpPr>
          <a:xfrm>
            <a:off x="1325300" y="3597605"/>
            <a:ext cx="366293" cy="370441"/>
            <a:chOff x="-39647175" y="3972000"/>
            <a:chExt cx="313500" cy="317050"/>
          </a:xfrm>
        </p:grpSpPr>
        <p:sp>
          <p:nvSpPr>
            <p:cNvPr id="6055" name="Google Shape;6055;p76"/>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6"/>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6"/>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76"/>
          <p:cNvGrpSpPr/>
          <p:nvPr/>
        </p:nvGrpSpPr>
        <p:grpSpPr>
          <a:xfrm>
            <a:off x="3494427" y="2661603"/>
            <a:ext cx="375495" cy="370879"/>
            <a:chOff x="-37808850" y="3221575"/>
            <a:chExt cx="321375" cy="317425"/>
          </a:xfrm>
        </p:grpSpPr>
        <p:sp>
          <p:nvSpPr>
            <p:cNvPr id="6059" name="Google Shape;6059;p76"/>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6"/>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1" name="Google Shape;6061;p76"/>
          <p:cNvGrpSpPr/>
          <p:nvPr/>
        </p:nvGrpSpPr>
        <p:grpSpPr>
          <a:xfrm>
            <a:off x="3503201" y="3183634"/>
            <a:ext cx="372749" cy="241158"/>
            <a:chOff x="-37806500" y="3643030"/>
            <a:chExt cx="319025" cy="206400"/>
          </a:xfrm>
        </p:grpSpPr>
        <p:sp>
          <p:nvSpPr>
            <p:cNvPr id="6062" name="Google Shape;6062;p76"/>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6"/>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4" name="Google Shape;6064;p76"/>
          <p:cNvGrpSpPr/>
          <p:nvPr/>
        </p:nvGrpSpPr>
        <p:grpSpPr>
          <a:xfrm>
            <a:off x="3505508" y="3575931"/>
            <a:ext cx="368134" cy="371814"/>
            <a:chOff x="-37804925" y="3953450"/>
            <a:chExt cx="315075" cy="318225"/>
          </a:xfrm>
        </p:grpSpPr>
        <p:sp>
          <p:nvSpPr>
            <p:cNvPr id="6065" name="Google Shape;6065;p76"/>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6"/>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6"/>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8" name="Google Shape;6068;p76"/>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9" name="Google Shape;6069;p76"/>
          <p:cNvGrpSpPr/>
          <p:nvPr/>
        </p:nvGrpSpPr>
        <p:grpSpPr>
          <a:xfrm>
            <a:off x="4860977" y="1328538"/>
            <a:ext cx="355663" cy="308725"/>
            <a:chOff x="-28462125" y="3199700"/>
            <a:chExt cx="298550" cy="259150"/>
          </a:xfrm>
        </p:grpSpPr>
        <p:sp>
          <p:nvSpPr>
            <p:cNvPr id="6070" name="Google Shape;6070;p76"/>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6"/>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6"/>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3" name="Google Shape;6073;p76"/>
          <p:cNvGrpSpPr/>
          <p:nvPr/>
        </p:nvGrpSpPr>
        <p:grpSpPr>
          <a:xfrm>
            <a:off x="4861930" y="1763228"/>
            <a:ext cx="353757" cy="352833"/>
            <a:chOff x="-28461325" y="3545475"/>
            <a:chExt cx="296950" cy="296175"/>
          </a:xfrm>
        </p:grpSpPr>
        <p:sp>
          <p:nvSpPr>
            <p:cNvPr id="6074" name="Google Shape;6074;p76"/>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6"/>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6"/>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6"/>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6"/>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6"/>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76"/>
          <p:cNvGrpSpPr/>
          <p:nvPr/>
        </p:nvGrpSpPr>
        <p:grpSpPr>
          <a:xfrm>
            <a:off x="4858162" y="2213272"/>
            <a:ext cx="361292" cy="352803"/>
            <a:chOff x="-28463700" y="3914875"/>
            <a:chExt cx="303275" cy="296150"/>
          </a:xfrm>
        </p:grpSpPr>
        <p:sp>
          <p:nvSpPr>
            <p:cNvPr id="6081" name="Google Shape;6081;p76"/>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6"/>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76"/>
          <p:cNvGrpSpPr/>
          <p:nvPr/>
        </p:nvGrpSpPr>
        <p:grpSpPr>
          <a:xfrm>
            <a:off x="7092947" y="1369355"/>
            <a:ext cx="351880" cy="227092"/>
            <a:chOff x="-26573400" y="3224125"/>
            <a:chExt cx="295375" cy="190625"/>
          </a:xfrm>
        </p:grpSpPr>
        <p:sp>
          <p:nvSpPr>
            <p:cNvPr id="6084" name="Google Shape;6084;p76"/>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6"/>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76"/>
          <p:cNvGrpSpPr/>
          <p:nvPr/>
        </p:nvGrpSpPr>
        <p:grpSpPr>
          <a:xfrm>
            <a:off x="7092947" y="1763690"/>
            <a:ext cx="351880" cy="351910"/>
            <a:chOff x="-26573400" y="3546250"/>
            <a:chExt cx="295375" cy="295400"/>
          </a:xfrm>
        </p:grpSpPr>
        <p:sp>
          <p:nvSpPr>
            <p:cNvPr id="6087" name="Google Shape;6087;p76"/>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6"/>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6"/>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6"/>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6"/>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76"/>
          <p:cNvGrpSpPr/>
          <p:nvPr/>
        </p:nvGrpSpPr>
        <p:grpSpPr>
          <a:xfrm>
            <a:off x="7081228" y="2213599"/>
            <a:ext cx="375319" cy="352148"/>
            <a:chOff x="-26583625" y="3917025"/>
            <a:chExt cx="315050" cy="295600"/>
          </a:xfrm>
        </p:grpSpPr>
        <p:sp>
          <p:nvSpPr>
            <p:cNvPr id="6093" name="Google Shape;6093;p76"/>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6"/>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6"/>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6"/>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7" name="Google Shape;6097;p76"/>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8" name="Google Shape;6098;p76"/>
          <p:cNvGrpSpPr/>
          <p:nvPr/>
        </p:nvGrpSpPr>
        <p:grpSpPr>
          <a:xfrm>
            <a:off x="5779742" y="3172629"/>
            <a:ext cx="289039" cy="352833"/>
            <a:chOff x="-24694925" y="3518700"/>
            <a:chExt cx="242625" cy="296175"/>
          </a:xfrm>
        </p:grpSpPr>
        <p:sp>
          <p:nvSpPr>
            <p:cNvPr id="6099" name="Google Shape;6099;p76"/>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6"/>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6"/>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6"/>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76"/>
          <p:cNvGrpSpPr/>
          <p:nvPr/>
        </p:nvGrpSpPr>
        <p:grpSpPr>
          <a:xfrm>
            <a:off x="5779280" y="3622657"/>
            <a:ext cx="289962" cy="352833"/>
            <a:chOff x="-24709100" y="3888875"/>
            <a:chExt cx="243400" cy="296175"/>
          </a:xfrm>
        </p:grpSpPr>
        <p:sp>
          <p:nvSpPr>
            <p:cNvPr id="6104" name="Google Shape;6104;p76"/>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6"/>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6"/>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76"/>
          <p:cNvGrpSpPr/>
          <p:nvPr/>
        </p:nvGrpSpPr>
        <p:grpSpPr>
          <a:xfrm>
            <a:off x="7979280" y="2695320"/>
            <a:ext cx="356556" cy="349557"/>
            <a:chOff x="-22863675" y="3131775"/>
            <a:chExt cx="299300" cy="293425"/>
          </a:xfrm>
        </p:grpSpPr>
        <p:sp>
          <p:nvSpPr>
            <p:cNvPr id="6108" name="Google Shape;6108;p76"/>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6"/>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6"/>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76"/>
          <p:cNvGrpSpPr/>
          <p:nvPr/>
        </p:nvGrpSpPr>
        <p:grpSpPr>
          <a:xfrm>
            <a:off x="5322144" y="1306499"/>
            <a:ext cx="310602" cy="352803"/>
            <a:chOff x="-28069875" y="3175300"/>
            <a:chExt cx="260725" cy="296150"/>
          </a:xfrm>
        </p:grpSpPr>
        <p:sp>
          <p:nvSpPr>
            <p:cNvPr id="6112" name="Google Shape;6112;p76"/>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6"/>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6"/>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6"/>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6"/>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6"/>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6"/>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6"/>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6"/>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1" name="Google Shape;6121;p76"/>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2" name="Google Shape;6122;p76"/>
          <p:cNvGrpSpPr/>
          <p:nvPr/>
        </p:nvGrpSpPr>
        <p:grpSpPr>
          <a:xfrm>
            <a:off x="5363423" y="2213733"/>
            <a:ext cx="228045" cy="351880"/>
            <a:chOff x="-28032075" y="3916450"/>
            <a:chExt cx="191425" cy="295375"/>
          </a:xfrm>
        </p:grpSpPr>
        <p:sp>
          <p:nvSpPr>
            <p:cNvPr id="6123" name="Google Shape;6123;p76"/>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6"/>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6"/>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6" name="Google Shape;6126;p76"/>
          <p:cNvGrpSpPr/>
          <p:nvPr/>
        </p:nvGrpSpPr>
        <p:grpSpPr>
          <a:xfrm>
            <a:off x="7528769" y="1306484"/>
            <a:ext cx="352833" cy="352833"/>
            <a:chOff x="-26201650" y="3176075"/>
            <a:chExt cx="296175" cy="296175"/>
          </a:xfrm>
        </p:grpSpPr>
        <p:sp>
          <p:nvSpPr>
            <p:cNvPr id="6127" name="Google Shape;6127;p76"/>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6"/>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76"/>
          <p:cNvGrpSpPr/>
          <p:nvPr/>
        </p:nvGrpSpPr>
        <p:grpSpPr>
          <a:xfrm>
            <a:off x="7528293" y="1763705"/>
            <a:ext cx="353786" cy="351880"/>
            <a:chOff x="-26204800" y="3547050"/>
            <a:chExt cx="296975" cy="295375"/>
          </a:xfrm>
        </p:grpSpPr>
        <p:sp>
          <p:nvSpPr>
            <p:cNvPr id="6130" name="Google Shape;6130;p76"/>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6"/>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2" name="Google Shape;6132;p76"/>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3" name="Google Shape;6133;p76"/>
          <p:cNvGrpSpPr/>
          <p:nvPr/>
        </p:nvGrpSpPr>
        <p:grpSpPr>
          <a:xfrm>
            <a:off x="6199548" y="2693683"/>
            <a:ext cx="345328" cy="352833"/>
            <a:chOff x="-24353875" y="3147725"/>
            <a:chExt cx="289875" cy="296175"/>
          </a:xfrm>
        </p:grpSpPr>
        <p:sp>
          <p:nvSpPr>
            <p:cNvPr id="6134" name="Google Shape;6134;p76"/>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6"/>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76"/>
          <p:cNvGrpSpPr/>
          <p:nvPr/>
        </p:nvGrpSpPr>
        <p:grpSpPr>
          <a:xfrm>
            <a:off x="6207530" y="3173090"/>
            <a:ext cx="329365" cy="351910"/>
            <a:chOff x="-24344425" y="3519475"/>
            <a:chExt cx="276475" cy="295400"/>
          </a:xfrm>
        </p:grpSpPr>
        <p:sp>
          <p:nvSpPr>
            <p:cNvPr id="6137" name="Google Shape;6137;p76"/>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6"/>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76"/>
          <p:cNvGrpSpPr/>
          <p:nvPr/>
        </p:nvGrpSpPr>
        <p:grpSpPr>
          <a:xfrm>
            <a:off x="6197210" y="3625010"/>
            <a:ext cx="350004" cy="348128"/>
            <a:chOff x="-24353075" y="3891250"/>
            <a:chExt cx="293800" cy="292225"/>
          </a:xfrm>
        </p:grpSpPr>
        <p:sp>
          <p:nvSpPr>
            <p:cNvPr id="6140" name="Google Shape;6140;p76"/>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6"/>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76"/>
          <p:cNvGrpSpPr/>
          <p:nvPr/>
        </p:nvGrpSpPr>
        <p:grpSpPr>
          <a:xfrm>
            <a:off x="7980681" y="3173313"/>
            <a:ext cx="353757" cy="351463"/>
            <a:chOff x="-22845575" y="3504075"/>
            <a:chExt cx="296950" cy="295025"/>
          </a:xfrm>
        </p:grpSpPr>
        <p:sp>
          <p:nvSpPr>
            <p:cNvPr id="6143" name="Google Shape;6143;p76"/>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6"/>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76"/>
          <p:cNvGrpSpPr/>
          <p:nvPr/>
        </p:nvGrpSpPr>
        <p:grpSpPr>
          <a:xfrm>
            <a:off x="5773862" y="1306961"/>
            <a:ext cx="299344" cy="351880"/>
            <a:chOff x="-27691025" y="3175300"/>
            <a:chExt cx="251275" cy="295375"/>
          </a:xfrm>
        </p:grpSpPr>
        <p:sp>
          <p:nvSpPr>
            <p:cNvPr id="6146" name="Google Shape;6146;p76"/>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6"/>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6"/>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6"/>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76"/>
          <p:cNvGrpSpPr/>
          <p:nvPr/>
        </p:nvGrpSpPr>
        <p:grpSpPr>
          <a:xfrm>
            <a:off x="5746179" y="1825637"/>
            <a:ext cx="354710" cy="228015"/>
            <a:chOff x="-27721750" y="3598250"/>
            <a:chExt cx="297750" cy="191400"/>
          </a:xfrm>
        </p:grpSpPr>
        <p:sp>
          <p:nvSpPr>
            <p:cNvPr id="6151" name="Google Shape;6151;p76"/>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6"/>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76"/>
          <p:cNvGrpSpPr/>
          <p:nvPr/>
        </p:nvGrpSpPr>
        <p:grpSpPr>
          <a:xfrm>
            <a:off x="5747579" y="2219183"/>
            <a:ext cx="351910" cy="340980"/>
            <a:chOff x="-27719400" y="3925600"/>
            <a:chExt cx="295400" cy="286225"/>
          </a:xfrm>
        </p:grpSpPr>
        <p:sp>
          <p:nvSpPr>
            <p:cNvPr id="6154" name="Google Shape;6154;p76"/>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6"/>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76"/>
          <p:cNvGrpSpPr/>
          <p:nvPr/>
        </p:nvGrpSpPr>
        <p:grpSpPr>
          <a:xfrm>
            <a:off x="7968851" y="1306023"/>
            <a:ext cx="353757" cy="353757"/>
            <a:chOff x="-25834600" y="3176875"/>
            <a:chExt cx="296950" cy="296950"/>
          </a:xfrm>
        </p:grpSpPr>
        <p:sp>
          <p:nvSpPr>
            <p:cNvPr id="6157" name="Google Shape;6157;p76"/>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6"/>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6"/>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6"/>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6"/>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76"/>
          <p:cNvGrpSpPr/>
          <p:nvPr/>
        </p:nvGrpSpPr>
        <p:grpSpPr>
          <a:xfrm>
            <a:off x="7968851" y="1774024"/>
            <a:ext cx="353757" cy="331241"/>
            <a:chOff x="-25834600" y="3564375"/>
            <a:chExt cx="296950" cy="278050"/>
          </a:xfrm>
        </p:grpSpPr>
        <p:sp>
          <p:nvSpPr>
            <p:cNvPr id="6163" name="Google Shape;6163;p76"/>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6"/>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6"/>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6"/>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6"/>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6"/>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6"/>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6"/>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76"/>
          <p:cNvGrpSpPr/>
          <p:nvPr/>
        </p:nvGrpSpPr>
        <p:grpSpPr>
          <a:xfrm>
            <a:off x="7966974" y="2213376"/>
            <a:ext cx="357509" cy="352595"/>
            <a:chOff x="-25834600" y="3915850"/>
            <a:chExt cx="300100" cy="295975"/>
          </a:xfrm>
        </p:grpSpPr>
        <p:sp>
          <p:nvSpPr>
            <p:cNvPr id="6172" name="Google Shape;6172;p76"/>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6"/>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6"/>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76"/>
          <p:cNvGrpSpPr/>
          <p:nvPr/>
        </p:nvGrpSpPr>
        <p:grpSpPr>
          <a:xfrm>
            <a:off x="6702402" y="2694606"/>
            <a:ext cx="228968" cy="350987"/>
            <a:chOff x="-23930925" y="3149300"/>
            <a:chExt cx="192200" cy="294625"/>
          </a:xfrm>
        </p:grpSpPr>
        <p:sp>
          <p:nvSpPr>
            <p:cNvPr id="6176" name="Google Shape;6176;p76"/>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6"/>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6"/>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6"/>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76"/>
          <p:cNvGrpSpPr/>
          <p:nvPr/>
        </p:nvGrpSpPr>
        <p:grpSpPr>
          <a:xfrm>
            <a:off x="6659232" y="3173090"/>
            <a:ext cx="315307" cy="351910"/>
            <a:chOff x="-23962425" y="3519475"/>
            <a:chExt cx="264675" cy="295400"/>
          </a:xfrm>
        </p:grpSpPr>
        <p:sp>
          <p:nvSpPr>
            <p:cNvPr id="6181" name="Google Shape;6181;p76"/>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6"/>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3" name="Google Shape;6183;p76"/>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4" name="Google Shape;6184;p76"/>
          <p:cNvGrpSpPr/>
          <p:nvPr/>
        </p:nvGrpSpPr>
        <p:grpSpPr>
          <a:xfrm>
            <a:off x="8037908" y="3623134"/>
            <a:ext cx="239302" cy="351880"/>
            <a:chOff x="-22788075" y="3904625"/>
            <a:chExt cx="200875" cy="295375"/>
          </a:xfrm>
        </p:grpSpPr>
        <p:sp>
          <p:nvSpPr>
            <p:cNvPr id="6185" name="Google Shape;6185;p76"/>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6"/>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6"/>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6"/>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76"/>
          <p:cNvGrpSpPr/>
          <p:nvPr/>
        </p:nvGrpSpPr>
        <p:grpSpPr>
          <a:xfrm>
            <a:off x="6193206" y="1306499"/>
            <a:ext cx="354710" cy="352803"/>
            <a:chOff x="-27351575" y="3175300"/>
            <a:chExt cx="297750" cy="296150"/>
          </a:xfrm>
        </p:grpSpPr>
        <p:sp>
          <p:nvSpPr>
            <p:cNvPr id="6190" name="Google Shape;6190;p76"/>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6"/>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6"/>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6"/>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4" name="Google Shape;6194;p76"/>
          <p:cNvGrpSpPr/>
          <p:nvPr/>
        </p:nvGrpSpPr>
        <p:grpSpPr>
          <a:xfrm>
            <a:off x="6235914" y="1763109"/>
            <a:ext cx="269293" cy="353072"/>
            <a:chOff x="-27313750" y="3545275"/>
            <a:chExt cx="226050" cy="296375"/>
          </a:xfrm>
        </p:grpSpPr>
        <p:sp>
          <p:nvSpPr>
            <p:cNvPr id="6195" name="Google Shape;6195;p76"/>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6"/>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6"/>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6198;p76"/>
          <p:cNvGrpSpPr/>
          <p:nvPr/>
        </p:nvGrpSpPr>
        <p:grpSpPr>
          <a:xfrm>
            <a:off x="6193206" y="2211380"/>
            <a:ext cx="354710" cy="356586"/>
            <a:chOff x="-27351575" y="3915650"/>
            <a:chExt cx="297750" cy="299325"/>
          </a:xfrm>
        </p:grpSpPr>
        <p:sp>
          <p:nvSpPr>
            <p:cNvPr id="6199" name="Google Shape;6199;p76"/>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6"/>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1" name="Google Shape;6201;p76"/>
          <p:cNvGrpSpPr/>
          <p:nvPr/>
        </p:nvGrpSpPr>
        <p:grpSpPr>
          <a:xfrm>
            <a:off x="4880696" y="2693579"/>
            <a:ext cx="319060" cy="353042"/>
            <a:chOff x="-25445525" y="3175900"/>
            <a:chExt cx="267825" cy="296350"/>
          </a:xfrm>
        </p:grpSpPr>
        <p:sp>
          <p:nvSpPr>
            <p:cNvPr id="6202" name="Google Shape;6202;p76"/>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6"/>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6"/>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76"/>
          <p:cNvGrpSpPr/>
          <p:nvPr/>
        </p:nvGrpSpPr>
        <p:grpSpPr>
          <a:xfrm>
            <a:off x="4862410" y="3183902"/>
            <a:ext cx="355633" cy="330288"/>
            <a:chOff x="-25465200" y="3565175"/>
            <a:chExt cx="298525" cy="277250"/>
          </a:xfrm>
        </p:grpSpPr>
        <p:sp>
          <p:nvSpPr>
            <p:cNvPr id="6206" name="Google Shape;6206;p76"/>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6"/>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8" name="Google Shape;6208;p76"/>
          <p:cNvGrpSpPr/>
          <p:nvPr/>
        </p:nvGrpSpPr>
        <p:grpSpPr>
          <a:xfrm>
            <a:off x="4861948" y="3623432"/>
            <a:ext cx="356556" cy="351285"/>
            <a:chOff x="-25465200" y="3916150"/>
            <a:chExt cx="299300" cy="294875"/>
          </a:xfrm>
        </p:grpSpPr>
        <p:sp>
          <p:nvSpPr>
            <p:cNvPr id="6209" name="Google Shape;6209;p76"/>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6"/>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1" name="Google Shape;6211;p76"/>
          <p:cNvGrpSpPr/>
          <p:nvPr/>
        </p:nvGrpSpPr>
        <p:grpSpPr>
          <a:xfrm>
            <a:off x="7089388" y="2693698"/>
            <a:ext cx="351880" cy="352803"/>
            <a:chOff x="-23615075" y="3148525"/>
            <a:chExt cx="295375" cy="296150"/>
          </a:xfrm>
        </p:grpSpPr>
        <p:sp>
          <p:nvSpPr>
            <p:cNvPr id="6212" name="Google Shape;6212;p76"/>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6"/>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6"/>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6"/>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6" name="Google Shape;6216;p76"/>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7" name="Google Shape;6217;p76"/>
          <p:cNvGrpSpPr/>
          <p:nvPr/>
        </p:nvGrpSpPr>
        <p:grpSpPr>
          <a:xfrm>
            <a:off x="7088911" y="3632977"/>
            <a:ext cx="352833" cy="332194"/>
            <a:chOff x="-23615075" y="3906200"/>
            <a:chExt cx="296175" cy="278850"/>
          </a:xfrm>
        </p:grpSpPr>
        <p:sp>
          <p:nvSpPr>
            <p:cNvPr id="6218" name="Google Shape;6218;p76"/>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6"/>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6"/>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1" name="Google Shape;6221;p76"/>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2" name="Google Shape;6222;p76"/>
          <p:cNvGrpSpPr/>
          <p:nvPr/>
        </p:nvGrpSpPr>
        <p:grpSpPr>
          <a:xfrm>
            <a:off x="6637880" y="1306618"/>
            <a:ext cx="353757" cy="352565"/>
            <a:chOff x="-26980600" y="3175500"/>
            <a:chExt cx="296950" cy="295950"/>
          </a:xfrm>
        </p:grpSpPr>
        <p:sp>
          <p:nvSpPr>
            <p:cNvPr id="6223" name="Google Shape;6223;p76"/>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6"/>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6"/>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6" name="Google Shape;6226;p76"/>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7" name="Google Shape;6227;p76"/>
          <p:cNvGrpSpPr/>
          <p:nvPr/>
        </p:nvGrpSpPr>
        <p:grpSpPr>
          <a:xfrm>
            <a:off x="6638357" y="2245154"/>
            <a:ext cx="352803" cy="289039"/>
            <a:chOff x="-26981375" y="3951875"/>
            <a:chExt cx="296150" cy="242625"/>
          </a:xfrm>
        </p:grpSpPr>
        <p:sp>
          <p:nvSpPr>
            <p:cNvPr id="6228" name="Google Shape;6228;p76"/>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6"/>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6"/>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76"/>
          <p:cNvGrpSpPr/>
          <p:nvPr/>
        </p:nvGrpSpPr>
        <p:grpSpPr>
          <a:xfrm>
            <a:off x="5303399" y="2692745"/>
            <a:ext cx="351910" cy="354710"/>
            <a:chOff x="-25094250" y="3176075"/>
            <a:chExt cx="295400" cy="297750"/>
          </a:xfrm>
        </p:grpSpPr>
        <p:sp>
          <p:nvSpPr>
            <p:cNvPr id="6232" name="Google Shape;6232;p76"/>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6"/>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6"/>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76"/>
          <p:cNvGrpSpPr/>
          <p:nvPr/>
        </p:nvGrpSpPr>
        <p:grpSpPr>
          <a:xfrm>
            <a:off x="5303399" y="3173106"/>
            <a:ext cx="351910" cy="351880"/>
            <a:chOff x="-25094250" y="3547050"/>
            <a:chExt cx="295400" cy="295375"/>
          </a:xfrm>
        </p:grpSpPr>
        <p:sp>
          <p:nvSpPr>
            <p:cNvPr id="6236" name="Google Shape;6236;p76"/>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6"/>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6"/>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6"/>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6"/>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1" name="Google Shape;6241;p76"/>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2" name="Google Shape;6242;p76"/>
          <p:cNvGrpSpPr/>
          <p:nvPr/>
        </p:nvGrpSpPr>
        <p:grpSpPr>
          <a:xfrm>
            <a:off x="7535476" y="2693698"/>
            <a:ext cx="352803" cy="352803"/>
            <a:chOff x="-23245675" y="3148525"/>
            <a:chExt cx="296150" cy="296150"/>
          </a:xfrm>
        </p:grpSpPr>
        <p:sp>
          <p:nvSpPr>
            <p:cNvPr id="6243" name="Google Shape;6243;p76"/>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6"/>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6"/>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6" name="Google Shape;6246;p76"/>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7" name="Google Shape;6247;p76"/>
          <p:cNvGrpSpPr/>
          <p:nvPr/>
        </p:nvGrpSpPr>
        <p:grpSpPr>
          <a:xfrm>
            <a:off x="7535938" y="3622672"/>
            <a:ext cx="351880" cy="352803"/>
            <a:chOff x="-23244900" y="3888100"/>
            <a:chExt cx="295375" cy="296150"/>
          </a:xfrm>
        </p:grpSpPr>
        <p:sp>
          <p:nvSpPr>
            <p:cNvPr id="6248" name="Google Shape;6248;p76"/>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6"/>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6"/>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6"/>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6"/>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6"/>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6"/>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6"/>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6"/>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6"/>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6"/>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9" name="Google Shape;6259;p76"/>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6"/>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261" name="Google Shape;6261;p76"/>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65"/>
        <p:cNvGrpSpPr/>
        <p:nvPr/>
      </p:nvGrpSpPr>
      <p:grpSpPr>
        <a:xfrm>
          <a:off x="0" y="0"/>
          <a:ext cx="0" cy="0"/>
          <a:chOff x="0" y="0"/>
          <a:chExt cx="0" cy="0"/>
        </a:xfrm>
      </p:grpSpPr>
      <p:sp>
        <p:nvSpPr>
          <p:cNvPr id="6266" name="Google Shape;6266;p77"/>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7" name="Google Shape;6267;p77"/>
          <p:cNvGrpSpPr/>
          <p:nvPr/>
        </p:nvGrpSpPr>
        <p:grpSpPr>
          <a:xfrm>
            <a:off x="850004" y="1823018"/>
            <a:ext cx="367261" cy="367261"/>
            <a:chOff x="-65145700" y="3727425"/>
            <a:chExt cx="317425" cy="317425"/>
          </a:xfrm>
        </p:grpSpPr>
        <p:sp>
          <p:nvSpPr>
            <p:cNvPr id="6268" name="Google Shape;6268;p77"/>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7"/>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6270;p77"/>
          <p:cNvGrpSpPr/>
          <p:nvPr/>
        </p:nvGrpSpPr>
        <p:grpSpPr>
          <a:xfrm>
            <a:off x="853201" y="2251933"/>
            <a:ext cx="360868" cy="367261"/>
            <a:chOff x="-65144125" y="4094450"/>
            <a:chExt cx="311900" cy="317425"/>
          </a:xfrm>
        </p:grpSpPr>
        <p:sp>
          <p:nvSpPr>
            <p:cNvPr id="6271" name="Google Shape;6271;p77"/>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7"/>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7"/>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4" name="Google Shape;6274;p77"/>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5" name="Google Shape;6275;p77"/>
          <p:cNvGrpSpPr/>
          <p:nvPr/>
        </p:nvGrpSpPr>
        <p:grpSpPr>
          <a:xfrm>
            <a:off x="3056770" y="1822628"/>
            <a:ext cx="370645" cy="368042"/>
            <a:chOff x="-63250675" y="3744075"/>
            <a:chExt cx="320350" cy="318100"/>
          </a:xfrm>
        </p:grpSpPr>
        <p:sp>
          <p:nvSpPr>
            <p:cNvPr id="6276" name="Google Shape;6276;p77"/>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7"/>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7"/>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77"/>
          <p:cNvGrpSpPr/>
          <p:nvPr/>
        </p:nvGrpSpPr>
        <p:grpSpPr>
          <a:xfrm>
            <a:off x="3058462" y="2251933"/>
            <a:ext cx="367261" cy="367261"/>
            <a:chOff x="-63250675" y="4110200"/>
            <a:chExt cx="317425" cy="317425"/>
          </a:xfrm>
        </p:grpSpPr>
        <p:sp>
          <p:nvSpPr>
            <p:cNvPr id="6280" name="Google Shape;6280;p77"/>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7"/>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7"/>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7"/>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7"/>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7"/>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7"/>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7"/>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7"/>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9" name="Google Shape;6289;p77"/>
          <p:cNvGrpSpPr/>
          <p:nvPr/>
        </p:nvGrpSpPr>
        <p:grpSpPr>
          <a:xfrm>
            <a:off x="1737509" y="2749028"/>
            <a:ext cx="359075" cy="358844"/>
            <a:chOff x="-61351725" y="3372400"/>
            <a:chExt cx="310350" cy="310150"/>
          </a:xfrm>
        </p:grpSpPr>
        <p:sp>
          <p:nvSpPr>
            <p:cNvPr id="6290" name="Google Shape;6290;p77"/>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7"/>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7"/>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77"/>
          <p:cNvGrpSpPr/>
          <p:nvPr/>
        </p:nvGrpSpPr>
        <p:grpSpPr>
          <a:xfrm>
            <a:off x="1733864" y="3212084"/>
            <a:ext cx="366364" cy="333534"/>
            <a:chOff x="-61354875" y="3751050"/>
            <a:chExt cx="316650" cy="288275"/>
          </a:xfrm>
        </p:grpSpPr>
        <p:sp>
          <p:nvSpPr>
            <p:cNvPr id="6294" name="Google Shape;6294;p77"/>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7"/>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7"/>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7" name="Google Shape;6297;p77"/>
          <p:cNvGrpSpPr/>
          <p:nvPr/>
        </p:nvGrpSpPr>
        <p:grpSpPr>
          <a:xfrm>
            <a:off x="1733864" y="3653724"/>
            <a:ext cx="366364" cy="367290"/>
            <a:chOff x="-61354875" y="4101525"/>
            <a:chExt cx="316650" cy="317450"/>
          </a:xfrm>
        </p:grpSpPr>
        <p:sp>
          <p:nvSpPr>
            <p:cNvPr id="6298" name="Google Shape;6298;p77"/>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7"/>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77"/>
          <p:cNvGrpSpPr/>
          <p:nvPr/>
        </p:nvGrpSpPr>
        <p:grpSpPr>
          <a:xfrm>
            <a:off x="3950299" y="2745600"/>
            <a:ext cx="368157" cy="365699"/>
            <a:chOff x="-59470075" y="3308975"/>
            <a:chExt cx="318200" cy="316075"/>
          </a:xfrm>
        </p:grpSpPr>
        <p:sp>
          <p:nvSpPr>
            <p:cNvPr id="6301" name="Google Shape;6301;p77"/>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7"/>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7"/>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7"/>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7"/>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7"/>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7"/>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7"/>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7"/>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77"/>
          <p:cNvGrpSpPr/>
          <p:nvPr/>
        </p:nvGrpSpPr>
        <p:grpSpPr>
          <a:xfrm>
            <a:off x="1295729" y="1381305"/>
            <a:ext cx="367261" cy="364686"/>
            <a:chOff x="-64781025" y="3361050"/>
            <a:chExt cx="317425" cy="315200"/>
          </a:xfrm>
        </p:grpSpPr>
        <p:sp>
          <p:nvSpPr>
            <p:cNvPr id="6311" name="Google Shape;6311;p77"/>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7"/>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7"/>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7"/>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5" name="Google Shape;6315;p77"/>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7"/>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7"/>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8" name="Google Shape;6318;p77"/>
          <p:cNvGrpSpPr/>
          <p:nvPr/>
        </p:nvGrpSpPr>
        <p:grpSpPr>
          <a:xfrm>
            <a:off x="3500129" y="1822744"/>
            <a:ext cx="382765" cy="367810"/>
            <a:chOff x="-62890750" y="3747425"/>
            <a:chExt cx="330825" cy="317900"/>
          </a:xfrm>
        </p:grpSpPr>
        <p:sp>
          <p:nvSpPr>
            <p:cNvPr id="6319" name="Google Shape;6319;p77"/>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7"/>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7"/>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7"/>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7"/>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7"/>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7"/>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7"/>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7"/>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7"/>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7"/>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7"/>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7"/>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7"/>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77"/>
          <p:cNvGrpSpPr/>
          <p:nvPr/>
        </p:nvGrpSpPr>
        <p:grpSpPr>
          <a:xfrm>
            <a:off x="3507881" y="2252381"/>
            <a:ext cx="367261" cy="366364"/>
            <a:chOff x="-62884425" y="4111775"/>
            <a:chExt cx="317425" cy="316650"/>
          </a:xfrm>
        </p:grpSpPr>
        <p:sp>
          <p:nvSpPr>
            <p:cNvPr id="6334" name="Google Shape;6334;p7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77"/>
          <p:cNvGrpSpPr/>
          <p:nvPr/>
        </p:nvGrpSpPr>
        <p:grpSpPr>
          <a:xfrm>
            <a:off x="2180515" y="2748450"/>
            <a:ext cx="365438" cy="360001"/>
            <a:chOff x="-60991775" y="3376900"/>
            <a:chExt cx="315850" cy="311150"/>
          </a:xfrm>
        </p:grpSpPr>
        <p:sp>
          <p:nvSpPr>
            <p:cNvPr id="6337" name="Google Shape;6337;p77"/>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7"/>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7"/>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77"/>
          <p:cNvGrpSpPr/>
          <p:nvPr/>
        </p:nvGrpSpPr>
        <p:grpSpPr>
          <a:xfrm>
            <a:off x="2180052" y="3199314"/>
            <a:ext cx="366364" cy="359075"/>
            <a:chOff x="-60988625" y="3740800"/>
            <a:chExt cx="316650" cy="310350"/>
          </a:xfrm>
        </p:grpSpPr>
        <p:sp>
          <p:nvSpPr>
            <p:cNvPr id="6341" name="Google Shape;6341;p77"/>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7"/>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7"/>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77"/>
          <p:cNvGrpSpPr/>
          <p:nvPr/>
        </p:nvGrpSpPr>
        <p:grpSpPr>
          <a:xfrm>
            <a:off x="2180052" y="3654765"/>
            <a:ext cx="366364" cy="365207"/>
            <a:chOff x="-60987850" y="4100950"/>
            <a:chExt cx="316650" cy="315650"/>
          </a:xfrm>
        </p:grpSpPr>
        <p:sp>
          <p:nvSpPr>
            <p:cNvPr id="6345" name="Google Shape;6345;p7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77"/>
          <p:cNvGrpSpPr/>
          <p:nvPr/>
        </p:nvGrpSpPr>
        <p:grpSpPr>
          <a:xfrm>
            <a:off x="3949836" y="3200225"/>
            <a:ext cx="369083" cy="357253"/>
            <a:chOff x="-59447250" y="3706150"/>
            <a:chExt cx="319000" cy="308775"/>
          </a:xfrm>
        </p:grpSpPr>
        <p:sp>
          <p:nvSpPr>
            <p:cNvPr id="6351" name="Google Shape;6351;p77"/>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7"/>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7"/>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7"/>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77"/>
          <p:cNvGrpSpPr/>
          <p:nvPr/>
        </p:nvGrpSpPr>
        <p:grpSpPr>
          <a:xfrm>
            <a:off x="1738564" y="1381536"/>
            <a:ext cx="368186" cy="364224"/>
            <a:chOff x="-64406125" y="3362225"/>
            <a:chExt cx="318225" cy="314800"/>
          </a:xfrm>
        </p:grpSpPr>
        <p:sp>
          <p:nvSpPr>
            <p:cNvPr id="6356" name="Google Shape;6356;p77"/>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7"/>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8" name="Google Shape;6358;p77"/>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9" name="Google Shape;6359;p77"/>
          <p:cNvGrpSpPr/>
          <p:nvPr/>
        </p:nvGrpSpPr>
        <p:grpSpPr>
          <a:xfrm>
            <a:off x="1739027" y="2252381"/>
            <a:ext cx="367261" cy="366364"/>
            <a:chOff x="-64410850" y="4094450"/>
            <a:chExt cx="317425" cy="316650"/>
          </a:xfrm>
        </p:grpSpPr>
        <p:sp>
          <p:nvSpPr>
            <p:cNvPr id="6360" name="Google Shape;6360;p77"/>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7"/>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7"/>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3" name="Google Shape;6363;p77"/>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4" name="Google Shape;6364;p77"/>
          <p:cNvGrpSpPr/>
          <p:nvPr/>
        </p:nvGrpSpPr>
        <p:grpSpPr>
          <a:xfrm>
            <a:off x="3960575" y="1822454"/>
            <a:ext cx="365467" cy="368389"/>
            <a:chOff x="-62516625" y="3743175"/>
            <a:chExt cx="315875" cy="318400"/>
          </a:xfrm>
        </p:grpSpPr>
        <p:sp>
          <p:nvSpPr>
            <p:cNvPr id="6365" name="Google Shape;6365;p77"/>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7"/>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77"/>
          <p:cNvGrpSpPr/>
          <p:nvPr/>
        </p:nvGrpSpPr>
        <p:grpSpPr>
          <a:xfrm>
            <a:off x="3967415" y="2272426"/>
            <a:ext cx="351786" cy="326274"/>
            <a:chOff x="-62511900" y="4129100"/>
            <a:chExt cx="304050" cy="282000"/>
          </a:xfrm>
        </p:grpSpPr>
        <p:sp>
          <p:nvSpPr>
            <p:cNvPr id="6368" name="Google Shape;6368;p77"/>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7"/>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7"/>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7"/>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7"/>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77"/>
          <p:cNvGrpSpPr/>
          <p:nvPr/>
        </p:nvGrpSpPr>
        <p:grpSpPr>
          <a:xfrm>
            <a:off x="2645537" y="2744820"/>
            <a:ext cx="310770" cy="367261"/>
            <a:chOff x="-60597975" y="3367475"/>
            <a:chExt cx="268600" cy="317425"/>
          </a:xfrm>
        </p:grpSpPr>
        <p:sp>
          <p:nvSpPr>
            <p:cNvPr id="6374" name="Google Shape;6374;p77"/>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7"/>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7"/>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7"/>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7"/>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9" name="Google Shape;6379;p77"/>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0" name="Google Shape;6380;p77"/>
          <p:cNvGrpSpPr/>
          <p:nvPr/>
        </p:nvGrpSpPr>
        <p:grpSpPr>
          <a:xfrm>
            <a:off x="2617740" y="3706136"/>
            <a:ext cx="366364" cy="262465"/>
            <a:chOff x="-60621600" y="4145650"/>
            <a:chExt cx="316650" cy="226850"/>
          </a:xfrm>
        </p:grpSpPr>
        <p:sp>
          <p:nvSpPr>
            <p:cNvPr id="6381" name="Google Shape;6381;p77"/>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7"/>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7"/>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77"/>
          <p:cNvGrpSpPr/>
          <p:nvPr/>
        </p:nvGrpSpPr>
        <p:grpSpPr>
          <a:xfrm>
            <a:off x="3954392" y="3654635"/>
            <a:ext cx="359972" cy="365467"/>
            <a:chOff x="-59400775" y="4084200"/>
            <a:chExt cx="311125" cy="315875"/>
          </a:xfrm>
        </p:grpSpPr>
        <p:sp>
          <p:nvSpPr>
            <p:cNvPr id="6385" name="Google Shape;6385;p77"/>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7"/>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7"/>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7"/>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7"/>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7"/>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77"/>
          <p:cNvGrpSpPr/>
          <p:nvPr/>
        </p:nvGrpSpPr>
        <p:grpSpPr>
          <a:xfrm>
            <a:off x="2178486" y="1380466"/>
            <a:ext cx="365438" cy="366364"/>
            <a:chOff x="-64044600" y="3360375"/>
            <a:chExt cx="315850" cy="316650"/>
          </a:xfrm>
        </p:grpSpPr>
        <p:sp>
          <p:nvSpPr>
            <p:cNvPr id="6392" name="Google Shape;6392;p77"/>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7"/>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7"/>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77"/>
          <p:cNvGrpSpPr/>
          <p:nvPr/>
        </p:nvGrpSpPr>
        <p:grpSpPr>
          <a:xfrm>
            <a:off x="2204909" y="1823018"/>
            <a:ext cx="312592" cy="367261"/>
            <a:chOff x="-64022550" y="3727425"/>
            <a:chExt cx="270175" cy="317425"/>
          </a:xfrm>
        </p:grpSpPr>
        <p:sp>
          <p:nvSpPr>
            <p:cNvPr id="6396" name="Google Shape;6396;p77"/>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7"/>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7"/>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77"/>
          <p:cNvGrpSpPr/>
          <p:nvPr/>
        </p:nvGrpSpPr>
        <p:grpSpPr>
          <a:xfrm>
            <a:off x="2229047" y="2251918"/>
            <a:ext cx="264317" cy="367290"/>
            <a:chOff x="-64001300" y="4093650"/>
            <a:chExt cx="228450" cy="317450"/>
          </a:xfrm>
        </p:grpSpPr>
        <p:sp>
          <p:nvSpPr>
            <p:cNvPr id="6400" name="Google Shape;6400;p77"/>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7"/>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7"/>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7"/>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77"/>
          <p:cNvGrpSpPr/>
          <p:nvPr/>
        </p:nvGrpSpPr>
        <p:grpSpPr>
          <a:xfrm>
            <a:off x="848051" y="2745210"/>
            <a:ext cx="359972" cy="366480"/>
            <a:chOff x="-62148800" y="3377700"/>
            <a:chExt cx="311125" cy="316750"/>
          </a:xfrm>
        </p:grpSpPr>
        <p:sp>
          <p:nvSpPr>
            <p:cNvPr id="6405" name="Google Shape;6405;p77"/>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7"/>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77"/>
          <p:cNvGrpSpPr/>
          <p:nvPr/>
        </p:nvGrpSpPr>
        <p:grpSpPr>
          <a:xfrm>
            <a:off x="843958" y="3195207"/>
            <a:ext cx="368157" cy="367290"/>
            <a:chOff x="-62154300" y="3743950"/>
            <a:chExt cx="318200" cy="317450"/>
          </a:xfrm>
        </p:grpSpPr>
        <p:sp>
          <p:nvSpPr>
            <p:cNvPr id="6408" name="Google Shape;6408;p77"/>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7"/>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77"/>
          <p:cNvGrpSpPr/>
          <p:nvPr/>
        </p:nvGrpSpPr>
        <p:grpSpPr>
          <a:xfrm>
            <a:off x="843944" y="3654187"/>
            <a:ext cx="368186" cy="366364"/>
            <a:chOff x="-62151950" y="4111775"/>
            <a:chExt cx="318225" cy="316650"/>
          </a:xfrm>
        </p:grpSpPr>
        <p:sp>
          <p:nvSpPr>
            <p:cNvPr id="6411" name="Google Shape;6411;p77"/>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7"/>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7"/>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7"/>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5" name="Google Shape;6415;p77"/>
          <p:cNvGrpSpPr/>
          <p:nvPr/>
        </p:nvGrpSpPr>
        <p:grpSpPr>
          <a:xfrm>
            <a:off x="3062568" y="2744733"/>
            <a:ext cx="368157" cy="367434"/>
            <a:chOff x="-60254550" y="3367325"/>
            <a:chExt cx="318200" cy="317575"/>
          </a:xfrm>
        </p:grpSpPr>
        <p:sp>
          <p:nvSpPr>
            <p:cNvPr id="6416" name="Google Shape;6416;p7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77"/>
          <p:cNvGrpSpPr/>
          <p:nvPr/>
        </p:nvGrpSpPr>
        <p:grpSpPr>
          <a:xfrm>
            <a:off x="3063465" y="3195727"/>
            <a:ext cx="366364" cy="366248"/>
            <a:chOff x="-60255350" y="3733825"/>
            <a:chExt cx="316650" cy="316550"/>
          </a:xfrm>
        </p:grpSpPr>
        <p:sp>
          <p:nvSpPr>
            <p:cNvPr id="6421" name="Google Shape;6421;p77"/>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7"/>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7"/>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7"/>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7"/>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7"/>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7"/>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77"/>
          <p:cNvGrpSpPr/>
          <p:nvPr/>
        </p:nvGrpSpPr>
        <p:grpSpPr>
          <a:xfrm>
            <a:off x="3091262" y="3654635"/>
            <a:ext cx="310770" cy="365467"/>
            <a:chOff x="-60232500" y="4101525"/>
            <a:chExt cx="268600" cy="315875"/>
          </a:xfrm>
        </p:grpSpPr>
        <p:sp>
          <p:nvSpPr>
            <p:cNvPr id="6429" name="Google Shape;6429;p77"/>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7"/>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1" name="Google Shape;6431;p77"/>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2" name="Google Shape;6432;p77"/>
          <p:cNvGrpSpPr/>
          <p:nvPr/>
        </p:nvGrpSpPr>
        <p:grpSpPr>
          <a:xfrm>
            <a:off x="2624262" y="1380466"/>
            <a:ext cx="368186" cy="366364"/>
            <a:chOff x="-63679950" y="3360375"/>
            <a:chExt cx="318225" cy="316650"/>
          </a:xfrm>
        </p:grpSpPr>
        <p:sp>
          <p:nvSpPr>
            <p:cNvPr id="6433" name="Google Shape;6433;p77"/>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7"/>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7"/>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7"/>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7" name="Google Shape;6437;p77"/>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8" name="Google Shape;6438;p77"/>
          <p:cNvGrpSpPr/>
          <p:nvPr/>
        </p:nvGrpSpPr>
        <p:grpSpPr>
          <a:xfrm>
            <a:off x="2622889" y="2251803"/>
            <a:ext cx="370934" cy="367521"/>
            <a:chOff x="-63679950" y="4093450"/>
            <a:chExt cx="320600" cy="317650"/>
          </a:xfrm>
        </p:grpSpPr>
        <p:sp>
          <p:nvSpPr>
            <p:cNvPr id="6439" name="Google Shape;6439;p77"/>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7"/>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7"/>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77"/>
          <p:cNvGrpSpPr/>
          <p:nvPr/>
        </p:nvGrpSpPr>
        <p:grpSpPr>
          <a:xfrm>
            <a:off x="1283006" y="2744805"/>
            <a:ext cx="366364" cy="367290"/>
            <a:chOff x="-61784125" y="3377700"/>
            <a:chExt cx="316650" cy="317450"/>
          </a:xfrm>
        </p:grpSpPr>
        <p:sp>
          <p:nvSpPr>
            <p:cNvPr id="6443" name="Google Shape;6443;p77"/>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7"/>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7"/>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7"/>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7"/>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7"/>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7"/>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77"/>
          <p:cNvGrpSpPr/>
          <p:nvPr/>
        </p:nvGrpSpPr>
        <p:grpSpPr>
          <a:xfrm>
            <a:off x="1283006" y="3195207"/>
            <a:ext cx="366364" cy="367290"/>
            <a:chOff x="-61783350" y="3743950"/>
            <a:chExt cx="316650" cy="317450"/>
          </a:xfrm>
        </p:grpSpPr>
        <p:sp>
          <p:nvSpPr>
            <p:cNvPr id="6451" name="Google Shape;6451;p77"/>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7"/>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3" name="Google Shape;6453;p77"/>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7"/>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7"/>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6" name="Google Shape;6456;p77"/>
          <p:cNvGrpSpPr/>
          <p:nvPr/>
        </p:nvGrpSpPr>
        <p:grpSpPr>
          <a:xfrm>
            <a:off x="3504430" y="3655040"/>
            <a:ext cx="369112" cy="364657"/>
            <a:chOff x="-59869425" y="4102225"/>
            <a:chExt cx="319025" cy="315175"/>
          </a:xfrm>
        </p:grpSpPr>
        <p:sp>
          <p:nvSpPr>
            <p:cNvPr id="6457" name="Google Shape;6457;p77"/>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7"/>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7"/>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7"/>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77"/>
          <p:cNvGrpSpPr/>
          <p:nvPr/>
        </p:nvGrpSpPr>
        <p:grpSpPr>
          <a:xfrm>
            <a:off x="2623233" y="4123862"/>
            <a:ext cx="366364" cy="365467"/>
            <a:chOff x="-59029025" y="3711650"/>
            <a:chExt cx="316650" cy="315875"/>
          </a:xfrm>
        </p:grpSpPr>
        <p:sp>
          <p:nvSpPr>
            <p:cNvPr id="6462" name="Google Shape;6462;p77"/>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7"/>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7"/>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7"/>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7"/>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7"/>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7"/>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7"/>
          <p:cNvGrpSpPr/>
          <p:nvPr/>
        </p:nvGrpSpPr>
        <p:grpSpPr>
          <a:xfrm>
            <a:off x="4859311" y="1379917"/>
            <a:ext cx="351940" cy="348188"/>
            <a:chOff x="581525" y="3254850"/>
            <a:chExt cx="297750" cy="294575"/>
          </a:xfrm>
        </p:grpSpPr>
        <p:sp>
          <p:nvSpPr>
            <p:cNvPr id="6470" name="Google Shape;6470;p77"/>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7"/>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7"/>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77"/>
          <p:cNvGrpSpPr/>
          <p:nvPr/>
        </p:nvGrpSpPr>
        <p:grpSpPr>
          <a:xfrm>
            <a:off x="4858380" y="1818853"/>
            <a:ext cx="353802" cy="351497"/>
            <a:chOff x="580725" y="3617925"/>
            <a:chExt cx="299325" cy="297375"/>
          </a:xfrm>
        </p:grpSpPr>
        <p:sp>
          <p:nvSpPr>
            <p:cNvPr id="6474" name="Google Shape;6474;p77"/>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7"/>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7"/>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7"/>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7"/>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77"/>
          <p:cNvGrpSpPr/>
          <p:nvPr/>
        </p:nvGrpSpPr>
        <p:grpSpPr>
          <a:xfrm>
            <a:off x="4860242" y="2266043"/>
            <a:ext cx="350079" cy="350079"/>
            <a:chOff x="583100" y="3982600"/>
            <a:chExt cx="296175" cy="296175"/>
          </a:xfrm>
        </p:grpSpPr>
        <p:sp>
          <p:nvSpPr>
            <p:cNvPr id="6480" name="Google Shape;6480;p77"/>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7"/>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7"/>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7"/>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7"/>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7"/>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7"/>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77"/>
          <p:cNvGrpSpPr/>
          <p:nvPr/>
        </p:nvGrpSpPr>
        <p:grpSpPr>
          <a:xfrm>
            <a:off x="7092856" y="1379667"/>
            <a:ext cx="307231" cy="348690"/>
            <a:chOff x="2423775" y="3226875"/>
            <a:chExt cx="259925" cy="295000"/>
          </a:xfrm>
        </p:grpSpPr>
        <p:sp>
          <p:nvSpPr>
            <p:cNvPr id="6488" name="Google Shape;6488;p7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77"/>
          <p:cNvGrpSpPr/>
          <p:nvPr/>
        </p:nvGrpSpPr>
        <p:grpSpPr>
          <a:xfrm>
            <a:off x="7070043" y="1820952"/>
            <a:ext cx="352857" cy="347301"/>
            <a:chOff x="2404875" y="3592725"/>
            <a:chExt cx="298525" cy="293825"/>
          </a:xfrm>
        </p:grpSpPr>
        <p:sp>
          <p:nvSpPr>
            <p:cNvPr id="6492" name="Google Shape;6492;p77"/>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7"/>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7"/>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77"/>
          <p:cNvGrpSpPr/>
          <p:nvPr/>
        </p:nvGrpSpPr>
        <p:grpSpPr>
          <a:xfrm>
            <a:off x="7070974" y="2266517"/>
            <a:ext cx="350995" cy="349133"/>
            <a:chOff x="2404875" y="3955825"/>
            <a:chExt cx="296950" cy="295375"/>
          </a:xfrm>
        </p:grpSpPr>
        <p:sp>
          <p:nvSpPr>
            <p:cNvPr id="6496" name="Google Shape;6496;p77"/>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7"/>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7"/>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7"/>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77"/>
          <p:cNvGrpSpPr/>
          <p:nvPr/>
        </p:nvGrpSpPr>
        <p:grpSpPr>
          <a:xfrm>
            <a:off x="5764954" y="2730711"/>
            <a:ext cx="349163" cy="350079"/>
            <a:chOff x="4263650" y="3235150"/>
            <a:chExt cx="295400" cy="296175"/>
          </a:xfrm>
        </p:grpSpPr>
        <p:sp>
          <p:nvSpPr>
            <p:cNvPr id="6501" name="Google Shape;6501;p77"/>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7"/>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7"/>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7"/>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7"/>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77"/>
          <p:cNvGrpSpPr/>
          <p:nvPr/>
        </p:nvGrpSpPr>
        <p:grpSpPr>
          <a:xfrm>
            <a:off x="5762634" y="3189872"/>
            <a:ext cx="353802" cy="327739"/>
            <a:chOff x="4266025" y="3609275"/>
            <a:chExt cx="299325" cy="277275"/>
          </a:xfrm>
        </p:grpSpPr>
        <p:sp>
          <p:nvSpPr>
            <p:cNvPr id="6507" name="Google Shape;6507;p77"/>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7"/>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77"/>
          <p:cNvGrpSpPr/>
          <p:nvPr/>
        </p:nvGrpSpPr>
        <p:grpSpPr>
          <a:xfrm>
            <a:off x="5763092" y="3655259"/>
            <a:ext cx="352886" cy="349133"/>
            <a:chOff x="4263650" y="3963700"/>
            <a:chExt cx="298550" cy="295375"/>
          </a:xfrm>
        </p:grpSpPr>
        <p:sp>
          <p:nvSpPr>
            <p:cNvPr id="6510" name="Google Shape;6510;p77"/>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7"/>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7"/>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7"/>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7"/>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7"/>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7"/>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77"/>
          <p:cNvGrpSpPr/>
          <p:nvPr/>
        </p:nvGrpSpPr>
        <p:grpSpPr>
          <a:xfrm>
            <a:off x="8041429" y="2730711"/>
            <a:ext cx="226264" cy="350079"/>
            <a:chOff x="6164975" y="3211525"/>
            <a:chExt cx="191425" cy="296175"/>
          </a:xfrm>
        </p:grpSpPr>
        <p:sp>
          <p:nvSpPr>
            <p:cNvPr id="6518" name="Google Shape;6518;p77"/>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7"/>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7"/>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7"/>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7"/>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7"/>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7"/>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77"/>
          <p:cNvGrpSpPr/>
          <p:nvPr/>
        </p:nvGrpSpPr>
        <p:grpSpPr>
          <a:xfrm>
            <a:off x="5303466" y="1378987"/>
            <a:ext cx="352886" cy="350049"/>
            <a:chOff x="946175" y="3253275"/>
            <a:chExt cx="298550" cy="296150"/>
          </a:xfrm>
        </p:grpSpPr>
        <p:sp>
          <p:nvSpPr>
            <p:cNvPr id="6526" name="Google Shape;6526;p77"/>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7"/>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7"/>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7"/>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7"/>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77"/>
          <p:cNvGrpSpPr/>
          <p:nvPr/>
        </p:nvGrpSpPr>
        <p:grpSpPr>
          <a:xfrm>
            <a:off x="5304397" y="1820951"/>
            <a:ext cx="351024" cy="347301"/>
            <a:chOff x="946175" y="3619500"/>
            <a:chExt cx="296975" cy="293825"/>
          </a:xfrm>
        </p:grpSpPr>
        <p:sp>
          <p:nvSpPr>
            <p:cNvPr id="6532" name="Google Shape;6532;p77"/>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7"/>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7"/>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7"/>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7"/>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7"/>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77"/>
          <p:cNvGrpSpPr/>
          <p:nvPr/>
        </p:nvGrpSpPr>
        <p:grpSpPr>
          <a:xfrm>
            <a:off x="5303939" y="2265585"/>
            <a:ext cx="351940" cy="350995"/>
            <a:chOff x="944600" y="3981825"/>
            <a:chExt cx="297750" cy="296950"/>
          </a:xfrm>
        </p:grpSpPr>
        <p:sp>
          <p:nvSpPr>
            <p:cNvPr id="6539" name="Google Shape;6539;p77"/>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7"/>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7"/>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7"/>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3" name="Google Shape;6543;p77"/>
          <p:cNvGrpSpPr/>
          <p:nvPr/>
        </p:nvGrpSpPr>
        <p:grpSpPr>
          <a:xfrm>
            <a:off x="7520875" y="1379445"/>
            <a:ext cx="350079" cy="349133"/>
            <a:chOff x="2768750" y="3227275"/>
            <a:chExt cx="296175" cy="295375"/>
          </a:xfrm>
        </p:grpSpPr>
        <p:sp>
          <p:nvSpPr>
            <p:cNvPr id="6544" name="Google Shape;6544;p77"/>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7"/>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7"/>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7"/>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7"/>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7"/>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7"/>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7"/>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77"/>
          <p:cNvGrpSpPr/>
          <p:nvPr/>
        </p:nvGrpSpPr>
        <p:grpSpPr>
          <a:xfrm>
            <a:off x="7541826" y="1820317"/>
            <a:ext cx="308177" cy="348572"/>
            <a:chOff x="2786075" y="3591800"/>
            <a:chExt cx="260725" cy="294900"/>
          </a:xfrm>
        </p:grpSpPr>
        <p:sp>
          <p:nvSpPr>
            <p:cNvPr id="6553" name="Google Shape;6553;p77"/>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7"/>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7"/>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7"/>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7"/>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77"/>
          <p:cNvGrpSpPr/>
          <p:nvPr/>
        </p:nvGrpSpPr>
        <p:grpSpPr>
          <a:xfrm>
            <a:off x="7582324" y="2266044"/>
            <a:ext cx="227180" cy="350079"/>
            <a:chOff x="2819150" y="3955025"/>
            <a:chExt cx="192200" cy="296175"/>
          </a:xfrm>
        </p:grpSpPr>
        <p:sp>
          <p:nvSpPr>
            <p:cNvPr id="6559" name="Google Shape;6559;p77"/>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7"/>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7"/>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7"/>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77"/>
          <p:cNvGrpSpPr/>
          <p:nvPr/>
        </p:nvGrpSpPr>
        <p:grpSpPr>
          <a:xfrm>
            <a:off x="6206097" y="2731642"/>
            <a:ext cx="349133" cy="348217"/>
            <a:chOff x="4629125" y="3235150"/>
            <a:chExt cx="295375" cy="294600"/>
          </a:xfrm>
        </p:grpSpPr>
        <p:sp>
          <p:nvSpPr>
            <p:cNvPr id="6564" name="Google Shape;6564;p77"/>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7"/>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7"/>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7"/>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7"/>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77"/>
          <p:cNvGrpSpPr/>
          <p:nvPr/>
        </p:nvGrpSpPr>
        <p:grpSpPr>
          <a:xfrm>
            <a:off x="6206082" y="3179175"/>
            <a:ext cx="349163" cy="349133"/>
            <a:chOff x="4628325" y="3599825"/>
            <a:chExt cx="295400" cy="295375"/>
          </a:xfrm>
        </p:grpSpPr>
        <p:sp>
          <p:nvSpPr>
            <p:cNvPr id="6570" name="Google Shape;6570;p77"/>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7"/>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7"/>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7"/>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7"/>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7"/>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7"/>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7"/>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7"/>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7"/>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7"/>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7"/>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2" name="Google Shape;6582;p77"/>
          <p:cNvGrpSpPr/>
          <p:nvPr/>
        </p:nvGrpSpPr>
        <p:grpSpPr>
          <a:xfrm>
            <a:off x="6227033" y="3654786"/>
            <a:ext cx="307261" cy="350079"/>
            <a:chOff x="4645650" y="3962900"/>
            <a:chExt cx="259950" cy="296175"/>
          </a:xfrm>
        </p:grpSpPr>
        <p:sp>
          <p:nvSpPr>
            <p:cNvPr id="6583" name="Google Shape;6583;p77"/>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7"/>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7"/>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7"/>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7"/>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7"/>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77"/>
          <p:cNvGrpSpPr/>
          <p:nvPr/>
        </p:nvGrpSpPr>
        <p:grpSpPr>
          <a:xfrm>
            <a:off x="7979994" y="3179648"/>
            <a:ext cx="349133" cy="348188"/>
            <a:chOff x="6143725" y="3582500"/>
            <a:chExt cx="295375" cy="294575"/>
          </a:xfrm>
        </p:grpSpPr>
        <p:sp>
          <p:nvSpPr>
            <p:cNvPr id="6590" name="Google Shape;6590;p77"/>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7"/>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7"/>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7"/>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7"/>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7"/>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7"/>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77"/>
          <p:cNvGrpSpPr/>
          <p:nvPr/>
        </p:nvGrpSpPr>
        <p:grpSpPr>
          <a:xfrm>
            <a:off x="5748820" y="1378987"/>
            <a:ext cx="350995" cy="350049"/>
            <a:chOff x="1310075" y="3253275"/>
            <a:chExt cx="296950" cy="296150"/>
          </a:xfrm>
        </p:grpSpPr>
        <p:sp>
          <p:nvSpPr>
            <p:cNvPr id="6598" name="Google Shape;6598;p77"/>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7"/>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7"/>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1" name="Google Shape;6601;p77"/>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2" name="Google Shape;6602;p77"/>
          <p:cNvGrpSpPr/>
          <p:nvPr/>
        </p:nvGrpSpPr>
        <p:grpSpPr>
          <a:xfrm>
            <a:off x="5748347" y="2265246"/>
            <a:ext cx="351941" cy="351675"/>
            <a:chOff x="1310075" y="3980250"/>
            <a:chExt cx="297750" cy="297525"/>
          </a:xfrm>
        </p:grpSpPr>
        <p:sp>
          <p:nvSpPr>
            <p:cNvPr id="6603" name="Google Shape;6603;p77"/>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7"/>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7"/>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7"/>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77"/>
          <p:cNvGrpSpPr/>
          <p:nvPr/>
        </p:nvGrpSpPr>
        <p:grpSpPr>
          <a:xfrm>
            <a:off x="8013136" y="1379445"/>
            <a:ext cx="266305" cy="349133"/>
            <a:chOff x="3167275" y="3227275"/>
            <a:chExt cx="225300" cy="295375"/>
          </a:xfrm>
        </p:grpSpPr>
        <p:sp>
          <p:nvSpPr>
            <p:cNvPr id="6608" name="Google Shape;6608;p77"/>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7"/>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7"/>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7"/>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7"/>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3" name="Google Shape;6613;p77"/>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4" name="Google Shape;6614;p77"/>
          <p:cNvGrpSpPr/>
          <p:nvPr/>
        </p:nvGrpSpPr>
        <p:grpSpPr>
          <a:xfrm>
            <a:off x="7970318" y="2266502"/>
            <a:ext cx="351940" cy="349163"/>
            <a:chOff x="3133425" y="3955025"/>
            <a:chExt cx="297750" cy="295400"/>
          </a:xfrm>
        </p:grpSpPr>
        <p:sp>
          <p:nvSpPr>
            <p:cNvPr id="6615" name="Google Shape;6615;p77"/>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7"/>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7"/>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77"/>
          <p:cNvGrpSpPr/>
          <p:nvPr/>
        </p:nvGrpSpPr>
        <p:grpSpPr>
          <a:xfrm>
            <a:off x="6650491" y="2730090"/>
            <a:ext cx="350079" cy="351320"/>
            <a:chOff x="4991425" y="3234750"/>
            <a:chExt cx="296175" cy="297225"/>
          </a:xfrm>
        </p:grpSpPr>
        <p:sp>
          <p:nvSpPr>
            <p:cNvPr id="6619" name="Google Shape;6619;p77"/>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7"/>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7"/>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7"/>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7"/>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7"/>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77"/>
          <p:cNvGrpSpPr/>
          <p:nvPr/>
        </p:nvGrpSpPr>
        <p:grpSpPr>
          <a:xfrm>
            <a:off x="6650491" y="3199653"/>
            <a:ext cx="350079" cy="308177"/>
            <a:chOff x="4991425" y="3617150"/>
            <a:chExt cx="296175" cy="260725"/>
          </a:xfrm>
        </p:grpSpPr>
        <p:sp>
          <p:nvSpPr>
            <p:cNvPr id="6626" name="Google Shape;6626;p77"/>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7"/>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7"/>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7"/>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7"/>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7"/>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7"/>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77"/>
          <p:cNvGrpSpPr/>
          <p:nvPr/>
        </p:nvGrpSpPr>
        <p:grpSpPr>
          <a:xfrm>
            <a:off x="6727764" y="3655244"/>
            <a:ext cx="195532" cy="349163"/>
            <a:chOff x="5056800" y="3962900"/>
            <a:chExt cx="165425" cy="295400"/>
          </a:xfrm>
        </p:grpSpPr>
        <p:sp>
          <p:nvSpPr>
            <p:cNvPr id="6634" name="Google Shape;6634;p77"/>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7"/>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7"/>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7"/>
          <p:cNvGrpSpPr/>
          <p:nvPr/>
        </p:nvGrpSpPr>
        <p:grpSpPr>
          <a:xfrm>
            <a:off x="7979062" y="3655260"/>
            <a:ext cx="350995" cy="349133"/>
            <a:chOff x="6168925" y="3936925"/>
            <a:chExt cx="296950" cy="295375"/>
          </a:xfrm>
        </p:grpSpPr>
        <p:sp>
          <p:nvSpPr>
            <p:cNvPr id="6638" name="Google Shape;6638;p77"/>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7"/>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7"/>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7"/>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7"/>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7"/>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77"/>
          <p:cNvGrpSpPr/>
          <p:nvPr/>
        </p:nvGrpSpPr>
        <p:grpSpPr>
          <a:xfrm>
            <a:off x="6192781" y="1372332"/>
            <a:ext cx="348188" cy="349133"/>
            <a:chOff x="1674750" y="3254050"/>
            <a:chExt cx="294575" cy="295375"/>
          </a:xfrm>
        </p:grpSpPr>
        <p:sp>
          <p:nvSpPr>
            <p:cNvPr id="6645" name="Google Shape;6645;p77"/>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7"/>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7"/>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77"/>
          <p:cNvGrpSpPr/>
          <p:nvPr/>
        </p:nvGrpSpPr>
        <p:grpSpPr>
          <a:xfrm>
            <a:off x="6207177" y="1820035"/>
            <a:ext cx="319347" cy="349133"/>
            <a:chOff x="1687350" y="3618725"/>
            <a:chExt cx="270175" cy="295375"/>
          </a:xfrm>
        </p:grpSpPr>
        <p:sp>
          <p:nvSpPr>
            <p:cNvPr id="6649" name="Google Shape;6649;p77"/>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7"/>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7"/>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77"/>
          <p:cNvGrpSpPr/>
          <p:nvPr/>
        </p:nvGrpSpPr>
        <p:grpSpPr>
          <a:xfrm>
            <a:off x="6190880" y="2266516"/>
            <a:ext cx="351940" cy="349133"/>
            <a:chOff x="1672375" y="3982600"/>
            <a:chExt cx="297750" cy="295375"/>
          </a:xfrm>
        </p:grpSpPr>
        <p:sp>
          <p:nvSpPr>
            <p:cNvPr id="6653" name="Google Shape;6653;p77"/>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7"/>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7"/>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77"/>
          <p:cNvGrpSpPr/>
          <p:nvPr/>
        </p:nvGrpSpPr>
        <p:grpSpPr>
          <a:xfrm>
            <a:off x="4882872" y="2730711"/>
            <a:ext cx="350079" cy="350079"/>
            <a:chOff x="3497300" y="3227275"/>
            <a:chExt cx="296175" cy="296175"/>
          </a:xfrm>
        </p:grpSpPr>
        <p:sp>
          <p:nvSpPr>
            <p:cNvPr id="6657" name="Google Shape;6657;p77"/>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7"/>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7"/>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7"/>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7"/>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7"/>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7"/>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7"/>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77"/>
          <p:cNvGrpSpPr/>
          <p:nvPr/>
        </p:nvGrpSpPr>
        <p:grpSpPr>
          <a:xfrm>
            <a:off x="4883345" y="3180106"/>
            <a:ext cx="349133" cy="347272"/>
            <a:chOff x="3497300" y="3591950"/>
            <a:chExt cx="295375" cy="293800"/>
          </a:xfrm>
        </p:grpSpPr>
        <p:sp>
          <p:nvSpPr>
            <p:cNvPr id="6666" name="Google Shape;6666;p7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77"/>
          <p:cNvGrpSpPr/>
          <p:nvPr/>
        </p:nvGrpSpPr>
        <p:grpSpPr>
          <a:xfrm>
            <a:off x="4883345" y="3655244"/>
            <a:ext cx="349133" cy="349163"/>
            <a:chOff x="3497300" y="3955025"/>
            <a:chExt cx="295375" cy="295400"/>
          </a:xfrm>
        </p:grpSpPr>
        <p:sp>
          <p:nvSpPr>
            <p:cNvPr id="6675" name="Google Shape;6675;p77"/>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7"/>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7"/>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77"/>
          <p:cNvGrpSpPr/>
          <p:nvPr/>
        </p:nvGrpSpPr>
        <p:grpSpPr>
          <a:xfrm>
            <a:off x="7107917" y="2731435"/>
            <a:ext cx="327739" cy="348631"/>
            <a:chOff x="5364750" y="3235150"/>
            <a:chExt cx="277275" cy="294950"/>
          </a:xfrm>
        </p:grpSpPr>
        <p:sp>
          <p:nvSpPr>
            <p:cNvPr id="6679" name="Google Shape;6679;p77"/>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7"/>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7"/>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7"/>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7"/>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7"/>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7"/>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7"/>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77"/>
          <p:cNvGrpSpPr/>
          <p:nvPr/>
        </p:nvGrpSpPr>
        <p:grpSpPr>
          <a:xfrm>
            <a:off x="7096274" y="3177771"/>
            <a:ext cx="351024" cy="351941"/>
            <a:chOff x="5355300" y="3598250"/>
            <a:chExt cx="296975" cy="297750"/>
          </a:xfrm>
        </p:grpSpPr>
        <p:sp>
          <p:nvSpPr>
            <p:cNvPr id="6688" name="Google Shape;6688;p77"/>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7"/>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7"/>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7"/>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7"/>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7"/>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7"/>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7"/>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77"/>
          <p:cNvGrpSpPr/>
          <p:nvPr/>
        </p:nvGrpSpPr>
        <p:grpSpPr>
          <a:xfrm>
            <a:off x="7100470" y="3716693"/>
            <a:ext cx="342632" cy="226264"/>
            <a:chOff x="5358450" y="4015675"/>
            <a:chExt cx="289875" cy="191425"/>
          </a:xfrm>
        </p:grpSpPr>
        <p:sp>
          <p:nvSpPr>
            <p:cNvPr id="6697" name="Google Shape;6697;p77"/>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7"/>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7"/>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7"/>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77"/>
          <p:cNvGrpSpPr/>
          <p:nvPr/>
        </p:nvGrpSpPr>
        <p:grpSpPr>
          <a:xfrm>
            <a:off x="6226953" y="4099224"/>
            <a:ext cx="351024" cy="325464"/>
            <a:chOff x="6543825" y="3202075"/>
            <a:chExt cx="296975" cy="275350"/>
          </a:xfrm>
        </p:grpSpPr>
        <p:sp>
          <p:nvSpPr>
            <p:cNvPr id="6702" name="Google Shape;6702;p77"/>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7"/>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7"/>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7"/>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7"/>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7"/>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7"/>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77"/>
          <p:cNvGrpSpPr/>
          <p:nvPr/>
        </p:nvGrpSpPr>
        <p:grpSpPr>
          <a:xfrm>
            <a:off x="6633934" y="1378972"/>
            <a:ext cx="350079" cy="350079"/>
            <a:chOff x="2037825" y="3254050"/>
            <a:chExt cx="296175" cy="296175"/>
          </a:xfrm>
        </p:grpSpPr>
        <p:sp>
          <p:nvSpPr>
            <p:cNvPr id="6710" name="Google Shape;6710;p77"/>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7"/>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7"/>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7"/>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7"/>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7"/>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77"/>
          <p:cNvGrpSpPr/>
          <p:nvPr/>
        </p:nvGrpSpPr>
        <p:grpSpPr>
          <a:xfrm>
            <a:off x="6632072" y="1820139"/>
            <a:ext cx="353802" cy="348926"/>
            <a:chOff x="2034675" y="3617925"/>
            <a:chExt cx="299325" cy="295200"/>
          </a:xfrm>
        </p:grpSpPr>
        <p:sp>
          <p:nvSpPr>
            <p:cNvPr id="6717" name="Google Shape;6717;p77"/>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7"/>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7"/>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7"/>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7"/>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77"/>
          <p:cNvGrpSpPr/>
          <p:nvPr/>
        </p:nvGrpSpPr>
        <p:grpSpPr>
          <a:xfrm>
            <a:off x="6633934" y="2266516"/>
            <a:ext cx="350079" cy="349133"/>
            <a:chOff x="2037825" y="3981825"/>
            <a:chExt cx="296175" cy="295375"/>
          </a:xfrm>
        </p:grpSpPr>
        <p:sp>
          <p:nvSpPr>
            <p:cNvPr id="6723" name="Google Shape;6723;p77"/>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7"/>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7"/>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6" name="Google Shape;6726;p77"/>
          <p:cNvGrpSpPr/>
          <p:nvPr/>
        </p:nvGrpSpPr>
        <p:grpSpPr>
          <a:xfrm>
            <a:off x="5318952" y="2762832"/>
            <a:ext cx="350079" cy="285837"/>
            <a:chOff x="3860400" y="3254050"/>
            <a:chExt cx="296175" cy="241825"/>
          </a:xfrm>
        </p:grpSpPr>
        <p:sp>
          <p:nvSpPr>
            <p:cNvPr id="6727" name="Google Shape;6727;p77"/>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7"/>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7"/>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7"/>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7"/>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7"/>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7"/>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77"/>
          <p:cNvGrpSpPr/>
          <p:nvPr/>
        </p:nvGrpSpPr>
        <p:grpSpPr>
          <a:xfrm>
            <a:off x="5318479" y="3178702"/>
            <a:ext cx="351024" cy="350079"/>
            <a:chOff x="3859600" y="3591950"/>
            <a:chExt cx="296975" cy="296175"/>
          </a:xfrm>
        </p:grpSpPr>
        <p:sp>
          <p:nvSpPr>
            <p:cNvPr id="6735" name="Google Shape;6735;p77"/>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7"/>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7"/>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77"/>
          <p:cNvGrpSpPr/>
          <p:nvPr/>
        </p:nvGrpSpPr>
        <p:grpSpPr>
          <a:xfrm>
            <a:off x="5318952" y="3654786"/>
            <a:ext cx="350079" cy="350079"/>
            <a:chOff x="3860400" y="3955025"/>
            <a:chExt cx="296175" cy="296175"/>
          </a:xfrm>
        </p:grpSpPr>
        <p:sp>
          <p:nvSpPr>
            <p:cNvPr id="6739" name="Google Shape;6739;p77"/>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7"/>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7"/>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7"/>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7"/>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77"/>
          <p:cNvGrpSpPr/>
          <p:nvPr/>
        </p:nvGrpSpPr>
        <p:grpSpPr>
          <a:xfrm>
            <a:off x="7534167" y="2731184"/>
            <a:ext cx="355664" cy="349133"/>
            <a:chOff x="5716825" y="3235950"/>
            <a:chExt cx="300900" cy="295375"/>
          </a:xfrm>
        </p:grpSpPr>
        <p:sp>
          <p:nvSpPr>
            <p:cNvPr id="6745" name="Google Shape;6745;p7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77"/>
          <p:cNvGrpSpPr/>
          <p:nvPr/>
        </p:nvGrpSpPr>
        <p:grpSpPr>
          <a:xfrm>
            <a:off x="7547199" y="3189872"/>
            <a:ext cx="329601" cy="327739"/>
            <a:chOff x="5727850" y="3609275"/>
            <a:chExt cx="278850" cy="277275"/>
          </a:xfrm>
        </p:grpSpPr>
        <p:sp>
          <p:nvSpPr>
            <p:cNvPr id="6750" name="Google Shape;6750;p77"/>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7"/>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7"/>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7"/>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7"/>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77"/>
          <p:cNvGrpSpPr/>
          <p:nvPr/>
        </p:nvGrpSpPr>
        <p:grpSpPr>
          <a:xfrm>
            <a:off x="7558383" y="3655259"/>
            <a:ext cx="307231" cy="349133"/>
            <a:chOff x="5736525" y="3963700"/>
            <a:chExt cx="259925" cy="295375"/>
          </a:xfrm>
        </p:grpSpPr>
        <p:sp>
          <p:nvSpPr>
            <p:cNvPr id="6756" name="Google Shape;6756;p77"/>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7"/>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7"/>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7"/>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7"/>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7"/>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7"/>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77"/>
          <p:cNvGrpSpPr/>
          <p:nvPr/>
        </p:nvGrpSpPr>
        <p:grpSpPr>
          <a:xfrm>
            <a:off x="6649963" y="4104585"/>
            <a:ext cx="351024" cy="350079"/>
            <a:chOff x="6553275" y="3604550"/>
            <a:chExt cx="296975" cy="296175"/>
          </a:xfrm>
        </p:grpSpPr>
        <p:sp>
          <p:nvSpPr>
            <p:cNvPr id="6764" name="Google Shape;6764;p77"/>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7"/>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7"/>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7"/>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7"/>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7"/>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0" name="Google Shape;6770;p77"/>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6771" name="Google Shape;6771;p77"/>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75"/>
        <p:cNvGrpSpPr/>
        <p:nvPr/>
      </p:nvGrpSpPr>
      <p:grpSpPr>
        <a:xfrm>
          <a:off x="0" y="0"/>
          <a:ext cx="0" cy="0"/>
          <a:chOff x="0" y="0"/>
          <a:chExt cx="0" cy="0"/>
        </a:xfrm>
      </p:grpSpPr>
      <p:grpSp>
        <p:nvGrpSpPr>
          <p:cNvPr id="6776" name="Google Shape;6776;p78"/>
          <p:cNvGrpSpPr/>
          <p:nvPr/>
        </p:nvGrpSpPr>
        <p:grpSpPr>
          <a:xfrm>
            <a:off x="877057" y="1380546"/>
            <a:ext cx="294401" cy="353645"/>
            <a:chOff x="-35814600" y="3202075"/>
            <a:chExt cx="242625" cy="291450"/>
          </a:xfrm>
        </p:grpSpPr>
        <p:sp>
          <p:nvSpPr>
            <p:cNvPr id="6777" name="Google Shape;6777;p78"/>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8"/>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8"/>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8"/>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8"/>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8"/>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8"/>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78"/>
          <p:cNvGrpSpPr/>
          <p:nvPr/>
        </p:nvGrpSpPr>
        <p:grpSpPr>
          <a:xfrm>
            <a:off x="847435" y="1821466"/>
            <a:ext cx="353645" cy="353888"/>
            <a:chOff x="-35839800" y="3561025"/>
            <a:chExt cx="291450" cy="291650"/>
          </a:xfrm>
        </p:grpSpPr>
        <p:sp>
          <p:nvSpPr>
            <p:cNvPr id="6785" name="Google Shape;6785;p78"/>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8"/>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8"/>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8"/>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8"/>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8"/>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8"/>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2" name="Google Shape;6792;p78"/>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3" name="Google Shape;6793;p78"/>
          <p:cNvGrpSpPr/>
          <p:nvPr/>
        </p:nvGrpSpPr>
        <p:grpSpPr>
          <a:xfrm>
            <a:off x="3084980" y="1380546"/>
            <a:ext cx="353645" cy="353645"/>
            <a:chOff x="-34003850" y="3227275"/>
            <a:chExt cx="291450" cy="291450"/>
          </a:xfrm>
        </p:grpSpPr>
        <p:sp>
          <p:nvSpPr>
            <p:cNvPr id="6794" name="Google Shape;6794;p78"/>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8"/>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8"/>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8"/>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8"/>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78"/>
          <p:cNvGrpSpPr/>
          <p:nvPr/>
        </p:nvGrpSpPr>
        <p:grpSpPr>
          <a:xfrm>
            <a:off x="3084510" y="1821238"/>
            <a:ext cx="354586" cy="354343"/>
            <a:chOff x="-34004625" y="3585850"/>
            <a:chExt cx="292225" cy="292025"/>
          </a:xfrm>
        </p:grpSpPr>
        <p:sp>
          <p:nvSpPr>
            <p:cNvPr id="6800" name="Google Shape;6800;p78"/>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8"/>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8"/>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8"/>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8"/>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78"/>
          <p:cNvGrpSpPr/>
          <p:nvPr/>
        </p:nvGrpSpPr>
        <p:grpSpPr>
          <a:xfrm>
            <a:off x="3084025" y="2256439"/>
            <a:ext cx="355557" cy="354616"/>
            <a:chOff x="-34005425" y="3945575"/>
            <a:chExt cx="293025" cy="292250"/>
          </a:xfrm>
        </p:grpSpPr>
        <p:sp>
          <p:nvSpPr>
            <p:cNvPr id="6806" name="Google Shape;6806;p78"/>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8"/>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8"/>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78"/>
          <p:cNvGrpSpPr/>
          <p:nvPr/>
        </p:nvGrpSpPr>
        <p:grpSpPr>
          <a:xfrm>
            <a:off x="1731124" y="2729615"/>
            <a:ext cx="358408" cy="355557"/>
            <a:chOff x="-32174975" y="3192625"/>
            <a:chExt cx="295375" cy="293025"/>
          </a:xfrm>
        </p:grpSpPr>
        <p:sp>
          <p:nvSpPr>
            <p:cNvPr id="6810" name="Google Shape;6810;p78"/>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8"/>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8"/>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8"/>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4" name="Google Shape;6814;p78"/>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8"/>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6" name="Google Shape;6816;p78"/>
          <p:cNvGrpSpPr/>
          <p:nvPr/>
        </p:nvGrpSpPr>
        <p:grpSpPr>
          <a:xfrm>
            <a:off x="3970274" y="2730570"/>
            <a:ext cx="354586" cy="353645"/>
            <a:chOff x="-30345325" y="3184750"/>
            <a:chExt cx="292225" cy="291450"/>
          </a:xfrm>
        </p:grpSpPr>
        <p:sp>
          <p:nvSpPr>
            <p:cNvPr id="6817" name="Google Shape;6817;p78"/>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8"/>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8"/>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8"/>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8"/>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78"/>
          <p:cNvGrpSpPr/>
          <p:nvPr/>
        </p:nvGrpSpPr>
        <p:grpSpPr>
          <a:xfrm>
            <a:off x="1295026" y="1380546"/>
            <a:ext cx="353645" cy="353645"/>
            <a:chOff x="-35481425" y="3202075"/>
            <a:chExt cx="291450" cy="291450"/>
          </a:xfrm>
        </p:grpSpPr>
        <p:sp>
          <p:nvSpPr>
            <p:cNvPr id="6823" name="Google Shape;6823;p78"/>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8"/>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8"/>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8"/>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8"/>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8"/>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8"/>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78"/>
          <p:cNvGrpSpPr/>
          <p:nvPr/>
        </p:nvGrpSpPr>
        <p:grpSpPr>
          <a:xfrm>
            <a:off x="1294556" y="1822072"/>
            <a:ext cx="354586" cy="352675"/>
            <a:chOff x="-35482200" y="3561225"/>
            <a:chExt cx="292225" cy="290650"/>
          </a:xfrm>
        </p:grpSpPr>
        <p:sp>
          <p:nvSpPr>
            <p:cNvPr id="6831" name="Google Shape;6831;p78"/>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8"/>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8"/>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78"/>
          <p:cNvGrpSpPr/>
          <p:nvPr/>
        </p:nvGrpSpPr>
        <p:grpSpPr>
          <a:xfrm>
            <a:off x="1295026" y="2256940"/>
            <a:ext cx="353645" cy="353615"/>
            <a:chOff x="-35481425" y="3919600"/>
            <a:chExt cx="291450" cy="291425"/>
          </a:xfrm>
        </p:grpSpPr>
        <p:sp>
          <p:nvSpPr>
            <p:cNvPr id="6835" name="Google Shape;6835;p78"/>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8"/>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8"/>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8"/>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8"/>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8"/>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8"/>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8"/>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78"/>
          <p:cNvGrpSpPr/>
          <p:nvPr/>
        </p:nvGrpSpPr>
        <p:grpSpPr>
          <a:xfrm>
            <a:off x="3530661" y="1381031"/>
            <a:ext cx="357468" cy="352675"/>
            <a:chOff x="-33645475" y="3228075"/>
            <a:chExt cx="294600" cy="290650"/>
          </a:xfrm>
        </p:grpSpPr>
        <p:sp>
          <p:nvSpPr>
            <p:cNvPr id="6844" name="Google Shape;6844;p78"/>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8"/>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8"/>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8"/>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8"/>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8"/>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8"/>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78"/>
          <p:cNvGrpSpPr/>
          <p:nvPr/>
        </p:nvGrpSpPr>
        <p:grpSpPr>
          <a:xfrm>
            <a:off x="3531631" y="1821116"/>
            <a:ext cx="355526" cy="354586"/>
            <a:chOff x="-33646250" y="3586425"/>
            <a:chExt cx="293000" cy="292225"/>
          </a:xfrm>
        </p:grpSpPr>
        <p:sp>
          <p:nvSpPr>
            <p:cNvPr id="6852" name="Google Shape;6852;p78"/>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8"/>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78"/>
          <p:cNvGrpSpPr/>
          <p:nvPr/>
        </p:nvGrpSpPr>
        <p:grpSpPr>
          <a:xfrm>
            <a:off x="3532101" y="2255969"/>
            <a:ext cx="354586" cy="355557"/>
            <a:chOff x="-33645475" y="3944800"/>
            <a:chExt cx="292225" cy="293025"/>
          </a:xfrm>
        </p:grpSpPr>
        <p:sp>
          <p:nvSpPr>
            <p:cNvPr id="6855" name="Google Shape;6855;p7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78"/>
          <p:cNvGrpSpPr/>
          <p:nvPr/>
        </p:nvGrpSpPr>
        <p:grpSpPr>
          <a:xfrm>
            <a:off x="2185320" y="2729706"/>
            <a:ext cx="352675" cy="355375"/>
            <a:chOff x="-31809525" y="3192625"/>
            <a:chExt cx="290650" cy="292875"/>
          </a:xfrm>
        </p:grpSpPr>
        <p:sp>
          <p:nvSpPr>
            <p:cNvPr id="6866" name="Google Shape;6866;p78"/>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8"/>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8"/>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8"/>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78"/>
          <p:cNvGrpSpPr/>
          <p:nvPr/>
        </p:nvGrpSpPr>
        <p:grpSpPr>
          <a:xfrm>
            <a:off x="2184835" y="3200258"/>
            <a:ext cx="353645" cy="355557"/>
            <a:chOff x="-31811100" y="3550975"/>
            <a:chExt cx="291450" cy="293025"/>
          </a:xfrm>
        </p:grpSpPr>
        <p:sp>
          <p:nvSpPr>
            <p:cNvPr id="6871" name="Google Shape;6871;p78"/>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8"/>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8"/>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8"/>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8"/>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8"/>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8"/>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8" name="Google Shape;6878;p78"/>
          <p:cNvGrpSpPr/>
          <p:nvPr/>
        </p:nvGrpSpPr>
        <p:grpSpPr>
          <a:xfrm>
            <a:off x="2178631" y="3664562"/>
            <a:ext cx="366052" cy="356831"/>
            <a:chOff x="-31817400" y="3910025"/>
            <a:chExt cx="301675" cy="294075"/>
          </a:xfrm>
        </p:grpSpPr>
        <p:sp>
          <p:nvSpPr>
            <p:cNvPr id="6879" name="Google Shape;6879;p78"/>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8"/>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8"/>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78"/>
          <p:cNvGrpSpPr/>
          <p:nvPr/>
        </p:nvGrpSpPr>
        <p:grpSpPr>
          <a:xfrm>
            <a:off x="3970259" y="3200743"/>
            <a:ext cx="354616" cy="354586"/>
            <a:chOff x="-30354000" y="3569100"/>
            <a:chExt cx="292250" cy="292225"/>
          </a:xfrm>
        </p:grpSpPr>
        <p:sp>
          <p:nvSpPr>
            <p:cNvPr id="6883" name="Google Shape;6883;p78"/>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8"/>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8"/>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8"/>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8"/>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8"/>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78"/>
          <p:cNvGrpSpPr/>
          <p:nvPr/>
        </p:nvGrpSpPr>
        <p:grpSpPr>
          <a:xfrm>
            <a:off x="1748837" y="1380546"/>
            <a:ext cx="342148" cy="353645"/>
            <a:chOff x="-35118325" y="3202075"/>
            <a:chExt cx="281975" cy="291450"/>
          </a:xfrm>
        </p:grpSpPr>
        <p:sp>
          <p:nvSpPr>
            <p:cNvPr id="6890" name="Google Shape;6890;p78"/>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8"/>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8"/>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8"/>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78"/>
          <p:cNvGrpSpPr/>
          <p:nvPr/>
        </p:nvGrpSpPr>
        <p:grpSpPr>
          <a:xfrm>
            <a:off x="1742618" y="1821799"/>
            <a:ext cx="354586" cy="353221"/>
            <a:chOff x="-35123050" y="3561225"/>
            <a:chExt cx="292225" cy="291100"/>
          </a:xfrm>
        </p:grpSpPr>
        <p:sp>
          <p:nvSpPr>
            <p:cNvPr id="6895" name="Google Shape;6895;p78"/>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8"/>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78"/>
          <p:cNvGrpSpPr/>
          <p:nvPr/>
        </p:nvGrpSpPr>
        <p:grpSpPr>
          <a:xfrm>
            <a:off x="1784677" y="2256940"/>
            <a:ext cx="270467" cy="353615"/>
            <a:chOff x="-35089175" y="3919600"/>
            <a:chExt cx="222900" cy="291425"/>
          </a:xfrm>
        </p:grpSpPr>
        <p:sp>
          <p:nvSpPr>
            <p:cNvPr id="6898" name="Google Shape;6898;p78"/>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8"/>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78"/>
          <p:cNvGrpSpPr/>
          <p:nvPr/>
        </p:nvGrpSpPr>
        <p:grpSpPr>
          <a:xfrm>
            <a:off x="3981673" y="1380303"/>
            <a:ext cx="336445" cy="354131"/>
            <a:chOff x="-33277650" y="3226875"/>
            <a:chExt cx="277275" cy="291850"/>
          </a:xfrm>
        </p:grpSpPr>
        <p:sp>
          <p:nvSpPr>
            <p:cNvPr id="6901" name="Google Shape;6901;p78"/>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8"/>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8"/>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8"/>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8"/>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8"/>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8"/>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78"/>
          <p:cNvGrpSpPr/>
          <p:nvPr/>
        </p:nvGrpSpPr>
        <p:grpSpPr>
          <a:xfrm>
            <a:off x="3973073" y="1821587"/>
            <a:ext cx="353645" cy="353645"/>
            <a:chOff x="-33286325" y="3586425"/>
            <a:chExt cx="291450" cy="291450"/>
          </a:xfrm>
        </p:grpSpPr>
        <p:sp>
          <p:nvSpPr>
            <p:cNvPr id="6909" name="Google Shape;6909;p78"/>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8"/>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8"/>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8"/>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8"/>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78"/>
          <p:cNvGrpSpPr/>
          <p:nvPr/>
        </p:nvGrpSpPr>
        <p:grpSpPr>
          <a:xfrm>
            <a:off x="3973073" y="2255969"/>
            <a:ext cx="353645" cy="355557"/>
            <a:chOff x="-33286325" y="3944800"/>
            <a:chExt cx="291450" cy="293025"/>
          </a:xfrm>
        </p:grpSpPr>
        <p:sp>
          <p:nvSpPr>
            <p:cNvPr id="6915" name="Google Shape;6915;p78"/>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8"/>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8"/>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8"/>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78"/>
          <p:cNvGrpSpPr/>
          <p:nvPr/>
        </p:nvGrpSpPr>
        <p:grpSpPr>
          <a:xfrm>
            <a:off x="2631470" y="2729129"/>
            <a:ext cx="353645" cy="356527"/>
            <a:chOff x="-31452725" y="3191825"/>
            <a:chExt cx="291450" cy="293825"/>
          </a:xfrm>
        </p:grpSpPr>
        <p:sp>
          <p:nvSpPr>
            <p:cNvPr id="6920" name="Google Shape;6920;p78"/>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8"/>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8"/>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8"/>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78"/>
          <p:cNvGrpSpPr/>
          <p:nvPr/>
        </p:nvGrpSpPr>
        <p:grpSpPr>
          <a:xfrm>
            <a:off x="2631000" y="3200744"/>
            <a:ext cx="354586" cy="354586"/>
            <a:chOff x="-31452725" y="3551775"/>
            <a:chExt cx="292225" cy="292225"/>
          </a:xfrm>
        </p:grpSpPr>
        <p:sp>
          <p:nvSpPr>
            <p:cNvPr id="6925" name="Google Shape;6925;p78"/>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8"/>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8"/>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8"/>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8"/>
          <p:cNvGrpSpPr/>
          <p:nvPr/>
        </p:nvGrpSpPr>
        <p:grpSpPr>
          <a:xfrm>
            <a:off x="2629559" y="3664729"/>
            <a:ext cx="357468" cy="356497"/>
            <a:chOff x="-31455100" y="3909350"/>
            <a:chExt cx="294600" cy="293800"/>
          </a:xfrm>
        </p:grpSpPr>
        <p:sp>
          <p:nvSpPr>
            <p:cNvPr id="6930" name="Google Shape;6930;p78"/>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8"/>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78"/>
          <p:cNvGrpSpPr/>
          <p:nvPr/>
        </p:nvGrpSpPr>
        <p:grpSpPr>
          <a:xfrm>
            <a:off x="3970744" y="3665684"/>
            <a:ext cx="353645" cy="354586"/>
            <a:chOff x="-30345325" y="3918800"/>
            <a:chExt cx="291450" cy="292225"/>
          </a:xfrm>
        </p:grpSpPr>
        <p:sp>
          <p:nvSpPr>
            <p:cNvPr id="6933" name="Google Shape;6933;p78"/>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8"/>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8"/>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8"/>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8"/>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78"/>
          <p:cNvGrpSpPr/>
          <p:nvPr/>
        </p:nvGrpSpPr>
        <p:grpSpPr>
          <a:xfrm>
            <a:off x="2190209" y="1821587"/>
            <a:ext cx="353645" cy="353645"/>
            <a:chOff x="-34763900" y="3561225"/>
            <a:chExt cx="291450" cy="291450"/>
          </a:xfrm>
        </p:grpSpPr>
        <p:sp>
          <p:nvSpPr>
            <p:cNvPr id="6939" name="Google Shape;6939;p78"/>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8"/>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8"/>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2" name="Google Shape;6942;p78"/>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3" name="Google Shape;6943;p78"/>
          <p:cNvGrpSpPr/>
          <p:nvPr/>
        </p:nvGrpSpPr>
        <p:grpSpPr>
          <a:xfrm>
            <a:off x="845106" y="2730099"/>
            <a:ext cx="354586" cy="354586"/>
            <a:chOff x="-32927950" y="3227275"/>
            <a:chExt cx="292225" cy="292225"/>
          </a:xfrm>
        </p:grpSpPr>
        <p:sp>
          <p:nvSpPr>
            <p:cNvPr id="6944" name="Google Shape;6944;p78"/>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8"/>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8"/>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8"/>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8"/>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78"/>
          <p:cNvGrpSpPr/>
          <p:nvPr/>
        </p:nvGrpSpPr>
        <p:grpSpPr>
          <a:xfrm>
            <a:off x="844621" y="3201213"/>
            <a:ext cx="355557" cy="353645"/>
            <a:chOff x="-32927950" y="3586425"/>
            <a:chExt cx="293025" cy="291450"/>
          </a:xfrm>
        </p:grpSpPr>
        <p:sp>
          <p:nvSpPr>
            <p:cNvPr id="6950" name="Google Shape;6950;p78"/>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8"/>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8"/>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8"/>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8"/>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78"/>
          <p:cNvGrpSpPr/>
          <p:nvPr/>
        </p:nvGrpSpPr>
        <p:grpSpPr>
          <a:xfrm>
            <a:off x="845106" y="3665198"/>
            <a:ext cx="354586" cy="355557"/>
            <a:chOff x="-32927950" y="3944800"/>
            <a:chExt cx="292225" cy="293025"/>
          </a:xfrm>
        </p:grpSpPr>
        <p:sp>
          <p:nvSpPr>
            <p:cNvPr id="6956" name="Google Shape;6956;p78"/>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8"/>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8"/>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8"/>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8"/>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8"/>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8"/>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8"/>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8"/>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78"/>
          <p:cNvGrpSpPr/>
          <p:nvPr/>
        </p:nvGrpSpPr>
        <p:grpSpPr>
          <a:xfrm>
            <a:off x="3073898" y="2730449"/>
            <a:ext cx="354586" cy="353888"/>
            <a:chOff x="-31094350" y="3194000"/>
            <a:chExt cx="292225" cy="291650"/>
          </a:xfrm>
        </p:grpSpPr>
        <p:sp>
          <p:nvSpPr>
            <p:cNvPr id="6966" name="Google Shape;6966;p78"/>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8"/>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8"/>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8"/>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8"/>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8"/>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8"/>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8"/>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78"/>
          <p:cNvGrpSpPr/>
          <p:nvPr/>
        </p:nvGrpSpPr>
        <p:grpSpPr>
          <a:xfrm>
            <a:off x="3074368" y="3200941"/>
            <a:ext cx="353645" cy="354191"/>
            <a:chOff x="-31093575" y="3552550"/>
            <a:chExt cx="291450" cy="291900"/>
          </a:xfrm>
        </p:grpSpPr>
        <p:sp>
          <p:nvSpPr>
            <p:cNvPr id="6975" name="Google Shape;6975;p78"/>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8"/>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8"/>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8"/>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78"/>
          <p:cNvGrpSpPr/>
          <p:nvPr/>
        </p:nvGrpSpPr>
        <p:grpSpPr>
          <a:xfrm>
            <a:off x="2200736" y="1380546"/>
            <a:ext cx="332593" cy="353645"/>
            <a:chOff x="-34755225" y="3202075"/>
            <a:chExt cx="274100" cy="291450"/>
          </a:xfrm>
        </p:grpSpPr>
        <p:sp>
          <p:nvSpPr>
            <p:cNvPr id="6980" name="Google Shape;6980;p78"/>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8"/>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8"/>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8"/>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8"/>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8"/>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8"/>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78"/>
          <p:cNvGrpSpPr/>
          <p:nvPr/>
        </p:nvGrpSpPr>
        <p:grpSpPr>
          <a:xfrm>
            <a:off x="3074368" y="3666169"/>
            <a:ext cx="353645" cy="353615"/>
            <a:chOff x="-31093575" y="3911725"/>
            <a:chExt cx="291450" cy="291425"/>
          </a:xfrm>
        </p:grpSpPr>
        <p:sp>
          <p:nvSpPr>
            <p:cNvPr id="6988" name="Google Shape;6988;p78"/>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8"/>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78"/>
          <p:cNvGrpSpPr/>
          <p:nvPr/>
        </p:nvGrpSpPr>
        <p:grpSpPr>
          <a:xfrm>
            <a:off x="2183798" y="4123136"/>
            <a:ext cx="356497" cy="354586"/>
            <a:chOff x="-29946000" y="3183175"/>
            <a:chExt cx="293800" cy="292225"/>
          </a:xfrm>
        </p:grpSpPr>
        <p:sp>
          <p:nvSpPr>
            <p:cNvPr id="6991" name="Google Shape;6991;p78"/>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8"/>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8"/>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8"/>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8"/>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8"/>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78"/>
          <p:cNvGrpSpPr/>
          <p:nvPr/>
        </p:nvGrpSpPr>
        <p:grpSpPr>
          <a:xfrm>
            <a:off x="2628330" y="1380289"/>
            <a:ext cx="358408" cy="354161"/>
            <a:chOff x="-34408675" y="3202075"/>
            <a:chExt cx="295375" cy="291875"/>
          </a:xfrm>
        </p:grpSpPr>
        <p:sp>
          <p:nvSpPr>
            <p:cNvPr id="6998" name="Google Shape;6998;p78"/>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8"/>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8"/>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8"/>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78"/>
          <p:cNvGrpSpPr/>
          <p:nvPr/>
        </p:nvGrpSpPr>
        <p:grpSpPr>
          <a:xfrm>
            <a:off x="2630241" y="1820283"/>
            <a:ext cx="354586" cy="356254"/>
            <a:chOff x="-34405525" y="3558075"/>
            <a:chExt cx="292225" cy="293600"/>
          </a:xfrm>
        </p:grpSpPr>
        <p:sp>
          <p:nvSpPr>
            <p:cNvPr id="7003" name="Google Shape;7003;p78"/>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8"/>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8"/>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78"/>
          <p:cNvGrpSpPr/>
          <p:nvPr/>
        </p:nvGrpSpPr>
        <p:grpSpPr>
          <a:xfrm>
            <a:off x="2629755" y="2256940"/>
            <a:ext cx="355557" cy="353615"/>
            <a:chOff x="-34406325" y="3919600"/>
            <a:chExt cx="293025" cy="291425"/>
          </a:xfrm>
        </p:grpSpPr>
        <p:sp>
          <p:nvSpPr>
            <p:cNvPr id="7007" name="Google Shape;7007;p78"/>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8"/>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8"/>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8"/>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8"/>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8"/>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8"/>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4" name="Google Shape;7014;p78"/>
          <p:cNvGrpSpPr/>
          <p:nvPr/>
        </p:nvGrpSpPr>
        <p:grpSpPr>
          <a:xfrm>
            <a:off x="1293653" y="2736303"/>
            <a:ext cx="353645" cy="342179"/>
            <a:chOff x="-32568800" y="3232000"/>
            <a:chExt cx="291450" cy="282000"/>
          </a:xfrm>
        </p:grpSpPr>
        <p:sp>
          <p:nvSpPr>
            <p:cNvPr id="7015" name="Google Shape;7015;p78"/>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8"/>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78"/>
          <p:cNvGrpSpPr/>
          <p:nvPr/>
        </p:nvGrpSpPr>
        <p:grpSpPr>
          <a:xfrm>
            <a:off x="1293183" y="3201213"/>
            <a:ext cx="354586" cy="353645"/>
            <a:chOff x="-32569575" y="3586425"/>
            <a:chExt cx="292225" cy="291450"/>
          </a:xfrm>
        </p:grpSpPr>
        <p:sp>
          <p:nvSpPr>
            <p:cNvPr id="7018" name="Google Shape;7018;p78"/>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8"/>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78"/>
          <p:cNvGrpSpPr/>
          <p:nvPr/>
        </p:nvGrpSpPr>
        <p:grpSpPr>
          <a:xfrm>
            <a:off x="1284098" y="3665805"/>
            <a:ext cx="372756" cy="354343"/>
            <a:chOff x="-32576675" y="3944600"/>
            <a:chExt cx="307200" cy="292025"/>
          </a:xfrm>
        </p:grpSpPr>
        <p:sp>
          <p:nvSpPr>
            <p:cNvPr id="7021" name="Google Shape;7021;p78"/>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8"/>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78"/>
          <p:cNvGrpSpPr/>
          <p:nvPr/>
        </p:nvGrpSpPr>
        <p:grpSpPr>
          <a:xfrm>
            <a:off x="3529065" y="2730100"/>
            <a:ext cx="354586" cy="354586"/>
            <a:chOff x="-30735200" y="3192625"/>
            <a:chExt cx="292225" cy="292225"/>
          </a:xfrm>
        </p:grpSpPr>
        <p:sp>
          <p:nvSpPr>
            <p:cNvPr id="7024" name="Google Shape;7024;p78"/>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8"/>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8"/>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8"/>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8"/>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8"/>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8"/>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78"/>
          <p:cNvGrpSpPr/>
          <p:nvPr/>
        </p:nvGrpSpPr>
        <p:grpSpPr>
          <a:xfrm>
            <a:off x="3529065" y="3201532"/>
            <a:ext cx="354586" cy="353008"/>
            <a:chOff x="-30735200" y="3552550"/>
            <a:chExt cx="292225" cy="290925"/>
          </a:xfrm>
        </p:grpSpPr>
        <p:sp>
          <p:nvSpPr>
            <p:cNvPr id="7032" name="Google Shape;7032;p78"/>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8"/>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4" name="Google Shape;7034;p78"/>
          <p:cNvGrpSpPr/>
          <p:nvPr/>
        </p:nvGrpSpPr>
        <p:grpSpPr>
          <a:xfrm>
            <a:off x="3529065" y="3666154"/>
            <a:ext cx="354586" cy="353645"/>
            <a:chOff x="-30735200" y="3910925"/>
            <a:chExt cx="292225" cy="291450"/>
          </a:xfrm>
        </p:grpSpPr>
        <p:sp>
          <p:nvSpPr>
            <p:cNvPr id="7035" name="Google Shape;7035;p78"/>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8"/>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7" name="Google Shape;7037;p78"/>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8" name="Google Shape;7038;p78"/>
          <p:cNvGrpSpPr/>
          <p:nvPr/>
        </p:nvGrpSpPr>
        <p:grpSpPr>
          <a:xfrm>
            <a:off x="4882910" y="1379021"/>
            <a:ext cx="358971" cy="359224"/>
            <a:chOff x="-57956275" y="3197925"/>
            <a:chExt cx="319000" cy="319225"/>
          </a:xfrm>
        </p:grpSpPr>
        <p:sp>
          <p:nvSpPr>
            <p:cNvPr id="7039" name="Google Shape;7039;p78"/>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8"/>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8"/>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8"/>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8"/>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8"/>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8"/>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78"/>
          <p:cNvGrpSpPr/>
          <p:nvPr/>
        </p:nvGrpSpPr>
        <p:grpSpPr>
          <a:xfrm>
            <a:off x="4905064" y="1835446"/>
            <a:ext cx="314662" cy="358971"/>
            <a:chOff x="-57940525" y="3590375"/>
            <a:chExt cx="279625" cy="319000"/>
          </a:xfrm>
        </p:grpSpPr>
        <p:sp>
          <p:nvSpPr>
            <p:cNvPr id="7047" name="Google Shape;7047;p78"/>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8"/>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8"/>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8"/>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8"/>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78"/>
          <p:cNvGrpSpPr/>
          <p:nvPr/>
        </p:nvGrpSpPr>
        <p:grpSpPr>
          <a:xfrm>
            <a:off x="4875945" y="2276817"/>
            <a:ext cx="358099" cy="358999"/>
            <a:chOff x="-57959425" y="3982600"/>
            <a:chExt cx="318225" cy="319025"/>
          </a:xfrm>
        </p:grpSpPr>
        <p:sp>
          <p:nvSpPr>
            <p:cNvPr id="7053" name="Google Shape;7053;p78"/>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8"/>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8"/>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8"/>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78"/>
          <p:cNvGrpSpPr/>
          <p:nvPr/>
        </p:nvGrpSpPr>
        <p:grpSpPr>
          <a:xfrm>
            <a:off x="7076112" y="1380146"/>
            <a:ext cx="357226" cy="357226"/>
            <a:chOff x="-55987225" y="3198925"/>
            <a:chExt cx="317450" cy="317450"/>
          </a:xfrm>
        </p:grpSpPr>
        <p:sp>
          <p:nvSpPr>
            <p:cNvPr id="7058" name="Google Shape;7058;p78"/>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8"/>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8"/>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8"/>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78"/>
          <p:cNvGrpSpPr/>
          <p:nvPr/>
        </p:nvGrpSpPr>
        <p:grpSpPr>
          <a:xfrm>
            <a:off x="7076112" y="1836178"/>
            <a:ext cx="357226" cy="357367"/>
            <a:chOff x="-55987225" y="3591025"/>
            <a:chExt cx="317450" cy="317575"/>
          </a:xfrm>
        </p:grpSpPr>
        <p:sp>
          <p:nvSpPr>
            <p:cNvPr id="7063" name="Google Shape;7063;p78"/>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8"/>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8"/>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8"/>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8"/>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78"/>
          <p:cNvGrpSpPr/>
          <p:nvPr/>
        </p:nvGrpSpPr>
        <p:grpSpPr>
          <a:xfrm>
            <a:off x="7090027" y="2276817"/>
            <a:ext cx="358999" cy="358999"/>
            <a:chOff x="-55988800" y="3982600"/>
            <a:chExt cx="319025" cy="319025"/>
          </a:xfrm>
        </p:grpSpPr>
        <p:sp>
          <p:nvSpPr>
            <p:cNvPr id="7069" name="Google Shape;7069;p78"/>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8"/>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8"/>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8"/>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8"/>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78"/>
          <p:cNvGrpSpPr/>
          <p:nvPr/>
        </p:nvGrpSpPr>
        <p:grpSpPr>
          <a:xfrm>
            <a:off x="5748546" y="2734774"/>
            <a:ext cx="356326" cy="358971"/>
            <a:chOff x="-54026025" y="3192625"/>
            <a:chExt cx="316650" cy="319000"/>
          </a:xfrm>
        </p:grpSpPr>
        <p:sp>
          <p:nvSpPr>
            <p:cNvPr id="7075" name="Google Shape;7075;p78"/>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8"/>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8"/>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8"/>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8"/>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8"/>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8"/>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8"/>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78"/>
          <p:cNvGrpSpPr/>
          <p:nvPr/>
        </p:nvGrpSpPr>
        <p:grpSpPr>
          <a:xfrm>
            <a:off x="5768492" y="3205748"/>
            <a:ext cx="316434" cy="358099"/>
            <a:chOff x="-54007925" y="3584850"/>
            <a:chExt cx="281200" cy="318225"/>
          </a:xfrm>
        </p:grpSpPr>
        <p:sp>
          <p:nvSpPr>
            <p:cNvPr id="7084" name="Google Shape;7084;p78"/>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8"/>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8"/>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8"/>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8"/>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8"/>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78"/>
          <p:cNvGrpSpPr/>
          <p:nvPr/>
        </p:nvGrpSpPr>
        <p:grpSpPr>
          <a:xfrm>
            <a:off x="5768492" y="3667633"/>
            <a:ext cx="316434" cy="358914"/>
            <a:chOff x="-54007925" y="3975575"/>
            <a:chExt cx="281200" cy="318950"/>
          </a:xfrm>
        </p:grpSpPr>
        <p:sp>
          <p:nvSpPr>
            <p:cNvPr id="7091" name="Google Shape;7091;p78"/>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8"/>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8"/>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8"/>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78"/>
          <p:cNvGrpSpPr/>
          <p:nvPr/>
        </p:nvGrpSpPr>
        <p:grpSpPr>
          <a:xfrm>
            <a:off x="8003359" y="2752104"/>
            <a:ext cx="274770" cy="358492"/>
            <a:chOff x="-52005775" y="3208025"/>
            <a:chExt cx="244175" cy="318575"/>
          </a:xfrm>
        </p:grpSpPr>
        <p:sp>
          <p:nvSpPr>
            <p:cNvPr id="7096" name="Google Shape;7096;p78"/>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8"/>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8"/>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8"/>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8"/>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8"/>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8"/>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8"/>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8"/>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8"/>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8"/>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78"/>
          <p:cNvGrpSpPr/>
          <p:nvPr/>
        </p:nvGrpSpPr>
        <p:grpSpPr>
          <a:xfrm>
            <a:off x="5309825" y="1380146"/>
            <a:ext cx="358099" cy="358099"/>
            <a:chOff x="-57568775" y="3198925"/>
            <a:chExt cx="318225" cy="318225"/>
          </a:xfrm>
        </p:grpSpPr>
        <p:sp>
          <p:nvSpPr>
            <p:cNvPr id="7108" name="Google Shape;7108;p78"/>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8"/>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8"/>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8"/>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8"/>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8"/>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78"/>
          <p:cNvGrpSpPr/>
          <p:nvPr/>
        </p:nvGrpSpPr>
        <p:grpSpPr>
          <a:xfrm>
            <a:off x="5331543" y="1835446"/>
            <a:ext cx="314662" cy="358099"/>
            <a:chOff x="-57549075" y="3590375"/>
            <a:chExt cx="279625" cy="318225"/>
          </a:xfrm>
        </p:grpSpPr>
        <p:sp>
          <p:nvSpPr>
            <p:cNvPr id="7115" name="Google Shape;7115;p78"/>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8"/>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8"/>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8"/>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78"/>
          <p:cNvGrpSpPr/>
          <p:nvPr/>
        </p:nvGrpSpPr>
        <p:grpSpPr>
          <a:xfrm>
            <a:off x="5323740" y="2276817"/>
            <a:ext cx="359871" cy="359871"/>
            <a:chOff x="-57570350" y="3982600"/>
            <a:chExt cx="319800" cy="319800"/>
          </a:xfrm>
        </p:grpSpPr>
        <p:sp>
          <p:nvSpPr>
            <p:cNvPr id="7120" name="Google Shape;7120;p78"/>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8"/>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8"/>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8"/>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78"/>
          <p:cNvGrpSpPr/>
          <p:nvPr/>
        </p:nvGrpSpPr>
        <p:grpSpPr>
          <a:xfrm>
            <a:off x="7538779" y="1379246"/>
            <a:ext cx="314662" cy="358999"/>
            <a:chOff x="-55576850" y="3198125"/>
            <a:chExt cx="279625" cy="319025"/>
          </a:xfrm>
        </p:grpSpPr>
        <p:sp>
          <p:nvSpPr>
            <p:cNvPr id="7125" name="Google Shape;7125;p78"/>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8"/>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8"/>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8"/>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9" name="Google Shape;7129;p78"/>
          <p:cNvGrpSpPr/>
          <p:nvPr/>
        </p:nvGrpSpPr>
        <p:grpSpPr>
          <a:xfrm>
            <a:off x="7516174" y="1835221"/>
            <a:ext cx="359871" cy="358324"/>
            <a:chOff x="-55596550" y="3590175"/>
            <a:chExt cx="319800" cy="318425"/>
          </a:xfrm>
        </p:grpSpPr>
        <p:sp>
          <p:nvSpPr>
            <p:cNvPr id="7130" name="Google Shape;7130;p78"/>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8"/>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8"/>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8"/>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78"/>
          <p:cNvGrpSpPr/>
          <p:nvPr/>
        </p:nvGrpSpPr>
        <p:grpSpPr>
          <a:xfrm>
            <a:off x="7531412" y="2276564"/>
            <a:ext cx="358999" cy="359252"/>
            <a:chOff x="-55595775" y="3982375"/>
            <a:chExt cx="319025" cy="319250"/>
          </a:xfrm>
        </p:grpSpPr>
        <p:sp>
          <p:nvSpPr>
            <p:cNvPr id="7135" name="Google Shape;7135;p78"/>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8"/>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8"/>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8"/>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8"/>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8"/>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78"/>
          <p:cNvGrpSpPr/>
          <p:nvPr/>
        </p:nvGrpSpPr>
        <p:grpSpPr>
          <a:xfrm>
            <a:off x="6188595" y="2734774"/>
            <a:ext cx="358999" cy="358099"/>
            <a:chOff x="-53635375" y="3192625"/>
            <a:chExt cx="319025" cy="318225"/>
          </a:xfrm>
        </p:grpSpPr>
        <p:sp>
          <p:nvSpPr>
            <p:cNvPr id="7142" name="Google Shape;7142;p78"/>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8"/>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8"/>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78"/>
          <p:cNvGrpSpPr/>
          <p:nvPr/>
        </p:nvGrpSpPr>
        <p:grpSpPr>
          <a:xfrm>
            <a:off x="6210763" y="3205748"/>
            <a:ext cx="314662" cy="358999"/>
            <a:chOff x="-53615675" y="3584850"/>
            <a:chExt cx="279625" cy="319025"/>
          </a:xfrm>
        </p:grpSpPr>
        <p:sp>
          <p:nvSpPr>
            <p:cNvPr id="7146" name="Google Shape;7146;p78"/>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8"/>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8"/>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78"/>
          <p:cNvGrpSpPr/>
          <p:nvPr/>
        </p:nvGrpSpPr>
        <p:grpSpPr>
          <a:xfrm>
            <a:off x="6188609" y="3668674"/>
            <a:ext cx="358971" cy="357874"/>
            <a:chOff x="-53634575" y="3976500"/>
            <a:chExt cx="319000" cy="318025"/>
          </a:xfrm>
        </p:grpSpPr>
        <p:sp>
          <p:nvSpPr>
            <p:cNvPr id="7150" name="Google Shape;7150;p78"/>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8"/>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8"/>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8"/>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8"/>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8"/>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8"/>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8"/>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78"/>
          <p:cNvGrpSpPr/>
          <p:nvPr/>
        </p:nvGrpSpPr>
        <p:grpSpPr>
          <a:xfrm>
            <a:off x="7983413" y="3211628"/>
            <a:ext cx="314662" cy="358436"/>
            <a:chOff x="-52023900" y="3590075"/>
            <a:chExt cx="279625" cy="318525"/>
          </a:xfrm>
        </p:grpSpPr>
        <p:sp>
          <p:nvSpPr>
            <p:cNvPr id="7159" name="Google Shape;7159;p78"/>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8"/>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8"/>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8"/>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8"/>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8"/>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8"/>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78"/>
          <p:cNvGrpSpPr/>
          <p:nvPr/>
        </p:nvGrpSpPr>
        <p:grpSpPr>
          <a:xfrm>
            <a:off x="5746654" y="1380146"/>
            <a:ext cx="358971" cy="358971"/>
            <a:chOff x="-57173375" y="3198925"/>
            <a:chExt cx="319000" cy="319000"/>
          </a:xfrm>
        </p:grpSpPr>
        <p:sp>
          <p:nvSpPr>
            <p:cNvPr id="7167" name="Google Shape;7167;p78"/>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8"/>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8"/>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8"/>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78"/>
          <p:cNvGrpSpPr/>
          <p:nvPr/>
        </p:nvGrpSpPr>
        <p:grpSpPr>
          <a:xfrm>
            <a:off x="5747541" y="1857587"/>
            <a:ext cx="357198" cy="314690"/>
            <a:chOff x="-57176525" y="3610050"/>
            <a:chExt cx="317425" cy="279650"/>
          </a:xfrm>
        </p:grpSpPr>
        <p:sp>
          <p:nvSpPr>
            <p:cNvPr id="7172" name="Google Shape;7172;p78"/>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8"/>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8"/>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8"/>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8"/>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78"/>
          <p:cNvGrpSpPr/>
          <p:nvPr/>
        </p:nvGrpSpPr>
        <p:grpSpPr>
          <a:xfrm>
            <a:off x="7957995" y="1380146"/>
            <a:ext cx="358099" cy="356326"/>
            <a:chOff x="-55202750" y="3198925"/>
            <a:chExt cx="318225" cy="316650"/>
          </a:xfrm>
        </p:grpSpPr>
        <p:sp>
          <p:nvSpPr>
            <p:cNvPr id="7178" name="Google Shape;7178;p78"/>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8"/>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78"/>
          <p:cNvGrpSpPr/>
          <p:nvPr/>
        </p:nvGrpSpPr>
        <p:grpSpPr>
          <a:xfrm>
            <a:off x="7968629" y="1835446"/>
            <a:ext cx="336830" cy="358099"/>
            <a:chOff x="-55194875" y="3590375"/>
            <a:chExt cx="299325" cy="318225"/>
          </a:xfrm>
        </p:grpSpPr>
        <p:sp>
          <p:nvSpPr>
            <p:cNvPr id="7181" name="Google Shape;7181;p78"/>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8"/>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8"/>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8"/>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8"/>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78"/>
          <p:cNvGrpSpPr/>
          <p:nvPr/>
        </p:nvGrpSpPr>
        <p:grpSpPr>
          <a:xfrm>
            <a:off x="7973247" y="2277717"/>
            <a:ext cx="357198" cy="357198"/>
            <a:chOff x="-55203525" y="3983400"/>
            <a:chExt cx="317425" cy="317425"/>
          </a:xfrm>
        </p:grpSpPr>
        <p:sp>
          <p:nvSpPr>
            <p:cNvPr id="7187" name="Google Shape;7187;p78"/>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8"/>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8"/>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78"/>
          <p:cNvGrpSpPr/>
          <p:nvPr/>
        </p:nvGrpSpPr>
        <p:grpSpPr>
          <a:xfrm>
            <a:off x="6639727" y="2734774"/>
            <a:ext cx="335930" cy="358971"/>
            <a:chOff x="-53232900" y="3192625"/>
            <a:chExt cx="298525" cy="319000"/>
          </a:xfrm>
        </p:grpSpPr>
        <p:sp>
          <p:nvSpPr>
            <p:cNvPr id="7191" name="Google Shape;7191;p78"/>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8"/>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8"/>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8"/>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8"/>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8"/>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8"/>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8"/>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78"/>
          <p:cNvGrpSpPr/>
          <p:nvPr/>
        </p:nvGrpSpPr>
        <p:grpSpPr>
          <a:xfrm>
            <a:off x="6629093" y="3205748"/>
            <a:ext cx="357198" cy="356326"/>
            <a:chOff x="-53242350" y="3584850"/>
            <a:chExt cx="317425" cy="316650"/>
          </a:xfrm>
        </p:grpSpPr>
        <p:sp>
          <p:nvSpPr>
            <p:cNvPr id="7200" name="Google Shape;7200;p78"/>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8"/>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8"/>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8"/>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8"/>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78"/>
          <p:cNvGrpSpPr/>
          <p:nvPr/>
        </p:nvGrpSpPr>
        <p:grpSpPr>
          <a:xfrm>
            <a:off x="6650362" y="3668449"/>
            <a:ext cx="314662" cy="358999"/>
            <a:chOff x="-53224225" y="3976300"/>
            <a:chExt cx="279625" cy="319025"/>
          </a:xfrm>
        </p:grpSpPr>
        <p:sp>
          <p:nvSpPr>
            <p:cNvPr id="7206" name="Google Shape;7206;p78"/>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8"/>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8"/>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8"/>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8"/>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8"/>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8"/>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78"/>
          <p:cNvGrpSpPr/>
          <p:nvPr/>
        </p:nvGrpSpPr>
        <p:grpSpPr>
          <a:xfrm>
            <a:off x="7961258" y="3676129"/>
            <a:ext cx="358971" cy="358408"/>
            <a:chOff x="-52043575" y="3983125"/>
            <a:chExt cx="319000" cy="318500"/>
          </a:xfrm>
        </p:grpSpPr>
        <p:sp>
          <p:nvSpPr>
            <p:cNvPr id="7214" name="Google Shape;7214;p78"/>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8"/>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8"/>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8"/>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8"/>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8"/>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8"/>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8"/>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8"/>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78"/>
          <p:cNvGrpSpPr/>
          <p:nvPr/>
        </p:nvGrpSpPr>
        <p:grpSpPr>
          <a:xfrm>
            <a:off x="6215199" y="1380146"/>
            <a:ext cx="314662" cy="358971"/>
            <a:chOff x="-56766175" y="3198925"/>
            <a:chExt cx="279625" cy="319000"/>
          </a:xfrm>
        </p:grpSpPr>
        <p:sp>
          <p:nvSpPr>
            <p:cNvPr id="7224" name="Google Shape;7224;p78"/>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8"/>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8"/>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8"/>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8"/>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8"/>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8"/>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78"/>
          <p:cNvGrpSpPr/>
          <p:nvPr/>
        </p:nvGrpSpPr>
        <p:grpSpPr>
          <a:xfrm>
            <a:off x="6214313" y="1835446"/>
            <a:ext cx="316434" cy="358099"/>
            <a:chOff x="-56766175" y="3590375"/>
            <a:chExt cx="281200" cy="318225"/>
          </a:xfrm>
        </p:grpSpPr>
        <p:sp>
          <p:nvSpPr>
            <p:cNvPr id="7232" name="Google Shape;7232;p78"/>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8"/>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8"/>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8"/>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78"/>
          <p:cNvGrpSpPr/>
          <p:nvPr/>
        </p:nvGrpSpPr>
        <p:grpSpPr>
          <a:xfrm>
            <a:off x="6251269" y="2276817"/>
            <a:ext cx="272126" cy="358099"/>
            <a:chOff x="-56747275" y="3982600"/>
            <a:chExt cx="241825" cy="318225"/>
          </a:xfrm>
        </p:grpSpPr>
        <p:sp>
          <p:nvSpPr>
            <p:cNvPr id="7237" name="Google Shape;7237;p78"/>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8"/>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8"/>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8"/>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8"/>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8"/>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8"/>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78"/>
          <p:cNvGrpSpPr/>
          <p:nvPr/>
        </p:nvGrpSpPr>
        <p:grpSpPr>
          <a:xfrm>
            <a:off x="4859020" y="3219055"/>
            <a:ext cx="358999" cy="342991"/>
            <a:chOff x="-54812875" y="3596675"/>
            <a:chExt cx="319025" cy="304800"/>
          </a:xfrm>
        </p:grpSpPr>
        <p:sp>
          <p:nvSpPr>
            <p:cNvPr id="7245" name="Google Shape;7245;p78"/>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8"/>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8"/>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8"/>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8"/>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8"/>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8"/>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2" name="Google Shape;7252;p78"/>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8"/>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4" name="Google Shape;7254;p78"/>
          <p:cNvGrpSpPr/>
          <p:nvPr/>
        </p:nvGrpSpPr>
        <p:grpSpPr>
          <a:xfrm>
            <a:off x="4881188" y="3675538"/>
            <a:ext cx="314662" cy="358099"/>
            <a:chOff x="-54793175" y="3982600"/>
            <a:chExt cx="279625" cy="318225"/>
          </a:xfrm>
        </p:grpSpPr>
        <p:sp>
          <p:nvSpPr>
            <p:cNvPr id="7255" name="Google Shape;7255;p78"/>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8"/>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8"/>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8"/>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8"/>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8"/>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8"/>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78"/>
          <p:cNvGrpSpPr/>
          <p:nvPr/>
        </p:nvGrpSpPr>
        <p:grpSpPr>
          <a:xfrm>
            <a:off x="7092647" y="2734774"/>
            <a:ext cx="314662" cy="358099"/>
            <a:chOff x="-52832000" y="3192625"/>
            <a:chExt cx="279625" cy="318225"/>
          </a:xfrm>
        </p:grpSpPr>
        <p:sp>
          <p:nvSpPr>
            <p:cNvPr id="7263" name="Google Shape;7263;p78"/>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8"/>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8"/>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8"/>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8"/>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8"/>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8"/>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8"/>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78"/>
          <p:cNvGrpSpPr/>
          <p:nvPr/>
        </p:nvGrpSpPr>
        <p:grpSpPr>
          <a:xfrm>
            <a:off x="5779179" y="2276142"/>
            <a:ext cx="323524" cy="358774"/>
            <a:chOff x="-57162350" y="3982000"/>
            <a:chExt cx="287500" cy="318825"/>
          </a:xfrm>
        </p:grpSpPr>
        <p:sp>
          <p:nvSpPr>
            <p:cNvPr id="7272" name="Google Shape;7272;p78"/>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8"/>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8"/>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8"/>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8"/>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8"/>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8"/>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8"/>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78"/>
          <p:cNvGrpSpPr/>
          <p:nvPr/>
        </p:nvGrpSpPr>
        <p:grpSpPr>
          <a:xfrm>
            <a:off x="7070492" y="3206648"/>
            <a:ext cx="358971" cy="357198"/>
            <a:chOff x="-52851675" y="3585650"/>
            <a:chExt cx="319000" cy="317425"/>
          </a:xfrm>
        </p:grpSpPr>
        <p:sp>
          <p:nvSpPr>
            <p:cNvPr id="7281" name="Google Shape;7281;p78"/>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8"/>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8"/>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8"/>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8"/>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8"/>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78"/>
          <p:cNvGrpSpPr/>
          <p:nvPr/>
        </p:nvGrpSpPr>
        <p:grpSpPr>
          <a:xfrm>
            <a:off x="7092647" y="3668449"/>
            <a:ext cx="314662" cy="358999"/>
            <a:chOff x="-52832000" y="3976300"/>
            <a:chExt cx="279625" cy="319025"/>
          </a:xfrm>
        </p:grpSpPr>
        <p:sp>
          <p:nvSpPr>
            <p:cNvPr id="7288" name="Google Shape;7288;p78"/>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8"/>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8"/>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8"/>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8"/>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78"/>
          <p:cNvGrpSpPr/>
          <p:nvPr/>
        </p:nvGrpSpPr>
        <p:grpSpPr>
          <a:xfrm>
            <a:off x="6209853" y="4123097"/>
            <a:ext cx="316434" cy="358099"/>
            <a:chOff x="-51633225" y="3198925"/>
            <a:chExt cx="281200" cy="318225"/>
          </a:xfrm>
        </p:grpSpPr>
        <p:sp>
          <p:nvSpPr>
            <p:cNvPr id="7294" name="Google Shape;7294;p78"/>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8"/>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8"/>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8"/>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8"/>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8"/>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8"/>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1" name="Google Shape;7301;p78"/>
          <p:cNvGrpSpPr/>
          <p:nvPr/>
        </p:nvGrpSpPr>
        <p:grpSpPr>
          <a:xfrm>
            <a:off x="6628676" y="1381018"/>
            <a:ext cx="365188" cy="357226"/>
            <a:chOff x="-56396775" y="3199700"/>
            <a:chExt cx="324525" cy="317450"/>
          </a:xfrm>
        </p:grpSpPr>
        <p:sp>
          <p:nvSpPr>
            <p:cNvPr id="7302" name="Google Shape;7302;p78"/>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8"/>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8"/>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8"/>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8"/>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8"/>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8" name="Google Shape;7308;p78"/>
          <p:cNvGrpSpPr/>
          <p:nvPr/>
        </p:nvGrpSpPr>
        <p:grpSpPr>
          <a:xfrm>
            <a:off x="6631771" y="1846953"/>
            <a:ext cx="358999" cy="335958"/>
            <a:chOff x="-56394425" y="3600600"/>
            <a:chExt cx="319025" cy="298550"/>
          </a:xfrm>
        </p:grpSpPr>
        <p:sp>
          <p:nvSpPr>
            <p:cNvPr id="7309" name="Google Shape;7309;p78"/>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8"/>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8"/>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78"/>
          <p:cNvGrpSpPr/>
          <p:nvPr/>
        </p:nvGrpSpPr>
        <p:grpSpPr>
          <a:xfrm>
            <a:off x="6662538" y="2277717"/>
            <a:ext cx="327068" cy="357198"/>
            <a:chOff x="-56379450" y="3983400"/>
            <a:chExt cx="290650" cy="317425"/>
          </a:xfrm>
        </p:grpSpPr>
        <p:sp>
          <p:nvSpPr>
            <p:cNvPr id="7313" name="Google Shape;7313;p78"/>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8"/>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8"/>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8"/>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8"/>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8"/>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8"/>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8"/>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78"/>
          <p:cNvGrpSpPr/>
          <p:nvPr/>
        </p:nvGrpSpPr>
        <p:grpSpPr>
          <a:xfrm>
            <a:off x="5326242" y="2741864"/>
            <a:ext cx="316434" cy="358971"/>
            <a:chOff x="-54401725" y="3198925"/>
            <a:chExt cx="281200" cy="319000"/>
          </a:xfrm>
        </p:grpSpPr>
        <p:sp>
          <p:nvSpPr>
            <p:cNvPr id="7322" name="Google Shape;7322;p78"/>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8"/>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8"/>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8"/>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8"/>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8"/>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8"/>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8"/>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8"/>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8"/>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8"/>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78"/>
          <p:cNvGrpSpPr/>
          <p:nvPr/>
        </p:nvGrpSpPr>
        <p:grpSpPr>
          <a:xfrm>
            <a:off x="5327128" y="3211965"/>
            <a:ext cx="314662" cy="358099"/>
            <a:chOff x="-54401725" y="3590375"/>
            <a:chExt cx="279625" cy="318225"/>
          </a:xfrm>
        </p:grpSpPr>
        <p:sp>
          <p:nvSpPr>
            <p:cNvPr id="7334" name="Google Shape;7334;p78"/>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8"/>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8"/>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8"/>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8"/>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8"/>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78"/>
          <p:cNvGrpSpPr/>
          <p:nvPr/>
        </p:nvGrpSpPr>
        <p:grpSpPr>
          <a:xfrm>
            <a:off x="5324920" y="3675538"/>
            <a:ext cx="319079" cy="358099"/>
            <a:chOff x="-54403300" y="3982600"/>
            <a:chExt cx="283550" cy="318225"/>
          </a:xfrm>
        </p:grpSpPr>
        <p:sp>
          <p:nvSpPr>
            <p:cNvPr id="7341" name="Google Shape;7341;p78"/>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8"/>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8"/>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8"/>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8"/>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78"/>
          <p:cNvGrpSpPr/>
          <p:nvPr/>
        </p:nvGrpSpPr>
        <p:grpSpPr>
          <a:xfrm>
            <a:off x="7512313" y="2736772"/>
            <a:ext cx="356298" cy="356973"/>
            <a:chOff x="-52458650" y="3194400"/>
            <a:chExt cx="316625" cy="317225"/>
          </a:xfrm>
        </p:grpSpPr>
        <p:sp>
          <p:nvSpPr>
            <p:cNvPr id="7347" name="Google Shape;7347;p78"/>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8"/>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8"/>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8"/>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8"/>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8"/>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8"/>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8"/>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78"/>
          <p:cNvGrpSpPr/>
          <p:nvPr/>
        </p:nvGrpSpPr>
        <p:grpSpPr>
          <a:xfrm>
            <a:off x="4881188" y="2741864"/>
            <a:ext cx="314662" cy="358971"/>
            <a:chOff x="-54793175" y="3198925"/>
            <a:chExt cx="279625" cy="319000"/>
          </a:xfrm>
        </p:grpSpPr>
        <p:sp>
          <p:nvSpPr>
            <p:cNvPr id="7356" name="Google Shape;7356;p78"/>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8"/>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8"/>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8"/>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8"/>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8"/>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8"/>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78"/>
          <p:cNvGrpSpPr/>
          <p:nvPr/>
        </p:nvGrpSpPr>
        <p:grpSpPr>
          <a:xfrm>
            <a:off x="7521611" y="3205748"/>
            <a:ext cx="337703" cy="357845"/>
            <a:chOff x="-52450000" y="3584850"/>
            <a:chExt cx="300100" cy="318000"/>
          </a:xfrm>
        </p:grpSpPr>
        <p:sp>
          <p:nvSpPr>
            <p:cNvPr id="7364" name="Google Shape;7364;p78"/>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8"/>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8"/>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8"/>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8"/>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8"/>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8"/>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78"/>
          <p:cNvGrpSpPr/>
          <p:nvPr/>
        </p:nvGrpSpPr>
        <p:grpSpPr>
          <a:xfrm>
            <a:off x="7533131" y="3670221"/>
            <a:ext cx="314662" cy="357226"/>
            <a:chOff x="-52440550" y="3977875"/>
            <a:chExt cx="279625" cy="317450"/>
          </a:xfrm>
        </p:grpSpPr>
        <p:sp>
          <p:nvSpPr>
            <p:cNvPr id="7372" name="Google Shape;7372;p78"/>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8"/>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8"/>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8"/>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8"/>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8"/>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8"/>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8"/>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78"/>
          <p:cNvGrpSpPr/>
          <p:nvPr/>
        </p:nvGrpSpPr>
        <p:grpSpPr>
          <a:xfrm>
            <a:off x="6645066" y="4126427"/>
            <a:ext cx="314662" cy="358999"/>
            <a:chOff x="-51623775" y="3584850"/>
            <a:chExt cx="279625" cy="319025"/>
          </a:xfrm>
        </p:grpSpPr>
        <p:sp>
          <p:nvSpPr>
            <p:cNvPr id="7381" name="Google Shape;7381;p78"/>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8"/>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8"/>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8"/>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8"/>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8"/>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8"/>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8"/>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8"/>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0" name="Google Shape;7390;p78"/>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391" name="Google Shape;7391;p78"/>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95"/>
        <p:cNvGrpSpPr/>
        <p:nvPr/>
      </p:nvGrpSpPr>
      <p:grpSpPr>
        <a:xfrm>
          <a:off x="0" y="0"/>
          <a:ext cx="0" cy="0"/>
          <a:chOff x="0" y="0"/>
          <a:chExt cx="0" cy="0"/>
        </a:xfrm>
      </p:grpSpPr>
      <p:grpSp>
        <p:nvGrpSpPr>
          <p:cNvPr id="7396" name="Google Shape;7396;p79"/>
          <p:cNvGrpSpPr/>
          <p:nvPr/>
        </p:nvGrpSpPr>
        <p:grpSpPr>
          <a:xfrm>
            <a:off x="885675" y="1386849"/>
            <a:ext cx="276003" cy="357300"/>
            <a:chOff x="-50469125" y="3183175"/>
            <a:chExt cx="233150" cy="301825"/>
          </a:xfrm>
        </p:grpSpPr>
        <p:sp>
          <p:nvSpPr>
            <p:cNvPr id="7397" name="Google Shape;7397;p79"/>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9"/>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9"/>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79"/>
          <p:cNvGrpSpPr/>
          <p:nvPr/>
        </p:nvGrpSpPr>
        <p:grpSpPr>
          <a:xfrm>
            <a:off x="845574" y="1822251"/>
            <a:ext cx="356205" cy="355288"/>
            <a:chOff x="-50504575" y="3550975"/>
            <a:chExt cx="300900" cy="300125"/>
          </a:xfrm>
        </p:grpSpPr>
        <p:sp>
          <p:nvSpPr>
            <p:cNvPr id="7401" name="Google Shape;7401;p79"/>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9"/>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9"/>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9"/>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79"/>
          <p:cNvGrpSpPr/>
          <p:nvPr/>
        </p:nvGrpSpPr>
        <p:grpSpPr>
          <a:xfrm>
            <a:off x="845574" y="2260493"/>
            <a:ext cx="356205" cy="354341"/>
            <a:chOff x="-50503000" y="3921175"/>
            <a:chExt cx="300900" cy="299325"/>
          </a:xfrm>
        </p:grpSpPr>
        <p:sp>
          <p:nvSpPr>
            <p:cNvPr id="7406" name="Google Shape;7406;p79"/>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9"/>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9"/>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9"/>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9"/>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79"/>
          <p:cNvGrpSpPr/>
          <p:nvPr/>
        </p:nvGrpSpPr>
        <p:grpSpPr>
          <a:xfrm>
            <a:off x="3049627" y="1406411"/>
            <a:ext cx="355258" cy="356205"/>
            <a:chOff x="-48630025" y="3199700"/>
            <a:chExt cx="300100" cy="300900"/>
          </a:xfrm>
        </p:grpSpPr>
        <p:sp>
          <p:nvSpPr>
            <p:cNvPr id="7412" name="Google Shape;7412;p79"/>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9"/>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9"/>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7415;p79"/>
          <p:cNvGrpSpPr/>
          <p:nvPr/>
        </p:nvGrpSpPr>
        <p:grpSpPr>
          <a:xfrm>
            <a:off x="3049627" y="1843707"/>
            <a:ext cx="355258" cy="355258"/>
            <a:chOff x="-48630025" y="3569100"/>
            <a:chExt cx="300100" cy="300100"/>
          </a:xfrm>
        </p:grpSpPr>
        <p:sp>
          <p:nvSpPr>
            <p:cNvPr id="7416" name="Google Shape;7416;p79"/>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9"/>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9"/>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9"/>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9"/>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9"/>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9"/>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9"/>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9"/>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9"/>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79"/>
          <p:cNvGrpSpPr/>
          <p:nvPr/>
        </p:nvGrpSpPr>
        <p:grpSpPr>
          <a:xfrm>
            <a:off x="3050101" y="2281003"/>
            <a:ext cx="354311" cy="353394"/>
            <a:chOff x="-48629225" y="3938500"/>
            <a:chExt cx="299300" cy="298525"/>
          </a:xfrm>
        </p:grpSpPr>
        <p:sp>
          <p:nvSpPr>
            <p:cNvPr id="7427" name="Google Shape;7427;p79"/>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9"/>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9"/>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9"/>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79"/>
          <p:cNvGrpSpPr/>
          <p:nvPr/>
        </p:nvGrpSpPr>
        <p:grpSpPr>
          <a:xfrm>
            <a:off x="1785504" y="2752344"/>
            <a:ext cx="311458" cy="354341"/>
            <a:chOff x="-46762575" y="3200500"/>
            <a:chExt cx="263100" cy="299325"/>
          </a:xfrm>
        </p:grpSpPr>
        <p:sp>
          <p:nvSpPr>
            <p:cNvPr id="7432" name="Google Shape;7432;p79"/>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9"/>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9"/>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9"/>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9"/>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79"/>
          <p:cNvGrpSpPr/>
          <p:nvPr/>
        </p:nvGrpSpPr>
        <p:grpSpPr>
          <a:xfrm>
            <a:off x="1763589" y="3211066"/>
            <a:ext cx="355288" cy="312375"/>
            <a:chOff x="-46779900" y="3588000"/>
            <a:chExt cx="300125" cy="263875"/>
          </a:xfrm>
        </p:grpSpPr>
        <p:sp>
          <p:nvSpPr>
            <p:cNvPr id="7438" name="Google Shape;7438;p79"/>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9"/>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9"/>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9"/>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79"/>
          <p:cNvGrpSpPr/>
          <p:nvPr/>
        </p:nvGrpSpPr>
        <p:grpSpPr>
          <a:xfrm>
            <a:off x="1764062" y="3625988"/>
            <a:ext cx="354341" cy="353394"/>
            <a:chOff x="-46779100" y="3938500"/>
            <a:chExt cx="299325" cy="298525"/>
          </a:xfrm>
        </p:grpSpPr>
        <p:sp>
          <p:nvSpPr>
            <p:cNvPr id="7443" name="Google Shape;7443;p79"/>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9"/>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79"/>
          <p:cNvGrpSpPr/>
          <p:nvPr/>
        </p:nvGrpSpPr>
        <p:grpSpPr>
          <a:xfrm>
            <a:off x="3971800" y="2758855"/>
            <a:ext cx="355258" cy="355288"/>
            <a:chOff x="-44924250" y="3206000"/>
            <a:chExt cx="300100" cy="300125"/>
          </a:xfrm>
        </p:grpSpPr>
        <p:sp>
          <p:nvSpPr>
            <p:cNvPr id="7446" name="Google Shape;7446;p79"/>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9"/>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9"/>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9"/>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9"/>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79"/>
          <p:cNvGrpSpPr/>
          <p:nvPr/>
        </p:nvGrpSpPr>
        <p:grpSpPr>
          <a:xfrm>
            <a:off x="1286286" y="1386849"/>
            <a:ext cx="355258" cy="355258"/>
            <a:chOff x="-50134375" y="3183175"/>
            <a:chExt cx="300100" cy="300100"/>
          </a:xfrm>
        </p:grpSpPr>
        <p:sp>
          <p:nvSpPr>
            <p:cNvPr id="7452" name="Google Shape;7452;p79"/>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9"/>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9"/>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9"/>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9"/>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9"/>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9"/>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9"/>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9"/>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9"/>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79"/>
          <p:cNvGrpSpPr/>
          <p:nvPr/>
        </p:nvGrpSpPr>
        <p:grpSpPr>
          <a:xfrm>
            <a:off x="1286286" y="1822251"/>
            <a:ext cx="355258" cy="355288"/>
            <a:chOff x="-50134375" y="3550975"/>
            <a:chExt cx="300100" cy="300125"/>
          </a:xfrm>
        </p:grpSpPr>
        <p:sp>
          <p:nvSpPr>
            <p:cNvPr id="7463" name="Google Shape;7463;p79"/>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9"/>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79"/>
          <p:cNvGrpSpPr/>
          <p:nvPr/>
        </p:nvGrpSpPr>
        <p:grpSpPr>
          <a:xfrm>
            <a:off x="1286286" y="2259783"/>
            <a:ext cx="355258" cy="355051"/>
            <a:chOff x="-50134375" y="3920575"/>
            <a:chExt cx="300100" cy="299925"/>
          </a:xfrm>
        </p:grpSpPr>
        <p:sp>
          <p:nvSpPr>
            <p:cNvPr id="7466" name="Google Shape;7466;p79"/>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9"/>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9"/>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79"/>
          <p:cNvGrpSpPr/>
          <p:nvPr/>
        </p:nvGrpSpPr>
        <p:grpSpPr>
          <a:xfrm>
            <a:off x="3497010" y="1407358"/>
            <a:ext cx="357123" cy="355258"/>
            <a:chOff x="-48262200" y="3200500"/>
            <a:chExt cx="301675" cy="300100"/>
          </a:xfrm>
        </p:grpSpPr>
        <p:sp>
          <p:nvSpPr>
            <p:cNvPr id="7470" name="Google Shape;7470;p79"/>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9"/>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9"/>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9"/>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9"/>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9"/>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9"/>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9"/>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9"/>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9"/>
          <p:cNvGrpSpPr/>
          <p:nvPr/>
        </p:nvGrpSpPr>
        <p:grpSpPr>
          <a:xfrm>
            <a:off x="3526383" y="1844447"/>
            <a:ext cx="298377" cy="354519"/>
            <a:chOff x="-48233050" y="3569725"/>
            <a:chExt cx="252050" cy="299475"/>
          </a:xfrm>
        </p:grpSpPr>
        <p:sp>
          <p:nvSpPr>
            <p:cNvPr id="7480" name="Google Shape;7480;p79"/>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9"/>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9"/>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79"/>
          <p:cNvGrpSpPr/>
          <p:nvPr/>
        </p:nvGrpSpPr>
        <p:grpSpPr>
          <a:xfrm>
            <a:off x="3550148" y="2278191"/>
            <a:ext cx="250847" cy="358070"/>
            <a:chOff x="-48216525" y="3936125"/>
            <a:chExt cx="211900" cy="302475"/>
          </a:xfrm>
        </p:grpSpPr>
        <p:sp>
          <p:nvSpPr>
            <p:cNvPr id="7484" name="Google Shape;7484;p79"/>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9"/>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9"/>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9"/>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79"/>
          <p:cNvGrpSpPr/>
          <p:nvPr/>
        </p:nvGrpSpPr>
        <p:grpSpPr>
          <a:xfrm>
            <a:off x="2205866" y="2753261"/>
            <a:ext cx="355258" cy="355288"/>
            <a:chOff x="-46410500" y="3201275"/>
            <a:chExt cx="300100" cy="300125"/>
          </a:xfrm>
        </p:grpSpPr>
        <p:sp>
          <p:nvSpPr>
            <p:cNvPr id="7489" name="Google Shape;7489;p79"/>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9"/>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9"/>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9"/>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9"/>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79"/>
          <p:cNvGrpSpPr/>
          <p:nvPr/>
        </p:nvGrpSpPr>
        <p:grpSpPr>
          <a:xfrm>
            <a:off x="2205866" y="3188692"/>
            <a:ext cx="355258" cy="356205"/>
            <a:chOff x="-46409700" y="3569100"/>
            <a:chExt cx="300100" cy="300900"/>
          </a:xfrm>
        </p:grpSpPr>
        <p:sp>
          <p:nvSpPr>
            <p:cNvPr id="7495" name="Google Shape;7495;p79"/>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9"/>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9"/>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9"/>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9"/>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79"/>
          <p:cNvGrpSpPr/>
          <p:nvPr/>
        </p:nvGrpSpPr>
        <p:grpSpPr>
          <a:xfrm>
            <a:off x="2193747" y="3624124"/>
            <a:ext cx="379497" cy="358070"/>
            <a:chOff x="-46422300" y="3936925"/>
            <a:chExt cx="320575" cy="302475"/>
          </a:xfrm>
        </p:grpSpPr>
        <p:sp>
          <p:nvSpPr>
            <p:cNvPr id="7501" name="Google Shape;7501;p79"/>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9"/>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79"/>
          <p:cNvGrpSpPr/>
          <p:nvPr/>
        </p:nvGrpSpPr>
        <p:grpSpPr>
          <a:xfrm>
            <a:off x="3971326" y="3178452"/>
            <a:ext cx="356205" cy="355258"/>
            <a:chOff x="-44914800" y="3560450"/>
            <a:chExt cx="300900" cy="300100"/>
          </a:xfrm>
        </p:grpSpPr>
        <p:sp>
          <p:nvSpPr>
            <p:cNvPr id="7504" name="Google Shape;7504;p79"/>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9"/>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9"/>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9"/>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9"/>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79"/>
          <p:cNvGrpSpPr/>
          <p:nvPr/>
        </p:nvGrpSpPr>
        <p:grpSpPr>
          <a:xfrm>
            <a:off x="1726378" y="1387086"/>
            <a:ext cx="354311" cy="354104"/>
            <a:chOff x="-49764975" y="3183375"/>
            <a:chExt cx="299300" cy="299125"/>
          </a:xfrm>
        </p:grpSpPr>
        <p:sp>
          <p:nvSpPr>
            <p:cNvPr id="7510" name="Google Shape;7510;p79"/>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9"/>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9"/>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9"/>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9"/>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9"/>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9"/>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9"/>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9"/>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9"/>
          <p:cNvGrpSpPr/>
          <p:nvPr/>
        </p:nvGrpSpPr>
        <p:grpSpPr>
          <a:xfrm>
            <a:off x="1726378" y="1822547"/>
            <a:ext cx="354311" cy="355909"/>
            <a:chOff x="-49764975" y="3551225"/>
            <a:chExt cx="299300" cy="300650"/>
          </a:xfrm>
        </p:grpSpPr>
        <p:sp>
          <p:nvSpPr>
            <p:cNvPr id="7520" name="Google Shape;7520;p79"/>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9"/>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9"/>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9"/>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9"/>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9"/>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9"/>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9"/>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9"/>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9"/>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9"/>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79"/>
          <p:cNvGrpSpPr/>
          <p:nvPr/>
        </p:nvGrpSpPr>
        <p:grpSpPr>
          <a:xfrm>
            <a:off x="1724040" y="2259310"/>
            <a:ext cx="358987" cy="355525"/>
            <a:chOff x="-49766550" y="3920175"/>
            <a:chExt cx="303250" cy="300325"/>
          </a:xfrm>
        </p:grpSpPr>
        <p:sp>
          <p:nvSpPr>
            <p:cNvPr id="7532" name="Google Shape;7532;p79"/>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9"/>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9"/>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9"/>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79"/>
          <p:cNvGrpSpPr/>
          <p:nvPr/>
        </p:nvGrpSpPr>
        <p:grpSpPr>
          <a:xfrm>
            <a:off x="3939571" y="1407358"/>
            <a:ext cx="357123" cy="354341"/>
            <a:chOff x="-47892800" y="3200500"/>
            <a:chExt cx="301675" cy="299325"/>
          </a:xfrm>
        </p:grpSpPr>
        <p:sp>
          <p:nvSpPr>
            <p:cNvPr id="7537" name="Google Shape;7537;p79"/>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9"/>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9"/>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9"/>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9"/>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9"/>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79"/>
          <p:cNvGrpSpPr/>
          <p:nvPr/>
        </p:nvGrpSpPr>
        <p:grpSpPr>
          <a:xfrm>
            <a:off x="4003437" y="1843707"/>
            <a:ext cx="229391" cy="355258"/>
            <a:chOff x="-47839250" y="3569100"/>
            <a:chExt cx="193775" cy="300100"/>
          </a:xfrm>
        </p:grpSpPr>
        <p:sp>
          <p:nvSpPr>
            <p:cNvPr id="7544" name="Google Shape;7544;p79"/>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9"/>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9"/>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9"/>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9"/>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9"/>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79"/>
          <p:cNvGrpSpPr/>
          <p:nvPr/>
        </p:nvGrpSpPr>
        <p:grpSpPr>
          <a:xfrm>
            <a:off x="3940503" y="2280056"/>
            <a:ext cx="355258" cy="356205"/>
            <a:chOff x="-47892800" y="3937700"/>
            <a:chExt cx="300100" cy="300900"/>
          </a:xfrm>
        </p:grpSpPr>
        <p:sp>
          <p:nvSpPr>
            <p:cNvPr id="7551" name="Google Shape;7551;p79"/>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9"/>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9"/>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9"/>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9"/>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9"/>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9"/>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9"/>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79"/>
          <p:cNvGrpSpPr/>
          <p:nvPr/>
        </p:nvGrpSpPr>
        <p:grpSpPr>
          <a:xfrm>
            <a:off x="2645798" y="2773770"/>
            <a:ext cx="355258" cy="311458"/>
            <a:chOff x="-46042675" y="3218600"/>
            <a:chExt cx="300100" cy="263100"/>
          </a:xfrm>
        </p:grpSpPr>
        <p:sp>
          <p:nvSpPr>
            <p:cNvPr id="7560" name="Google Shape;7560;p79"/>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9"/>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9"/>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9"/>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9"/>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9"/>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79"/>
          <p:cNvGrpSpPr/>
          <p:nvPr/>
        </p:nvGrpSpPr>
        <p:grpSpPr>
          <a:xfrm>
            <a:off x="2645798" y="3188219"/>
            <a:ext cx="355258" cy="323118"/>
            <a:chOff x="-46042675" y="3568700"/>
            <a:chExt cx="300100" cy="272950"/>
          </a:xfrm>
        </p:grpSpPr>
        <p:sp>
          <p:nvSpPr>
            <p:cNvPr id="7567" name="Google Shape;7567;p79"/>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9"/>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9"/>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9"/>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79"/>
          <p:cNvGrpSpPr/>
          <p:nvPr/>
        </p:nvGrpSpPr>
        <p:grpSpPr>
          <a:xfrm>
            <a:off x="2687749" y="3625189"/>
            <a:ext cx="271357" cy="356057"/>
            <a:chOff x="-46007225" y="3937825"/>
            <a:chExt cx="229225" cy="300775"/>
          </a:xfrm>
        </p:grpSpPr>
        <p:sp>
          <p:nvSpPr>
            <p:cNvPr id="7572" name="Google Shape;7572;p79"/>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9"/>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9"/>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9"/>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9"/>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9"/>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9"/>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9"/>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9"/>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9"/>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2" name="Google Shape;7582;p79"/>
          <p:cNvGrpSpPr/>
          <p:nvPr/>
        </p:nvGrpSpPr>
        <p:grpSpPr>
          <a:xfrm>
            <a:off x="3993241" y="3615275"/>
            <a:ext cx="312375" cy="357596"/>
            <a:chOff x="-44895900" y="3929450"/>
            <a:chExt cx="263875" cy="302075"/>
          </a:xfrm>
        </p:grpSpPr>
        <p:sp>
          <p:nvSpPr>
            <p:cNvPr id="7583" name="Google Shape;7583;p79"/>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9"/>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9"/>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9"/>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9"/>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9"/>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9" name="Google Shape;7589;p79"/>
          <p:cNvGrpSpPr/>
          <p:nvPr/>
        </p:nvGrpSpPr>
        <p:grpSpPr>
          <a:xfrm>
            <a:off x="2167060" y="1398036"/>
            <a:ext cx="356205" cy="332885"/>
            <a:chOff x="-49397175" y="3192625"/>
            <a:chExt cx="300900" cy="281200"/>
          </a:xfrm>
        </p:grpSpPr>
        <p:sp>
          <p:nvSpPr>
            <p:cNvPr id="7590" name="Google Shape;7590;p79"/>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9"/>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9"/>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9"/>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9"/>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9"/>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9"/>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79"/>
          <p:cNvGrpSpPr/>
          <p:nvPr/>
        </p:nvGrpSpPr>
        <p:grpSpPr>
          <a:xfrm>
            <a:off x="2193163" y="1822251"/>
            <a:ext cx="304000" cy="356205"/>
            <a:chOff x="-49375900" y="3550975"/>
            <a:chExt cx="256800" cy="300900"/>
          </a:xfrm>
        </p:grpSpPr>
        <p:sp>
          <p:nvSpPr>
            <p:cNvPr id="7598" name="Google Shape;7598;p79"/>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9"/>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9"/>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9"/>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9"/>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9"/>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9"/>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9"/>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9"/>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9"/>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9"/>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79"/>
          <p:cNvGrpSpPr/>
          <p:nvPr/>
        </p:nvGrpSpPr>
        <p:grpSpPr>
          <a:xfrm>
            <a:off x="2188516" y="2259546"/>
            <a:ext cx="313293" cy="356205"/>
            <a:chOff x="-49378250" y="3920375"/>
            <a:chExt cx="264650" cy="300900"/>
          </a:xfrm>
        </p:grpSpPr>
        <p:sp>
          <p:nvSpPr>
            <p:cNvPr id="7610" name="Google Shape;7610;p79"/>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9"/>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9"/>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9"/>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9"/>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9"/>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9"/>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79"/>
          <p:cNvGrpSpPr/>
          <p:nvPr/>
        </p:nvGrpSpPr>
        <p:grpSpPr>
          <a:xfrm>
            <a:off x="907504" y="2752344"/>
            <a:ext cx="312375" cy="357123"/>
            <a:chOff x="-47505300" y="3200500"/>
            <a:chExt cx="263875" cy="301675"/>
          </a:xfrm>
        </p:grpSpPr>
        <p:sp>
          <p:nvSpPr>
            <p:cNvPr id="7618" name="Google Shape;7618;p79"/>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9"/>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9"/>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9"/>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9"/>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9"/>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9"/>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9"/>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9"/>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9"/>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9"/>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9"/>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9"/>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79"/>
          <p:cNvGrpSpPr/>
          <p:nvPr/>
        </p:nvGrpSpPr>
        <p:grpSpPr>
          <a:xfrm>
            <a:off x="885604" y="3188692"/>
            <a:ext cx="356176" cy="355051"/>
            <a:chOff x="-47524975" y="3569100"/>
            <a:chExt cx="300875" cy="299925"/>
          </a:xfrm>
        </p:grpSpPr>
        <p:sp>
          <p:nvSpPr>
            <p:cNvPr id="7632" name="Google Shape;7632;p79"/>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9"/>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9"/>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9"/>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9"/>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9"/>
          <p:cNvGrpSpPr/>
          <p:nvPr/>
        </p:nvGrpSpPr>
        <p:grpSpPr>
          <a:xfrm>
            <a:off x="886062" y="3667954"/>
            <a:ext cx="355258" cy="270410"/>
            <a:chOff x="-47523400" y="3973950"/>
            <a:chExt cx="300100" cy="228425"/>
          </a:xfrm>
        </p:grpSpPr>
        <p:sp>
          <p:nvSpPr>
            <p:cNvPr id="7638" name="Google Shape;7638;p79"/>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9"/>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9"/>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9"/>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9"/>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79"/>
          <p:cNvGrpSpPr/>
          <p:nvPr/>
        </p:nvGrpSpPr>
        <p:grpSpPr>
          <a:xfrm>
            <a:off x="3091183" y="2750953"/>
            <a:ext cx="354341" cy="357596"/>
            <a:chOff x="-45673275" y="3199325"/>
            <a:chExt cx="299325" cy="302075"/>
          </a:xfrm>
        </p:grpSpPr>
        <p:sp>
          <p:nvSpPr>
            <p:cNvPr id="7644" name="Google Shape;7644;p79"/>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9"/>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9"/>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79"/>
          <p:cNvGrpSpPr/>
          <p:nvPr/>
        </p:nvGrpSpPr>
        <p:grpSpPr>
          <a:xfrm>
            <a:off x="3090251" y="3209202"/>
            <a:ext cx="356205" cy="314240"/>
            <a:chOff x="-45674075" y="3586425"/>
            <a:chExt cx="300900" cy="265450"/>
          </a:xfrm>
        </p:grpSpPr>
        <p:sp>
          <p:nvSpPr>
            <p:cNvPr id="7648" name="Google Shape;7648;p79"/>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9"/>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79"/>
          <p:cNvGrpSpPr/>
          <p:nvPr/>
        </p:nvGrpSpPr>
        <p:grpSpPr>
          <a:xfrm>
            <a:off x="3091183" y="3625041"/>
            <a:ext cx="354341" cy="356205"/>
            <a:chOff x="-45673275" y="3937700"/>
            <a:chExt cx="299325" cy="300900"/>
          </a:xfrm>
        </p:grpSpPr>
        <p:sp>
          <p:nvSpPr>
            <p:cNvPr id="7651" name="Google Shape;7651;p79"/>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9"/>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9"/>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9"/>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9"/>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9"/>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79"/>
          <p:cNvGrpSpPr/>
          <p:nvPr/>
        </p:nvGrpSpPr>
        <p:grpSpPr>
          <a:xfrm>
            <a:off x="2205349" y="4117825"/>
            <a:ext cx="356205" cy="356205"/>
            <a:chOff x="-44512325" y="3176075"/>
            <a:chExt cx="300900" cy="300900"/>
          </a:xfrm>
        </p:grpSpPr>
        <p:sp>
          <p:nvSpPr>
            <p:cNvPr id="7658" name="Google Shape;7658;p79"/>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9"/>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9"/>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79"/>
          <p:cNvGrpSpPr/>
          <p:nvPr/>
        </p:nvGrpSpPr>
        <p:grpSpPr>
          <a:xfrm>
            <a:off x="2608689" y="1386849"/>
            <a:ext cx="354341" cy="354341"/>
            <a:chOff x="-49027775" y="3183175"/>
            <a:chExt cx="299325" cy="299325"/>
          </a:xfrm>
        </p:grpSpPr>
        <p:sp>
          <p:nvSpPr>
            <p:cNvPr id="7662" name="Google Shape;7662;p79"/>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9"/>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9"/>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9"/>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79"/>
          <p:cNvGrpSpPr/>
          <p:nvPr/>
        </p:nvGrpSpPr>
        <p:grpSpPr>
          <a:xfrm>
            <a:off x="2608230" y="1822251"/>
            <a:ext cx="355258" cy="357152"/>
            <a:chOff x="-49027775" y="3550975"/>
            <a:chExt cx="300100" cy="301700"/>
          </a:xfrm>
        </p:grpSpPr>
        <p:sp>
          <p:nvSpPr>
            <p:cNvPr id="7667" name="Google Shape;7667;p79"/>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9"/>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9"/>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9"/>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9"/>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9"/>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9"/>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9"/>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9"/>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9"/>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79"/>
          <p:cNvGrpSpPr/>
          <p:nvPr/>
        </p:nvGrpSpPr>
        <p:grpSpPr>
          <a:xfrm>
            <a:off x="2606306" y="2259310"/>
            <a:ext cx="359106" cy="355525"/>
            <a:chOff x="-49031025" y="3920175"/>
            <a:chExt cx="303350" cy="300325"/>
          </a:xfrm>
        </p:grpSpPr>
        <p:sp>
          <p:nvSpPr>
            <p:cNvPr id="7678" name="Google Shape;7678;p79"/>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9"/>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9"/>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9"/>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9"/>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9"/>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79"/>
          <p:cNvGrpSpPr/>
          <p:nvPr/>
        </p:nvGrpSpPr>
        <p:grpSpPr>
          <a:xfrm>
            <a:off x="1322411" y="2752344"/>
            <a:ext cx="356176" cy="354341"/>
            <a:chOff x="-47155575" y="3200500"/>
            <a:chExt cx="300875" cy="299325"/>
          </a:xfrm>
        </p:grpSpPr>
        <p:sp>
          <p:nvSpPr>
            <p:cNvPr id="7685" name="Google Shape;7685;p79"/>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9"/>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9"/>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9"/>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9"/>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9"/>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9"/>
          <p:cNvGrpSpPr/>
          <p:nvPr/>
        </p:nvGrpSpPr>
        <p:grpSpPr>
          <a:xfrm>
            <a:off x="1322870" y="3188692"/>
            <a:ext cx="355258" cy="355258"/>
            <a:chOff x="-47154800" y="3569100"/>
            <a:chExt cx="300100" cy="300100"/>
          </a:xfrm>
        </p:grpSpPr>
        <p:sp>
          <p:nvSpPr>
            <p:cNvPr id="7692" name="Google Shape;7692;p79"/>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9"/>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9"/>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9"/>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9"/>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9"/>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79"/>
          <p:cNvGrpSpPr/>
          <p:nvPr/>
        </p:nvGrpSpPr>
        <p:grpSpPr>
          <a:xfrm>
            <a:off x="1323343" y="3626905"/>
            <a:ext cx="354311" cy="353423"/>
            <a:chOff x="-47154000" y="3939275"/>
            <a:chExt cx="299300" cy="298550"/>
          </a:xfrm>
        </p:grpSpPr>
        <p:sp>
          <p:nvSpPr>
            <p:cNvPr id="7699" name="Google Shape;7699;p79"/>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9"/>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9"/>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9"/>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79"/>
          <p:cNvGrpSpPr/>
          <p:nvPr/>
        </p:nvGrpSpPr>
        <p:grpSpPr>
          <a:xfrm>
            <a:off x="3548633" y="2752344"/>
            <a:ext cx="312375" cy="354341"/>
            <a:chOff x="-45286550" y="3200500"/>
            <a:chExt cx="263875" cy="299325"/>
          </a:xfrm>
        </p:grpSpPr>
        <p:sp>
          <p:nvSpPr>
            <p:cNvPr id="7704" name="Google Shape;7704;p79"/>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9"/>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9"/>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9"/>
          <p:cNvGrpSpPr/>
          <p:nvPr/>
        </p:nvGrpSpPr>
        <p:grpSpPr>
          <a:xfrm>
            <a:off x="3548633" y="3189639"/>
            <a:ext cx="312375" cy="354311"/>
            <a:chOff x="-45286550" y="3569900"/>
            <a:chExt cx="263875" cy="299300"/>
          </a:xfrm>
        </p:grpSpPr>
        <p:sp>
          <p:nvSpPr>
            <p:cNvPr id="7708" name="Google Shape;7708;p79"/>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9"/>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9"/>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9"/>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9"/>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9"/>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79"/>
          <p:cNvGrpSpPr/>
          <p:nvPr/>
        </p:nvGrpSpPr>
        <p:grpSpPr>
          <a:xfrm>
            <a:off x="3559820" y="3625988"/>
            <a:ext cx="290001" cy="355258"/>
            <a:chOff x="-45277900" y="3938500"/>
            <a:chExt cx="244975" cy="300100"/>
          </a:xfrm>
        </p:grpSpPr>
        <p:sp>
          <p:nvSpPr>
            <p:cNvPr id="7715" name="Google Shape;7715;p79"/>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9"/>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9"/>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9"/>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79"/>
          <p:cNvGrpSpPr/>
          <p:nvPr/>
        </p:nvGrpSpPr>
        <p:grpSpPr>
          <a:xfrm>
            <a:off x="2645769" y="4095090"/>
            <a:ext cx="355258" cy="355258"/>
            <a:chOff x="-44502875" y="3576975"/>
            <a:chExt cx="300100" cy="300100"/>
          </a:xfrm>
        </p:grpSpPr>
        <p:sp>
          <p:nvSpPr>
            <p:cNvPr id="7720" name="Google Shape;7720;p79"/>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9"/>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9"/>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79"/>
          <p:cNvGrpSpPr/>
          <p:nvPr/>
        </p:nvGrpSpPr>
        <p:grpSpPr>
          <a:xfrm>
            <a:off x="4858981" y="1820745"/>
            <a:ext cx="356196" cy="354670"/>
            <a:chOff x="-13946200" y="3647075"/>
            <a:chExt cx="353650" cy="352100"/>
          </a:xfrm>
        </p:grpSpPr>
        <p:sp>
          <p:nvSpPr>
            <p:cNvPr id="7724" name="Google Shape;7724;p79"/>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9"/>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9"/>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9"/>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9"/>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9"/>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79"/>
          <p:cNvGrpSpPr/>
          <p:nvPr/>
        </p:nvGrpSpPr>
        <p:grpSpPr>
          <a:xfrm>
            <a:off x="6642374" y="1380228"/>
            <a:ext cx="357002" cy="354267"/>
            <a:chOff x="-12163025" y="3214275"/>
            <a:chExt cx="354450" cy="351700"/>
          </a:xfrm>
        </p:grpSpPr>
        <p:sp>
          <p:nvSpPr>
            <p:cNvPr id="7731" name="Google Shape;7731;p79"/>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9"/>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9"/>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79"/>
          <p:cNvGrpSpPr/>
          <p:nvPr/>
        </p:nvGrpSpPr>
        <p:grpSpPr>
          <a:xfrm>
            <a:off x="6643154" y="1819965"/>
            <a:ext cx="355441" cy="356232"/>
            <a:chOff x="-12160675" y="3647875"/>
            <a:chExt cx="352900" cy="353650"/>
          </a:xfrm>
        </p:grpSpPr>
        <p:sp>
          <p:nvSpPr>
            <p:cNvPr id="7735" name="Google Shape;7735;p79"/>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9"/>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9"/>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9"/>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9"/>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9"/>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9"/>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79"/>
          <p:cNvGrpSpPr/>
          <p:nvPr/>
        </p:nvGrpSpPr>
        <p:grpSpPr>
          <a:xfrm>
            <a:off x="6653870" y="2264421"/>
            <a:ext cx="354635" cy="356232"/>
            <a:chOff x="-12160675" y="4081850"/>
            <a:chExt cx="352100" cy="353650"/>
          </a:xfrm>
        </p:grpSpPr>
        <p:sp>
          <p:nvSpPr>
            <p:cNvPr id="7743" name="Google Shape;7743;p79"/>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9"/>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9"/>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9"/>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9"/>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9"/>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79"/>
          <p:cNvGrpSpPr/>
          <p:nvPr/>
        </p:nvGrpSpPr>
        <p:grpSpPr>
          <a:xfrm>
            <a:off x="4858836" y="2738864"/>
            <a:ext cx="355416" cy="355652"/>
            <a:chOff x="-10391650" y="3180600"/>
            <a:chExt cx="352875" cy="353075"/>
          </a:xfrm>
        </p:grpSpPr>
        <p:sp>
          <p:nvSpPr>
            <p:cNvPr id="7750" name="Google Shape;7750;p79"/>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9"/>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9"/>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9"/>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9"/>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9"/>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79"/>
          <p:cNvGrpSpPr/>
          <p:nvPr/>
        </p:nvGrpSpPr>
        <p:grpSpPr>
          <a:xfrm>
            <a:off x="4858835" y="3215662"/>
            <a:ext cx="354635" cy="353890"/>
            <a:chOff x="-10390875" y="3616350"/>
            <a:chExt cx="352100" cy="351325"/>
          </a:xfrm>
        </p:grpSpPr>
        <p:sp>
          <p:nvSpPr>
            <p:cNvPr id="7757" name="Google Shape;7757;p79"/>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9"/>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9"/>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79"/>
          <p:cNvGrpSpPr/>
          <p:nvPr/>
        </p:nvGrpSpPr>
        <p:grpSpPr>
          <a:xfrm>
            <a:off x="7525810" y="2740327"/>
            <a:ext cx="312585" cy="354670"/>
            <a:chOff x="-10370400" y="4049550"/>
            <a:chExt cx="310350" cy="352100"/>
          </a:xfrm>
        </p:grpSpPr>
        <p:sp>
          <p:nvSpPr>
            <p:cNvPr id="7761" name="Google Shape;7761;p79"/>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9"/>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9"/>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9"/>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9"/>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79"/>
          <p:cNvGrpSpPr/>
          <p:nvPr/>
        </p:nvGrpSpPr>
        <p:grpSpPr>
          <a:xfrm>
            <a:off x="6630066" y="2739268"/>
            <a:ext cx="379236" cy="354847"/>
            <a:chOff x="-8674650" y="3210975"/>
            <a:chExt cx="376525" cy="352275"/>
          </a:xfrm>
        </p:grpSpPr>
        <p:sp>
          <p:nvSpPr>
            <p:cNvPr id="7767" name="Google Shape;7767;p79"/>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9"/>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9"/>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9"/>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9"/>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9"/>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79"/>
          <p:cNvGrpSpPr/>
          <p:nvPr/>
        </p:nvGrpSpPr>
        <p:grpSpPr>
          <a:xfrm>
            <a:off x="5301563" y="1820745"/>
            <a:ext cx="356221" cy="354670"/>
            <a:chOff x="-13512225" y="3647075"/>
            <a:chExt cx="353675" cy="352100"/>
          </a:xfrm>
        </p:grpSpPr>
        <p:sp>
          <p:nvSpPr>
            <p:cNvPr id="7774" name="Google Shape;7774;p79"/>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9"/>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9"/>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9"/>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9"/>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9"/>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9"/>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9"/>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9"/>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9"/>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79"/>
          <p:cNvGrpSpPr/>
          <p:nvPr/>
        </p:nvGrpSpPr>
        <p:grpSpPr>
          <a:xfrm>
            <a:off x="5311876" y="2264811"/>
            <a:ext cx="356221" cy="355451"/>
            <a:chOff x="-13512225" y="4080275"/>
            <a:chExt cx="353675" cy="352875"/>
          </a:xfrm>
        </p:grpSpPr>
        <p:sp>
          <p:nvSpPr>
            <p:cNvPr id="7785" name="Google Shape;7785;p79"/>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9"/>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9"/>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9"/>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9"/>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9"/>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9"/>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9"/>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9"/>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9"/>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9"/>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79"/>
          <p:cNvGrpSpPr/>
          <p:nvPr/>
        </p:nvGrpSpPr>
        <p:grpSpPr>
          <a:xfrm>
            <a:off x="7084956" y="1412172"/>
            <a:ext cx="356196" cy="290379"/>
            <a:chOff x="-11728250" y="3245400"/>
            <a:chExt cx="353650" cy="288275"/>
          </a:xfrm>
        </p:grpSpPr>
        <p:sp>
          <p:nvSpPr>
            <p:cNvPr id="7797" name="Google Shape;7797;p79"/>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9"/>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9"/>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9"/>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9"/>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79"/>
          <p:cNvGrpSpPr/>
          <p:nvPr/>
        </p:nvGrpSpPr>
        <p:grpSpPr>
          <a:xfrm>
            <a:off x="7117464" y="2264811"/>
            <a:ext cx="311804" cy="355451"/>
            <a:chOff x="-11703850" y="4081850"/>
            <a:chExt cx="309575" cy="352875"/>
          </a:xfrm>
        </p:grpSpPr>
        <p:sp>
          <p:nvSpPr>
            <p:cNvPr id="7803" name="Google Shape;7803;p79"/>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9"/>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9"/>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9"/>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9"/>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9"/>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9"/>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9"/>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79"/>
          <p:cNvGrpSpPr/>
          <p:nvPr/>
        </p:nvGrpSpPr>
        <p:grpSpPr>
          <a:xfrm>
            <a:off x="5306120" y="2738964"/>
            <a:ext cx="357002" cy="355451"/>
            <a:chOff x="-9958475" y="3180025"/>
            <a:chExt cx="354450" cy="352875"/>
          </a:xfrm>
        </p:grpSpPr>
        <p:sp>
          <p:nvSpPr>
            <p:cNvPr id="7812" name="Google Shape;7812;p79"/>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9"/>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9"/>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79"/>
          <p:cNvGrpSpPr/>
          <p:nvPr/>
        </p:nvGrpSpPr>
        <p:grpSpPr>
          <a:xfrm>
            <a:off x="5315247" y="3214945"/>
            <a:ext cx="337966" cy="355325"/>
            <a:chOff x="-9949025" y="3615575"/>
            <a:chExt cx="335550" cy="352750"/>
          </a:xfrm>
        </p:grpSpPr>
        <p:sp>
          <p:nvSpPr>
            <p:cNvPr id="7816" name="Google Shape;7816;p79"/>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9"/>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9"/>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79"/>
          <p:cNvGrpSpPr/>
          <p:nvPr/>
        </p:nvGrpSpPr>
        <p:grpSpPr>
          <a:xfrm>
            <a:off x="7950093" y="2738451"/>
            <a:ext cx="360175" cy="358423"/>
            <a:chOff x="-9961625" y="4048175"/>
            <a:chExt cx="357600" cy="355825"/>
          </a:xfrm>
        </p:grpSpPr>
        <p:sp>
          <p:nvSpPr>
            <p:cNvPr id="7820" name="Google Shape;7820;p79"/>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9"/>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9"/>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9"/>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9"/>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9"/>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79"/>
          <p:cNvGrpSpPr/>
          <p:nvPr/>
        </p:nvGrpSpPr>
        <p:grpSpPr>
          <a:xfrm>
            <a:off x="6636814" y="3213963"/>
            <a:ext cx="364959" cy="357289"/>
            <a:chOff x="-8680950" y="3624225"/>
            <a:chExt cx="362350" cy="354700"/>
          </a:xfrm>
        </p:grpSpPr>
        <p:sp>
          <p:nvSpPr>
            <p:cNvPr id="7827" name="Google Shape;7827;p79"/>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9"/>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9"/>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9"/>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9"/>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9"/>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79"/>
          <p:cNvGrpSpPr/>
          <p:nvPr/>
        </p:nvGrpSpPr>
        <p:grpSpPr>
          <a:xfrm>
            <a:off x="5773058" y="1379624"/>
            <a:ext cx="313365" cy="355476"/>
            <a:chOff x="-13056975" y="3212300"/>
            <a:chExt cx="311125" cy="352900"/>
          </a:xfrm>
        </p:grpSpPr>
        <p:sp>
          <p:nvSpPr>
            <p:cNvPr id="7834" name="Google Shape;7834;p79"/>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9"/>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9"/>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9"/>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79"/>
          <p:cNvGrpSpPr/>
          <p:nvPr/>
        </p:nvGrpSpPr>
        <p:grpSpPr>
          <a:xfrm>
            <a:off x="5750446" y="1820418"/>
            <a:ext cx="358588" cy="355325"/>
            <a:chOff x="-13077450" y="3647075"/>
            <a:chExt cx="356025" cy="352750"/>
          </a:xfrm>
        </p:grpSpPr>
        <p:sp>
          <p:nvSpPr>
            <p:cNvPr id="7839" name="Google Shape;7839;p79"/>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9"/>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9"/>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79"/>
          <p:cNvGrpSpPr/>
          <p:nvPr/>
        </p:nvGrpSpPr>
        <p:grpSpPr>
          <a:xfrm>
            <a:off x="5761552" y="2264018"/>
            <a:ext cx="357002" cy="357037"/>
            <a:chOff x="-13079025" y="4079475"/>
            <a:chExt cx="354450" cy="354450"/>
          </a:xfrm>
        </p:grpSpPr>
        <p:sp>
          <p:nvSpPr>
            <p:cNvPr id="7843" name="Google Shape;7843;p79"/>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9"/>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9"/>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9"/>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79"/>
          <p:cNvGrpSpPr/>
          <p:nvPr/>
        </p:nvGrpSpPr>
        <p:grpSpPr>
          <a:xfrm>
            <a:off x="7534619" y="1380027"/>
            <a:ext cx="356221" cy="354670"/>
            <a:chOff x="-11292700" y="3213875"/>
            <a:chExt cx="353675" cy="352100"/>
          </a:xfrm>
        </p:grpSpPr>
        <p:sp>
          <p:nvSpPr>
            <p:cNvPr id="7848" name="Google Shape;7848;p79"/>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9"/>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9"/>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9"/>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9"/>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9"/>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9"/>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79"/>
          <p:cNvGrpSpPr/>
          <p:nvPr/>
        </p:nvGrpSpPr>
        <p:grpSpPr>
          <a:xfrm>
            <a:off x="7528677" y="1819965"/>
            <a:ext cx="368106" cy="356232"/>
            <a:chOff x="-11299000" y="3647875"/>
            <a:chExt cx="365475" cy="353650"/>
          </a:xfrm>
        </p:grpSpPr>
        <p:sp>
          <p:nvSpPr>
            <p:cNvPr id="7856" name="Google Shape;7856;p79"/>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9"/>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9"/>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9"/>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9"/>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9"/>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79"/>
          <p:cNvGrpSpPr/>
          <p:nvPr/>
        </p:nvGrpSpPr>
        <p:grpSpPr>
          <a:xfrm>
            <a:off x="7544139" y="2275916"/>
            <a:ext cx="357808" cy="333240"/>
            <a:chOff x="-11295075" y="4092875"/>
            <a:chExt cx="355250" cy="330825"/>
          </a:xfrm>
        </p:grpSpPr>
        <p:sp>
          <p:nvSpPr>
            <p:cNvPr id="7863" name="Google Shape;7863;p79"/>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9"/>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9"/>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9"/>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9"/>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79"/>
          <p:cNvGrpSpPr/>
          <p:nvPr/>
        </p:nvGrpSpPr>
        <p:grpSpPr>
          <a:xfrm>
            <a:off x="5769739" y="2738964"/>
            <a:ext cx="312585" cy="355451"/>
            <a:chOff x="-9500075" y="3180800"/>
            <a:chExt cx="310350" cy="352875"/>
          </a:xfrm>
        </p:grpSpPr>
        <p:sp>
          <p:nvSpPr>
            <p:cNvPr id="7869" name="Google Shape;7869;p79"/>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9"/>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9"/>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9"/>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9"/>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9"/>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9"/>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9"/>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9"/>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79"/>
          <p:cNvGrpSpPr/>
          <p:nvPr/>
        </p:nvGrpSpPr>
        <p:grpSpPr>
          <a:xfrm>
            <a:off x="5747530" y="3214479"/>
            <a:ext cx="356221" cy="356257"/>
            <a:chOff x="-9523700" y="3614000"/>
            <a:chExt cx="353675" cy="353675"/>
          </a:xfrm>
        </p:grpSpPr>
        <p:sp>
          <p:nvSpPr>
            <p:cNvPr id="7879" name="Google Shape;7879;p79"/>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9"/>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9"/>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9"/>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9"/>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9"/>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9"/>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9"/>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9"/>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9"/>
          <p:cNvGrpSpPr/>
          <p:nvPr/>
        </p:nvGrpSpPr>
        <p:grpSpPr>
          <a:xfrm>
            <a:off x="7532481" y="3237121"/>
            <a:ext cx="356221" cy="354670"/>
            <a:chOff x="-9523700" y="4049550"/>
            <a:chExt cx="353675" cy="352100"/>
          </a:xfrm>
        </p:grpSpPr>
        <p:sp>
          <p:nvSpPr>
            <p:cNvPr id="7889" name="Google Shape;7889;p79"/>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9"/>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9"/>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9"/>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9"/>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9"/>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9"/>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79"/>
          <p:cNvGrpSpPr/>
          <p:nvPr/>
        </p:nvGrpSpPr>
        <p:grpSpPr>
          <a:xfrm>
            <a:off x="7088596" y="3237094"/>
            <a:ext cx="357002" cy="311029"/>
            <a:chOff x="-8209150" y="3659675"/>
            <a:chExt cx="354450" cy="308775"/>
          </a:xfrm>
        </p:grpSpPr>
        <p:sp>
          <p:nvSpPr>
            <p:cNvPr id="7897" name="Google Shape;7897;p79"/>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9"/>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9"/>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9"/>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9"/>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9"/>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79"/>
          <p:cNvGrpSpPr/>
          <p:nvPr/>
        </p:nvGrpSpPr>
        <p:grpSpPr>
          <a:xfrm>
            <a:off x="6202157" y="2266007"/>
            <a:ext cx="356221" cy="353059"/>
            <a:chOff x="-12643475" y="4081850"/>
            <a:chExt cx="353675" cy="350500"/>
          </a:xfrm>
        </p:grpSpPr>
        <p:sp>
          <p:nvSpPr>
            <p:cNvPr id="7904" name="Google Shape;7904;p79"/>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9"/>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9"/>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9"/>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8" name="Google Shape;7908;p79"/>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9" name="Google Shape;7909;p79"/>
          <p:cNvGrpSpPr/>
          <p:nvPr/>
        </p:nvGrpSpPr>
        <p:grpSpPr>
          <a:xfrm>
            <a:off x="7984757" y="2275916"/>
            <a:ext cx="356221" cy="333240"/>
            <a:chOff x="-10858725" y="4092875"/>
            <a:chExt cx="353675" cy="330825"/>
          </a:xfrm>
        </p:grpSpPr>
        <p:sp>
          <p:nvSpPr>
            <p:cNvPr id="7910" name="Google Shape;7910;p79"/>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9"/>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9"/>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9"/>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9"/>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9"/>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79"/>
          <p:cNvGrpSpPr/>
          <p:nvPr/>
        </p:nvGrpSpPr>
        <p:grpSpPr>
          <a:xfrm>
            <a:off x="6243280" y="3214882"/>
            <a:ext cx="252278" cy="355451"/>
            <a:chOff x="-9039300" y="3614000"/>
            <a:chExt cx="250475" cy="352875"/>
          </a:xfrm>
        </p:grpSpPr>
        <p:sp>
          <p:nvSpPr>
            <p:cNvPr id="7917" name="Google Shape;7917;p79"/>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9"/>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79"/>
          <p:cNvGrpSpPr/>
          <p:nvPr/>
        </p:nvGrpSpPr>
        <p:grpSpPr>
          <a:xfrm>
            <a:off x="7975246" y="3237121"/>
            <a:ext cx="354635" cy="354670"/>
            <a:chOff x="-9088150" y="4049550"/>
            <a:chExt cx="352100" cy="352100"/>
          </a:xfrm>
        </p:grpSpPr>
        <p:sp>
          <p:nvSpPr>
            <p:cNvPr id="7920" name="Google Shape;7920;p79"/>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9"/>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9"/>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9"/>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9"/>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9"/>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79"/>
          <p:cNvGrpSpPr/>
          <p:nvPr/>
        </p:nvGrpSpPr>
        <p:grpSpPr>
          <a:xfrm>
            <a:off x="7109610" y="2739354"/>
            <a:ext cx="315757" cy="354670"/>
            <a:chOff x="-8191825" y="3174500"/>
            <a:chExt cx="313500" cy="352100"/>
          </a:xfrm>
        </p:grpSpPr>
        <p:sp>
          <p:nvSpPr>
            <p:cNvPr id="7927" name="Google Shape;7927;p79"/>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9"/>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9"/>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79"/>
          <p:cNvGrpSpPr/>
          <p:nvPr/>
        </p:nvGrpSpPr>
        <p:grpSpPr>
          <a:xfrm>
            <a:off x="4858968" y="1379875"/>
            <a:ext cx="356221" cy="354973"/>
            <a:chOff x="-13947000" y="3212800"/>
            <a:chExt cx="353675" cy="352400"/>
          </a:xfrm>
        </p:grpSpPr>
        <p:sp>
          <p:nvSpPr>
            <p:cNvPr id="7931" name="Google Shape;7931;p79"/>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9"/>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3" name="Google Shape;7933;p79"/>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4" name="Google Shape;7934;p79"/>
          <p:cNvGrpSpPr/>
          <p:nvPr/>
        </p:nvGrpSpPr>
        <p:grpSpPr>
          <a:xfrm>
            <a:off x="5301563" y="1379233"/>
            <a:ext cx="356221" cy="356257"/>
            <a:chOff x="-13512225" y="3211525"/>
            <a:chExt cx="353675" cy="353675"/>
          </a:xfrm>
        </p:grpSpPr>
        <p:sp>
          <p:nvSpPr>
            <p:cNvPr id="7935" name="Google Shape;7935;p79"/>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9"/>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9"/>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9"/>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9"/>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79"/>
          <p:cNvGrpSpPr/>
          <p:nvPr/>
        </p:nvGrpSpPr>
        <p:grpSpPr>
          <a:xfrm>
            <a:off x="6191845" y="1379624"/>
            <a:ext cx="356221" cy="355476"/>
            <a:chOff x="-12643475" y="3212300"/>
            <a:chExt cx="353675" cy="352900"/>
          </a:xfrm>
        </p:grpSpPr>
        <p:sp>
          <p:nvSpPr>
            <p:cNvPr id="7941" name="Google Shape;7941;p79"/>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9"/>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9"/>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9"/>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9"/>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9"/>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9"/>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9"/>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9"/>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79"/>
          <p:cNvGrpSpPr/>
          <p:nvPr/>
        </p:nvGrpSpPr>
        <p:grpSpPr>
          <a:xfrm>
            <a:off x="6191845" y="1831398"/>
            <a:ext cx="356221" cy="333366"/>
            <a:chOff x="-12643475" y="3657325"/>
            <a:chExt cx="353675" cy="330950"/>
          </a:xfrm>
        </p:grpSpPr>
        <p:sp>
          <p:nvSpPr>
            <p:cNvPr id="7951" name="Google Shape;7951;p79"/>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9"/>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9"/>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9"/>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9"/>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9"/>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79"/>
          <p:cNvGrpSpPr/>
          <p:nvPr/>
        </p:nvGrpSpPr>
        <p:grpSpPr>
          <a:xfrm>
            <a:off x="7974847" y="1380027"/>
            <a:ext cx="355416" cy="354670"/>
            <a:chOff x="-10857925" y="3213875"/>
            <a:chExt cx="352875" cy="352100"/>
          </a:xfrm>
        </p:grpSpPr>
        <p:sp>
          <p:nvSpPr>
            <p:cNvPr id="7958" name="Google Shape;7958;p79"/>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9"/>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9"/>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9"/>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9"/>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9"/>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9"/>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9"/>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9"/>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9"/>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79"/>
          <p:cNvGrpSpPr/>
          <p:nvPr/>
        </p:nvGrpSpPr>
        <p:grpSpPr>
          <a:xfrm>
            <a:off x="6191762" y="2739455"/>
            <a:ext cx="356096" cy="354469"/>
            <a:chOff x="-9089725" y="3180200"/>
            <a:chExt cx="353550" cy="351900"/>
          </a:xfrm>
        </p:grpSpPr>
        <p:sp>
          <p:nvSpPr>
            <p:cNvPr id="7969" name="Google Shape;7969;p79"/>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9"/>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9"/>
          <p:cNvGrpSpPr/>
          <p:nvPr/>
        </p:nvGrpSpPr>
        <p:grpSpPr>
          <a:xfrm>
            <a:off x="7083760" y="1819260"/>
            <a:ext cx="358588" cy="357642"/>
            <a:chOff x="7083760" y="1971660"/>
            <a:chExt cx="358588" cy="357642"/>
          </a:xfrm>
        </p:grpSpPr>
        <p:sp>
          <p:nvSpPr>
            <p:cNvPr id="7972" name="Google Shape;7972;p79"/>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9"/>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9"/>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9"/>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9"/>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9"/>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9"/>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9"/>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9"/>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9"/>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9"/>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9"/>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4" name="Google Shape;7984;p79"/>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985" name="Google Shape;7985;p79"/>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89"/>
        <p:cNvGrpSpPr/>
        <p:nvPr/>
      </p:nvGrpSpPr>
      <p:grpSpPr>
        <a:xfrm>
          <a:off x="0" y="0"/>
          <a:ext cx="0" cy="0"/>
          <a:chOff x="0" y="0"/>
          <a:chExt cx="0" cy="0"/>
        </a:xfrm>
      </p:grpSpPr>
      <p:sp>
        <p:nvSpPr>
          <p:cNvPr id="7990" name="Google Shape;7990;p80"/>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1" name="Google Shape;7991;p80"/>
          <p:cNvGrpSpPr/>
          <p:nvPr/>
        </p:nvGrpSpPr>
        <p:grpSpPr>
          <a:xfrm>
            <a:off x="748855" y="2243507"/>
            <a:ext cx="452798" cy="449473"/>
            <a:chOff x="-21322300" y="3693325"/>
            <a:chExt cx="306400" cy="304150"/>
          </a:xfrm>
        </p:grpSpPr>
        <p:sp>
          <p:nvSpPr>
            <p:cNvPr id="7992" name="Google Shape;7992;p80"/>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0"/>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0"/>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0"/>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80"/>
          <p:cNvGrpSpPr/>
          <p:nvPr/>
        </p:nvGrpSpPr>
        <p:grpSpPr>
          <a:xfrm>
            <a:off x="748263" y="2810244"/>
            <a:ext cx="453980" cy="422540"/>
            <a:chOff x="-21322300" y="4077125"/>
            <a:chExt cx="307200" cy="285925"/>
          </a:xfrm>
        </p:grpSpPr>
        <p:sp>
          <p:nvSpPr>
            <p:cNvPr id="7997" name="Google Shape;7997;p80"/>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0"/>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0"/>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0"/>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0"/>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0"/>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0"/>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0"/>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0"/>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0"/>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0"/>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0"/>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80"/>
          <p:cNvGrpSpPr/>
          <p:nvPr/>
        </p:nvGrpSpPr>
        <p:grpSpPr>
          <a:xfrm>
            <a:off x="3525440" y="1689128"/>
            <a:ext cx="451653" cy="450212"/>
            <a:chOff x="-19394200" y="3333800"/>
            <a:chExt cx="305625" cy="304650"/>
          </a:xfrm>
        </p:grpSpPr>
        <p:sp>
          <p:nvSpPr>
            <p:cNvPr id="8010" name="Google Shape;8010;p80"/>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0"/>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0"/>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0"/>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0"/>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0"/>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0"/>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0"/>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0"/>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80"/>
          <p:cNvGrpSpPr/>
          <p:nvPr/>
        </p:nvGrpSpPr>
        <p:grpSpPr>
          <a:xfrm>
            <a:off x="3524276" y="2243580"/>
            <a:ext cx="453980" cy="449325"/>
            <a:chOff x="-19396575" y="3708500"/>
            <a:chExt cx="307200" cy="304050"/>
          </a:xfrm>
        </p:grpSpPr>
        <p:sp>
          <p:nvSpPr>
            <p:cNvPr id="8020" name="Google Shape;8020;p80"/>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0"/>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0"/>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80"/>
          <p:cNvGrpSpPr/>
          <p:nvPr/>
        </p:nvGrpSpPr>
        <p:grpSpPr>
          <a:xfrm>
            <a:off x="3518457" y="2796461"/>
            <a:ext cx="465618" cy="450101"/>
            <a:chOff x="-19394200" y="4084200"/>
            <a:chExt cx="315075" cy="304575"/>
          </a:xfrm>
        </p:grpSpPr>
        <p:sp>
          <p:nvSpPr>
            <p:cNvPr id="8024" name="Google Shape;8024;p80"/>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0"/>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0"/>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0"/>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0"/>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0"/>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80"/>
          <p:cNvGrpSpPr/>
          <p:nvPr/>
        </p:nvGrpSpPr>
        <p:grpSpPr>
          <a:xfrm>
            <a:off x="6324167" y="1689001"/>
            <a:ext cx="400447" cy="450470"/>
            <a:chOff x="-17526750" y="3309200"/>
            <a:chExt cx="270975" cy="304825"/>
          </a:xfrm>
        </p:grpSpPr>
        <p:sp>
          <p:nvSpPr>
            <p:cNvPr id="8031" name="Google Shape;8031;p80"/>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0"/>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0"/>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0"/>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0"/>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80"/>
          <p:cNvGrpSpPr/>
          <p:nvPr/>
        </p:nvGrpSpPr>
        <p:grpSpPr>
          <a:xfrm>
            <a:off x="6300319" y="2244173"/>
            <a:ext cx="448143" cy="448143"/>
            <a:chOff x="-17542500" y="3684100"/>
            <a:chExt cx="303250" cy="303250"/>
          </a:xfrm>
        </p:grpSpPr>
        <p:sp>
          <p:nvSpPr>
            <p:cNvPr id="8037" name="Google Shape;8037;p80"/>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0"/>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0"/>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0"/>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0"/>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0"/>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0"/>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80"/>
          <p:cNvGrpSpPr/>
          <p:nvPr/>
        </p:nvGrpSpPr>
        <p:grpSpPr>
          <a:xfrm>
            <a:off x="6299728" y="2810817"/>
            <a:ext cx="449325" cy="421395"/>
            <a:chOff x="-17542500" y="4068450"/>
            <a:chExt cx="304050" cy="285150"/>
          </a:xfrm>
        </p:grpSpPr>
        <p:sp>
          <p:nvSpPr>
            <p:cNvPr id="8045" name="Google Shape;8045;p80"/>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0"/>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0"/>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0"/>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0"/>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0"/>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80"/>
          <p:cNvGrpSpPr/>
          <p:nvPr/>
        </p:nvGrpSpPr>
        <p:grpSpPr>
          <a:xfrm>
            <a:off x="3530150" y="3342211"/>
            <a:ext cx="343404" cy="449325"/>
            <a:chOff x="-15652200" y="3335975"/>
            <a:chExt cx="232375" cy="304050"/>
          </a:xfrm>
        </p:grpSpPr>
        <p:sp>
          <p:nvSpPr>
            <p:cNvPr id="8052" name="Google Shape;8052;p80"/>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0"/>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0"/>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0"/>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0"/>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0"/>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0"/>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0"/>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0"/>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80"/>
          <p:cNvGrpSpPr/>
          <p:nvPr/>
        </p:nvGrpSpPr>
        <p:grpSpPr>
          <a:xfrm>
            <a:off x="1304064" y="2243729"/>
            <a:ext cx="449325" cy="449030"/>
            <a:chOff x="-20945825" y="3692175"/>
            <a:chExt cx="304050" cy="303850"/>
          </a:xfrm>
        </p:grpSpPr>
        <p:sp>
          <p:nvSpPr>
            <p:cNvPr id="8062" name="Google Shape;8062;p80"/>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0"/>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0"/>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0"/>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80"/>
          <p:cNvGrpSpPr/>
          <p:nvPr/>
        </p:nvGrpSpPr>
        <p:grpSpPr>
          <a:xfrm>
            <a:off x="4110888" y="1689848"/>
            <a:ext cx="372516" cy="448771"/>
            <a:chOff x="-18994100" y="3334775"/>
            <a:chExt cx="252075" cy="303675"/>
          </a:xfrm>
        </p:grpSpPr>
        <p:sp>
          <p:nvSpPr>
            <p:cNvPr id="8067" name="Google Shape;8067;p80"/>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0"/>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0"/>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0"/>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80"/>
          <p:cNvGrpSpPr/>
          <p:nvPr/>
        </p:nvGrpSpPr>
        <p:grpSpPr>
          <a:xfrm>
            <a:off x="4125445" y="2244743"/>
            <a:ext cx="343404" cy="446998"/>
            <a:chOff x="-18983850" y="3710075"/>
            <a:chExt cx="232375" cy="302475"/>
          </a:xfrm>
        </p:grpSpPr>
        <p:sp>
          <p:nvSpPr>
            <p:cNvPr id="8072" name="Google Shape;8072;p80"/>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0"/>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0"/>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0"/>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80"/>
          <p:cNvGrpSpPr/>
          <p:nvPr/>
        </p:nvGrpSpPr>
        <p:grpSpPr>
          <a:xfrm>
            <a:off x="1303491" y="1689573"/>
            <a:ext cx="450470" cy="449325"/>
            <a:chOff x="-20946600" y="3317850"/>
            <a:chExt cx="304825" cy="304050"/>
          </a:xfrm>
        </p:grpSpPr>
        <p:sp>
          <p:nvSpPr>
            <p:cNvPr id="8077" name="Google Shape;8077;p80"/>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0"/>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0"/>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80"/>
          <p:cNvGrpSpPr/>
          <p:nvPr/>
        </p:nvGrpSpPr>
        <p:grpSpPr>
          <a:xfrm>
            <a:off x="1329667" y="2797442"/>
            <a:ext cx="398119" cy="448143"/>
            <a:chOff x="-20930075" y="4066100"/>
            <a:chExt cx="269400" cy="303250"/>
          </a:xfrm>
        </p:grpSpPr>
        <p:sp>
          <p:nvSpPr>
            <p:cNvPr id="8081" name="Google Shape;8081;p80"/>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0"/>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80"/>
          <p:cNvGrpSpPr/>
          <p:nvPr/>
        </p:nvGrpSpPr>
        <p:grpSpPr>
          <a:xfrm>
            <a:off x="4071911" y="2797422"/>
            <a:ext cx="450470" cy="448180"/>
            <a:chOff x="-19020075" y="4084200"/>
            <a:chExt cx="304825" cy="303275"/>
          </a:xfrm>
        </p:grpSpPr>
        <p:sp>
          <p:nvSpPr>
            <p:cNvPr id="8084" name="Google Shape;8084;p80"/>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0"/>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0"/>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0"/>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0"/>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0"/>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0"/>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0"/>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0"/>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80"/>
          <p:cNvGrpSpPr/>
          <p:nvPr/>
        </p:nvGrpSpPr>
        <p:grpSpPr>
          <a:xfrm>
            <a:off x="6889176" y="1689001"/>
            <a:ext cx="396937" cy="450470"/>
            <a:chOff x="-17149475" y="3309200"/>
            <a:chExt cx="268600" cy="304825"/>
          </a:xfrm>
        </p:grpSpPr>
        <p:sp>
          <p:nvSpPr>
            <p:cNvPr id="8094" name="Google Shape;8094;p80"/>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0"/>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80"/>
          <p:cNvGrpSpPr/>
          <p:nvPr/>
        </p:nvGrpSpPr>
        <p:grpSpPr>
          <a:xfrm>
            <a:off x="6862982" y="2258120"/>
            <a:ext cx="449325" cy="420249"/>
            <a:chOff x="-17168375" y="3692750"/>
            <a:chExt cx="304050" cy="284375"/>
          </a:xfrm>
        </p:grpSpPr>
        <p:sp>
          <p:nvSpPr>
            <p:cNvPr id="8097" name="Google Shape;8097;p80"/>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0"/>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0"/>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0"/>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0"/>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0"/>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0"/>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80"/>
          <p:cNvGrpSpPr/>
          <p:nvPr/>
        </p:nvGrpSpPr>
        <p:grpSpPr>
          <a:xfrm>
            <a:off x="6859491" y="2796852"/>
            <a:ext cx="456308" cy="449325"/>
            <a:chOff x="-17170750" y="4058800"/>
            <a:chExt cx="308775" cy="304050"/>
          </a:xfrm>
        </p:grpSpPr>
        <p:sp>
          <p:nvSpPr>
            <p:cNvPr id="8105" name="Google Shape;8105;p80"/>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0"/>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0"/>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0"/>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0"/>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0"/>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0"/>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0"/>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0"/>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0"/>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0"/>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0"/>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0"/>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0"/>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0"/>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0"/>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0"/>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80"/>
          <p:cNvGrpSpPr/>
          <p:nvPr/>
        </p:nvGrpSpPr>
        <p:grpSpPr>
          <a:xfrm>
            <a:off x="5721388" y="3343358"/>
            <a:ext cx="450470" cy="446998"/>
            <a:chOff x="-15688425" y="3707725"/>
            <a:chExt cx="304825" cy="302475"/>
          </a:xfrm>
        </p:grpSpPr>
        <p:sp>
          <p:nvSpPr>
            <p:cNvPr id="8123" name="Google Shape;8123;p80"/>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0"/>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0"/>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0"/>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0"/>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0"/>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80"/>
          <p:cNvGrpSpPr/>
          <p:nvPr/>
        </p:nvGrpSpPr>
        <p:grpSpPr>
          <a:xfrm>
            <a:off x="1865544" y="1690441"/>
            <a:ext cx="451653" cy="447589"/>
            <a:chOff x="-20572500" y="3319025"/>
            <a:chExt cx="305625" cy="302875"/>
          </a:xfrm>
        </p:grpSpPr>
        <p:sp>
          <p:nvSpPr>
            <p:cNvPr id="8130" name="Google Shape;8130;p80"/>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0"/>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80"/>
          <p:cNvGrpSpPr/>
          <p:nvPr/>
        </p:nvGrpSpPr>
        <p:grpSpPr>
          <a:xfrm>
            <a:off x="1866708" y="2305410"/>
            <a:ext cx="449325" cy="325670"/>
            <a:chOff x="-20571700" y="3722875"/>
            <a:chExt cx="304050" cy="220375"/>
          </a:xfrm>
        </p:grpSpPr>
        <p:sp>
          <p:nvSpPr>
            <p:cNvPr id="8133" name="Google Shape;8133;p80"/>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0"/>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0"/>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0"/>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0"/>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0"/>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0"/>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80"/>
          <p:cNvGrpSpPr/>
          <p:nvPr/>
        </p:nvGrpSpPr>
        <p:grpSpPr>
          <a:xfrm>
            <a:off x="1866135" y="2796278"/>
            <a:ext cx="450470" cy="450470"/>
            <a:chOff x="-20571700" y="4066875"/>
            <a:chExt cx="304825" cy="304825"/>
          </a:xfrm>
        </p:grpSpPr>
        <p:sp>
          <p:nvSpPr>
            <p:cNvPr id="8141" name="Google Shape;8141;p80"/>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0"/>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0"/>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0"/>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0"/>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0"/>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80"/>
          <p:cNvGrpSpPr/>
          <p:nvPr/>
        </p:nvGrpSpPr>
        <p:grpSpPr>
          <a:xfrm>
            <a:off x="4632837" y="1688259"/>
            <a:ext cx="453980" cy="451948"/>
            <a:chOff x="-18645175" y="3334200"/>
            <a:chExt cx="307200" cy="305825"/>
          </a:xfrm>
        </p:grpSpPr>
        <p:sp>
          <p:nvSpPr>
            <p:cNvPr id="8148" name="Google Shape;8148;p80"/>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0"/>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0"/>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0"/>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0"/>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80"/>
          <p:cNvGrpSpPr/>
          <p:nvPr/>
        </p:nvGrpSpPr>
        <p:grpSpPr>
          <a:xfrm>
            <a:off x="4633429" y="2242989"/>
            <a:ext cx="452798" cy="450507"/>
            <a:chOff x="-18645175" y="3708500"/>
            <a:chExt cx="306400" cy="304850"/>
          </a:xfrm>
        </p:grpSpPr>
        <p:sp>
          <p:nvSpPr>
            <p:cNvPr id="8154" name="Google Shape;8154;p80"/>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0"/>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0"/>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0"/>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0"/>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0"/>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0"/>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80"/>
          <p:cNvGrpSpPr/>
          <p:nvPr/>
        </p:nvGrpSpPr>
        <p:grpSpPr>
          <a:xfrm>
            <a:off x="4631101" y="2795630"/>
            <a:ext cx="457453" cy="451763"/>
            <a:chOff x="-18647525" y="4082625"/>
            <a:chExt cx="309550" cy="305700"/>
          </a:xfrm>
        </p:grpSpPr>
        <p:sp>
          <p:nvSpPr>
            <p:cNvPr id="8162" name="Google Shape;8162;p80"/>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0"/>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0"/>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0"/>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80"/>
          <p:cNvGrpSpPr/>
          <p:nvPr/>
        </p:nvGrpSpPr>
        <p:grpSpPr>
          <a:xfrm>
            <a:off x="7441485" y="1689592"/>
            <a:ext cx="395755" cy="449288"/>
            <a:chOff x="-16775350" y="3309200"/>
            <a:chExt cx="267800" cy="304025"/>
          </a:xfrm>
        </p:grpSpPr>
        <p:sp>
          <p:nvSpPr>
            <p:cNvPr id="8167" name="Google Shape;8167;p80"/>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0"/>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0"/>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80"/>
          <p:cNvGrpSpPr/>
          <p:nvPr/>
        </p:nvGrpSpPr>
        <p:grpSpPr>
          <a:xfrm>
            <a:off x="7441485" y="2241827"/>
            <a:ext cx="395755" cy="452835"/>
            <a:chOff x="-16775350" y="3683300"/>
            <a:chExt cx="267800" cy="306425"/>
          </a:xfrm>
        </p:grpSpPr>
        <p:sp>
          <p:nvSpPr>
            <p:cNvPr id="8171" name="Google Shape;8171;p80"/>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0"/>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0"/>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80"/>
          <p:cNvGrpSpPr/>
          <p:nvPr/>
        </p:nvGrpSpPr>
        <p:grpSpPr>
          <a:xfrm>
            <a:off x="7413536" y="2796870"/>
            <a:ext cx="451653" cy="449288"/>
            <a:chOff x="-16794250" y="4058225"/>
            <a:chExt cx="305625" cy="304025"/>
          </a:xfrm>
        </p:grpSpPr>
        <p:sp>
          <p:nvSpPr>
            <p:cNvPr id="8175" name="Google Shape;8175;p80"/>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0"/>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0"/>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0"/>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0"/>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0"/>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0"/>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0"/>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0"/>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4" name="Google Shape;8184;p80"/>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5" name="Google Shape;8185;p80"/>
          <p:cNvGrpSpPr/>
          <p:nvPr/>
        </p:nvGrpSpPr>
        <p:grpSpPr>
          <a:xfrm>
            <a:off x="2414953" y="1689573"/>
            <a:ext cx="457453" cy="449325"/>
            <a:chOff x="-20199150" y="3317850"/>
            <a:chExt cx="309550" cy="304050"/>
          </a:xfrm>
        </p:grpSpPr>
        <p:sp>
          <p:nvSpPr>
            <p:cNvPr id="8186" name="Google Shape;8186;p80"/>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0"/>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0"/>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0"/>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0"/>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0"/>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0"/>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80"/>
          <p:cNvGrpSpPr/>
          <p:nvPr/>
        </p:nvGrpSpPr>
        <p:grpSpPr>
          <a:xfrm>
            <a:off x="2417281" y="2242861"/>
            <a:ext cx="452798" cy="450766"/>
            <a:chOff x="-20199150" y="3693150"/>
            <a:chExt cx="306400" cy="305025"/>
          </a:xfrm>
        </p:grpSpPr>
        <p:sp>
          <p:nvSpPr>
            <p:cNvPr id="8194" name="Google Shape;8194;p80"/>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0"/>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0"/>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0"/>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0"/>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0"/>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80"/>
          <p:cNvGrpSpPr/>
          <p:nvPr/>
        </p:nvGrpSpPr>
        <p:grpSpPr>
          <a:xfrm>
            <a:off x="2417854" y="2795687"/>
            <a:ext cx="451653" cy="451653"/>
            <a:chOff x="-20197575" y="4066875"/>
            <a:chExt cx="305625" cy="305625"/>
          </a:xfrm>
        </p:grpSpPr>
        <p:sp>
          <p:nvSpPr>
            <p:cNvPr id="8201" name="Google Shape;8201;p80"/>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0"/>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0"/>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0"/>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0"/>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0"/>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0"/>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0"/>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80"/>
          <p:cNvGrpSpPr/>
          <p:nvPr/>
        </p:nvGrpSpPr>
        <p:grpSpPr>
          <a:xfrm>
            <a:off x="5200071" y="1687520"/>
            <a:ext cx="449325" cy="453426"/>
            <a:chOff x="-18271050" y="3333200"/>
            <a:chExt cx="304050" cy="306825"/>
          </a:xfrm>
        </p:grpSpPr>
        <p:sp>
          <p:nvSpPr>
            <p:cNvPr id="8210" name="Google Shape;8210;p80"/>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0"/>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0"/>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0"/>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0"/>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80"/>
          <p:cNvGrpSpPr/>
          <p:nvPr/>
        </p:nvGrpSpPr>
        <p:grpSpPr>
          <a:xfrm>
            <a:off x="5200644" y="2244171"/>
            <a:ext cx="448180" cy="448143"/>
            <a:chOff x="-18270275" y="3710875"/>
            <a:chExt cx="303275" cy="303250"/>
          </a:xfrm>
        </p:grpSpPr>
        <p:sp>
          <p:nvSpPr>
            <p:cNvPr id="8216" name="Google Shape;8216;p80"/>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0"/>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0"/>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0"/>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0"/>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0"/>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80"/>
          <p:cNvGrpSpPr/>
          <p:nvPr/>
        </p:nvGrpSpPr>
        <p:grpSpPr>
          <a:xfrm>
            <a:off x="5254196" y="2797422"/>
            <a:ext cx="341076" cy="448180"/>
            <a:chOff x="-18234025" y="4084200"/>
            <a:chExt cx="230800" cy="303275"/>
          </a:xfrm>
        </p:grpSpPr>
        <p:sp>
          <p:nvSpPr>
            <p:cNvPr id="8223" name="Google Shape;8223;p80"/>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0"/>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0"/>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80"/>
          <p:cNvGrpSpPr/>
          <p:nvPr/>
        </p:nvGrpSpPr>
        <p:grpSpPr>
          <a:xfrm>
            <a:off x="2366751" y="3341641"/>
            <a:ext cx="449325" cy="450470"/>
            <a:chOff x="-16419350" y="3308400"/>
            <a:chExt cx="304050" cy="304825"/>
          </a:xfrm>
        </p:grpSpPr>
        <p:sp>
          <p:nvSpPr>
            <p:cNvPr id="8227" name="Google Shape;8227;p80"/>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0"/>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0"/>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0"/>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0"/>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0"/>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0"/>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80"/>
          <p:cNvGrpSpPr/>
          <p:nvPr/>
        </p:nvGrpSpPr>
        <p:grpSpPr>
          <a:xfrm>
            <a:off x="4638306" y="3340423"/>
            <a:ext cx="395755" cy="452872"/>
            <a:chOff x="-16401225" y="3683275"/>
            <a:chExt cx="267800" cy="306450"/>
          </a:xfrm>
        </p:grpSpPr>
        <p:sp>
          <p:nvSpPr>
            <p:cNvPr id="8235" name="Google Shape;8235;p80"/>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0"/>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0"/>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0"/>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0"/>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0"/>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0"/>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80"/>
          <p:cNvGrpSpPr/>
          <p:nvPr/>
        </p:nvGrpSpPr>
        <p:grpSpPr>
          <a:xfrm>
            <a:off x="8003755" y="2797062"/>
            <a:ext cx="450470" cy="448180"/>
            <a:chOff x="-16419350" y="4058200"/>
            <a:chExt cx="304825" cy="303275"/>
          </a:xfrm>
        </p:grpSpPr>
        <p:sp>
          <p:nvSpPr>
            <p:cNvPr id="8243" name="Google Shape;8243;p80"/>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0"/>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0"/>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0"/>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0"/>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0"/>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0"/>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80"/>
          <p:cNvGrpSpPr/>
          <p:nvPr/>
        </p:nvGrpSpPr>
        <p:grpSpPr>
          <a:xfrm>
            <a:off x="4030643" y="3343080"/>
            <a:ext cx="450507" cy="447589"/>
            <a:chOff x="-15296200" y="3326900"/>
            <a:chExt cx="304850" cy="302875"/>
          </a:xfrm>
        </p:grpSpPr>
        <p:sp>
          <p:nvSpPr>
            <p:cNvPr id="8251" name="Google Shape;8251;p80"/>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0"/>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0"/>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0"/>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0"/>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6" name="Google Shape;8256;p80"/>
          <p:cNvGrpSpPr/>
          <p:nvPr/>
        </p:nvGrpSpPr>
        <p:grpSpPr>
          <a:xfrm>
            <a:off x="2946296" y="1706881"/>
            <a:ext cx="486566" cy="414708"/>
            <a:chOff x="-19835275" y="3330250"/>
            <a:chExt cx="329250" cy="280625"/>
          </a:xfrm>
        </p:grpSpPr>
        <p:sp>
          <p:nvSpPr>
            <p:cNvPr id="8257" name="Google Shape;8257;p80"/>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0"/>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0"/>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80"/>
          <p:cNvGrpSpPr/>
          <p:nvPr/>
        </p:nvGrpSpPr>
        <p:grpSpPr>
          <a:xfrm>
            <a:off x="2964325" y="2243470"/>
            <a:ext cx="450507" cy="449547"/>
            <a:chOff x="-19822675" y="3692750"/>
            <a:chExt cx="304850" cy="304200"/>
          </a:xfrm>
        </p:grpSpPr>
        <p:sp>
          <p:nvSpPr>
            <p:cNvPr id="8261" name="Google Shape;8261;p80"/>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0"/>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0"/>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0"/>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0"/>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80"/>
          <p:cNvGrpSpPr/>
          <p:nvPr/>
        </p:nvGrpSpPr>
        <p:grpSpPr>
          <a:xfrm>
            <a:off x="2964916" y="2796278"/>
            <a:ext cx="449325" cy="450470"/>
            <a:chOff x="-19822675" y="4066875"/>
            <a:chExt cx="304050" cy="304825"/>
          </a:xfrm>
        </p:grpSpPr>
        <p:sp>
          <p:nvSpPr>
            <p:cNvPr id="8267" name="Google Shape;8267;p80"/>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0"/>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0"/>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0"/>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0"/>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0"/>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80"/>
          <p:cNvGrpSpPr/>
          <p:nvPr/>
        </p:nvGrpSpPr>
        <p:grpSpPr>
          <a:xfrm>
            <a:off x="5773985" y="1689571"/>
            <a:ext cx="399302" cy="449325"/>
            <a:chOff x="-17878825" y="3334400"/>
            <a:chExt cx="270200" cy="304050"/>
          </a:xfrm>
        </p:grpSpPr>
        <p:sp>
          <p:nvSpPr>
            <p:cNvPr id="8274" name="Google Shape;8274;p80"/>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0"/>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0"/>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0"/>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0"/>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0"/>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0"/>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80"/>
          <p:cNvGrpSpPr/>
          <p:nvPr/>
        </p:nvGrpSpPr>
        <p:grpSpPr>
          <a:xfrm>
            <a:off x="5747809" y="2242416"/>
            <a:ext cx="451653" cy="451653"/>
            <a:chOff x="-17896150" y="3709300"/>
            <a:chExt cx="305625" cy="305625"/>
          </a:xfrm>
        </p:grpSpPr>
        <p:sp>
          <p:nvSpPr>
            <p:cNvPr id="8282" name="Google Shape;8282;p80"/>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0"/>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0"/>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0"/>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80"/>
          <p:cNvGrpSpPr/>
          <p:nvPr/>
        </p:nvGrpSpPr>
        <p:grpSpPr>
          <a:xfrm>
            <a:off x="5775740" y="2795686"/>
            <a:ext cx="395792" cy="451653"/>
            <a:chOff x="-17878025" y="4082625"/>
            <a:chExt cx="267825" cy="305625"/>
          </a:xfrm>
        </p:grpSpPr>
        <p:sp>
          <p:nvSpPr>
            <p:cNvPr id="8287" name="Google Shape;8287;p80"/>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0"/>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0"/>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0"/>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0"/>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0"/>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0"/>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80"/>
          <p:cNvGrpSpPr/>
          <p:nvPr/>
        </p:nvGrpSpPr>
        <p:grpSpPr>
          <a:xfrm>
            <a:off x="2919632" y="3355015"/>
            <a:ext cx="450507" cy="423722"/>
            <a:chOff x="-16044450" y="3317850"/>
            <a:chExt cx="304850" cy="286725"/>
          </a:xfrm>
        </p:grpSpPr>
        <p:sp>
          <p:nvSpPr>
            <p:cNvPr id="8295" name="Google Shape;8295;p80"/>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0"/>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0"/>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0"/>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9" name="Google Shape;8299;p80"/>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0" name="Google Shape;8300;p80"/>
          <p:cNvGrpSpPr/>
          <p:nvPr/>
        </p:nvGrpSpPr>
        <p:grpSpPr>
          <a:xfrm>
            <a:off x="8042149" y="2243724"/>
            <a:ext cx="373662" cy="449030"/>
            <a:chOff x="-16018450" y="4058400"/>
            <a:chExt cx="252850" cy="303850"/>
          </a:xfrm>
        </p:grpSpPr>
        <p:sp>
          <p:nvSpPr>
            <p:cNvPr id="8301" name="Google Shape;8301;p80"/>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0"/>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0"/>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0"/>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5" name="Google Shape;8305;p80"/>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0"/>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10"/>
        <p:cNvGrpSpPr/>
        <p:nvPr/>
      </p:nvGrpSpPr>
      <p:grpSpPr>
        <a:xfrm>
          <a:off x="0" y="0"/>
          <a:ext cx="0" cy="0"/>
          <a:chOff x="0" y="0"/>
          <a:chExt cx="0" cy="0"/>
        </a:xfrm>
      </p:grpSpPr>
      <p:grpSp>
        <p:nvGrpSpPr>
          <p:cNvPr id="8311" name="Google Shape;8311;p81"/>
          <p:cNvGrpSpPr/>
          <p:nvPr/>
        </p:nvGrpSpPr>
        <p:grpSpPr>
          <a:xfrm>
            <a:off x="845901" y="1689241"/>
            <a:ext cx="442337" cy="419623"/>
            <a:chOff x="-6696925" y="3272575"/>
            <a:chExt cx="307200" cy="291425"/>
          </a:xfrm>
        </p:grpSpPr>
        <p:sp>
          <p:nvSpPr>
            <p:cNvPr id="8312" name="Google Shape;8312;p81"/>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1"/>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81"/>
          <p:cNvGrpSpPr/>
          <p:nvPr/>
        </p:nvGrpSpPr>
        <p:grpSpPr>
          <a:xfrm>
            <a:off x="845884" y="2204636"/>
            <a:ext cx="442373" cy="420775"/>
            <a:chOff x="-6690625" y="3631325"/>
            <a:chExt cx="307225" cy="292225"/>
          </a:xfrm>
        </p:grpSpPr>
        <p:sp>
          <p:nvSpPr>
            <p:cNvPr id="8315" name="Google Shape;8315;p81"/>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1"/>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1"/>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1"/>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1"/>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81"/>
          <p:cNvGrpSpPr/>
          <p:nvPr/>
        </p:nvGrpSpPr>
        <p:grpSpPr>
          <a:xfrm>
            <a:off x="868005" y="2756972"/>
            <a:ext cx="421927" cy="419371"/>
            <a:chOff x="-6689825" y="3992050"/>
            <a:chExt cx="293025" cy="291250"/>
          </a:xfrm>
        </p:grpSpPr>
        <p:sp>
          <p:nvSpPr>
            <p:cNvPr id="8321" name="Google Shape;8321;p81"/>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1"/>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1"/>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1"/>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1"/>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1"/>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1"/>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1"/>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1"/>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1"/>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1"/>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1"/>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3" name="Google Shape;8333;p81"/>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4" name="Google Shape;8334;p81"/>
          <p:cNvGrpSpPr/>
          <p:nvPr/>
        </p:nvGrpSpPr>
        <p:grpSpPr>
          <a:xfrm>
            <a:off x="3551317" y="2205192"/>
            <a:ext cx="423043" cy="419659"/>
            <a:chOff x="-4837325" y="3612425"/>
            <a:chExt cx="293800" cy="291450"/>
          </a:xfrm>
        </p:grpSpPr>
        <p:sp>
          <p:nvSpPr>
            <p:cNvPr id="8335" name="Google Shape;8335;p81"/>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1"/>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1"/>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81"/>
          <p:cNvGrpSpPr/>
          <p:nvPr/>
        </p:nvGrpSpPr>
        <p:grpSpPr>
          <a:xfrm>
            <a:off x="3564349" y="2756826"/>
            <a:ext cx="420775" cy="419659"/>
            <a:chOff x="-4837325" y="3971575"/>
            <a:chExt cx="292225" cy="291450"/>
          </a:xfrm>
        </p:grpSpPr>
        <p:sp>
          <p:nvSpPr>
            <p:cNvPr id="8339" name="Google Shape;8339;p81"/>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1"/>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1"/>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1"/>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1"/>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1"/>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81"/>
          <p:cNvGrpSpPr/>
          <p:nvPr/>
        </p:nvGrpSpPr>
        <p:grpSpPr>
          <a:xfrm>
            <a:off x="6256364" y="1714185"/>
            <a:ext cx="430998" cy="369730"/>
            <a:chOff x="-3037625" y="3254850"/>
            <a:chExt cx="299325" cy="256775"/>
          </a:xfrm>
        </p:grpSpPr>
        <p:sp>
          <p:nvSpPr>
            <p:cNvPr id="8346" name="Google Shape;8346;p81"/>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1"/>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1"/>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1"/>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81"/>
          <p:cNvGrpSpPr/>
          <p:nvPr/>
        </p:nvGrpSpPr>
        <p:grpSpPr>
          <a:xfrm>
            <a:off x="6260324" y="2204615"/>
            <a:ext cx="423079" cy="420811"/>
            <a:chOff x="-3031325" y="3597450"/>
            <a:chExt cx="293825" cy="292250"/>
          </a:xfrm>
        </p:grpSpPr>
        <p:sp>
          <p:nvSpPr>
            <p:cNvPr id="8351" name="Google Shape;8351;p81"/>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1"/>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1"/>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1"/>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5" name="Google Shape;8355;p81"/>
          <p:cNvGrpSpPr/>
          <p:nvPr/>
        </p:nvGrpSpPr>
        <p:grpSpPr>
          <a:xfrm>
            <a:off x="6272798" y="2781214"/>
            <a:ext cx="421927" cy="370882"/>
            <a:chOff x="-3030525" y="3973150"/>
            <a:chExt cx="293025" cy="257575"/>
          </a:xfrm>
        </p:grpSpPr>
        <p:sp>
          <p:nvSpPr>
            <p:cNvPr id="8356" name="Google Shape;8356;p81"/>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1"/>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81"/>
          <p:cNvGrpSpPr/>
          <p:nvPr/>
        </p:nvGrpSpPr>
        <p:grpSpPr>
          <a:xfrm>
            <a:off x="1374391" y="3369426"/>
            <a:ext cx="421927" cy="297195"/>
            <a:chOff x="-1199300" y="3279250"/>
            <a:chExt cx="293025" cy="206400"/>
          </a:xfrm>
        </p:grpSpPr>
        <p:sp>
          <p:nvSpPr>
            <p:cNvPr id="8359" name="Google Shape;8359;p81"/>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1"/>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1"/>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1"/>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81"/>
          <p:cNvGrpSpPr/>
          <p:nvPr/>
        </p:nvGrpSpPr>
        <p:grpSpPr>
          <a:xfrm>
            <a:off x="1381477" y="1688773"/>
            <a:ext cx="444605" cy="420559"/>
            <a:chOff x="-6338550" y="3272950"/>
            <a:chExt cx="308775" cy="292075"/>
          </a:xfrm>
        </p:grpSpPr>
        <p:sp>
          <p:nvSpPr>
            <p:cNvPr id="8364" name="Google Shape;8364;p81"/>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1"/>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1"/>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81"/>
          <p:cNvGrpSpPr/>
          <p:nvPr/>
        </p:nvGrpSpPr>
        <p:grpSpPr>
          <a:xfrm>
            <a:off x="1392817" y="2205194"/>
            <a:ext cx="421927" cy="419659"/>
            <a:chOff x="-6329100" y="3632100"/>
            <a:chExt cx="293025" cy="291450"/>
          </a:xfrm>
        </p:grpSpPr>
        <p:sp>
          <p:nvSpPr>
            <p:cNvPr id="8368" name="Google Shape;8368;p81"/>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1"/>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1"/>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81"/>
          <p:cNvGrpSpPr/>
          <p:nvPr/>
        </p:nvGrpSpPr>
        <p:grpSpPr>
          <a:xfrm>
            <a:off x="1405867" y="2756828"/>
            <a:ext cx="419623" cy="419659"/>
            <a:chOff x="-6329875" y="3992050"/>
            <a:chExt cx="291425" cy="291450"/>
          </a:xfrm>
        </p:grpSpPr>
        <p:sp>
          <p:nvSpPr>
            <p:cNvPr id="8372" name="Google Shape;8372;p81"/>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1"/>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1"/>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1"/>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81"/>
          <p:cNvGrpSpPr/>
          <p:nvPr/>
        </p:nvGrpSpPr>
        <p:grpSpPr>
          <a:xfrm>
            <a:off x="4092004" y="1687530"/>
            <a:ext cx="423079" cy="423043"/>
            <a:chOff x="-4478975" y="3251700"/>
            <a:chExt cx="293825" cy="293800"/>
          </a:xfrm>
        </p:grpSpPr>
        <p:sp>
          <p:nvSpPr>
            <p:cNvPr id="8377" name="Google Shape;8377;p81"/>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1"/>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1"/>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81"/>
          <p:cNvGrpSpPr/>
          <p:nvPr/>
        </p:nvGrpSpPr>
        <p:grpSpPr>
          <a:xfrm>
            <a:off x="4092004" y="2205192"/>
            <a:ext cx="423079" cy="419659"/>
            <a:chOff x="-4475825" y="3612425"/>
            <a:chExt cx="293825" cy="291450"/>
          </a:xfrm>
        </p:grpSpPr>
        <p:sp>
          <p:nvSpPr>
            <p:cNvPr id="8381" name="Google Shape;8381;p81"/>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1"/>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1"/>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81"/>
          <p:cNvGrpSpPr/>
          <p:nvPr/>
        </p:nvGrpSpPr>
        <p:grpSpPr>
          <a:xfrm>
            <a:off x="4101077" y="2756844"/>
            <a:ext cx="428730" cy="419623"/>
            <a:chOff x="-4480550" y="3970800"/>
            <a:chExt cx="297750" cy="291425"/>
          </a:xfrm>
        </p:grpSpPr>
        <p:sp>
          <p:nvSpPr>
            <p:cNvPr id="8385" name="Google Shape;8385;p81"/>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1"/>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7" name="Google Shape;8387;p81"/>
          <p:cNvGrpSpPr/>
          <p:nvPr/>
        </p:nvGrpSpPr>
        <p:grpSpPr>
          <a:xfrm>
            <a:off x="6804910" y="1689221"/>
            <a:ext cx="415123" cy="419659"/>
            <a:chOff x="-2668225" y="3239075"/>
            <a:chExt cx="288300" cy="291450"/>
          </a:xfrm>
        </p:grpSpPr>
        <p:sp>
          <p:nvSpPr>
            <p:cNvPr id="8388" name="Google Shape;8388;p81"/>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1"/>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1"/>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1"/>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1"/>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81"/>
          <p:cNvGrpSpPr/>
          <p:nvPr/>
        </p:nvGrpSpPr>
        <p:grpSpPr>
          <a:xfrm>
            <a:off x="6802066" y="2205191"/>
            <a:ext cx="420811" cy="419659"/>
            <a:chOff x="-2671375" y="3597450"/>
            <a:chExt cx="292250" cy="291450"/>
          </a:xfrm>
        </p:grpSpPr>
        <p:sp>
          <p:nvSpPr>
            <p:cNvPr id="8394" name="Google Shape;8394;p81"/>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1"/>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81"/>
          <p:cNvGrpSpPr/>
          <p:nvPr/>
        </p:nvGrpSpPr>
        <p:grpSpPr>
          <a:xfrm>
            <a:off x="6812849" y="2755691"/>
            <a:ext cx="423043" cy="421927"/>
            <a:chOff x="-2670575" y="3956600"/>
            <a:chExt cx="293800" cy="293025"/>
          </a:xfrm>
        </p:grpSpPr>
        <p:sp>
          <p:nvSpPr>
            <p:cNvPr id="8397" name="Google Shape;8397;p81"/>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1"/>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1"/>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1"/>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81"/>
          <p:cNvGrpSpPr/>
          <p:nvPr/>
        </p:nvGrpSpPr>
        <p:grpSpPr>
          <a:xfrm>
            <a:off x="3070370" y="3311947"/>
            <a:ext cx="426462" cy="418363"/>
            <a:chOff x="-1183550" y="3586525"/>
            <a:chExt cx="296175" cy="290550"/>
          </a:xfrm>
        </p:grpSpPr>
        <p:sp>
          <p:nvSpPr>
            <p:cNvPr id="8402" name="Google Shape;8402;p81"/>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1"/>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1"/>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1"/>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1"/>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1"/>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1"/>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1"/>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1"/>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81"/>
          <p:cNvGrpSpPr/>
          <p:nvPr/>
        </p:nvGrpSpPr>
        <p:grpSpPr>
          <a:xfrm>
            <a:off x="1933980" y="1689799"/>
            <a:ext cx="420811" cy="418507"/>
            <a:chOff x="-5971525" y="3273750"/>
            <a:chExt cx="292250" cy="290650"/>
          </a:xfrm>
        </p:grpSpPr>
        <p:sp>
          <p:nvSpPr>
            <p:cNvPr id="8412" name="Google Shape;8412;p81"/>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1"/>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81"/>
          <p:cNvGrpSpPr/>
          <p:nvPr/>
        </p:nvGrpSpPr>
        <p:grpSpPr>
          <a:xfrm>
            <a:off x="1928310" y="2203826"/>
            <a:ext cx="432150" cy="422395"/>
            <a:chOff x="-5974675" y="3632100"/>
            <a:chExt cx="300125" cy="293350"/>
          </a:xfrm>
        </p:grpSpPr>
        <p:sp>
          <p:nvSpPr>
            <p:cNvPr id="8415" name="Google Shape;8415;p81"/>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1"/>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1"/>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81"/>
          <p:cNvGrpSpPr/>
          <p:nvPr/>
        </p:nvGrpSpPr>
        <p:grpSpPr>
          <a:xfrm>
            <a:off x="1958351" y="2755694"/>
            <a:ext cx="395865" cy="421927"/>
            <a:chOff x="-5971525" y="3990475"/>
            <a:chExt cx="274925" cy="293025"/>
          </a:xfrm>
        </p:grpSpPr>
        <p:sp>
          <p:nvSpPr>
            <p:cNvPr id="8419" name="Google Shape;8419;p81"/>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1"/>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1"/>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1"/>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81"/>
          <p:cNvGrpSpPr/>
          <p:nvPr/>
        </p:nvGrpSpPr>
        <p:grpSpPr>
          <a:xfrm>
            <a:off x="4631558" y="1689798"/>
            <a:ext cx="420775" cy="418507"/>
            <a:chOff x="-4118225" y="3253275"/>
            <a:chExt cx="292225" cy="290650"/>
          </a:xfrm>
        </p:grpSpPr>
        <p:sp>
          <p:nvSpPr>
            <p:cNvPr id="8424" name="Google Shape;8424;p81"/>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1"/>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81"/>
          <p:cNvGrpSpPr/>
          <p:nvPr/>
        </p:nvGrpSpPr>
        <p:grpSpPr>
          <a:xfrm>
            <a:off x="4682008" y="2204922"/>
            <a:ext cx="319874" cy="420199"/>
            <a:chOff x="-4082800" y="3612425"/>
            <a:chExt cx="222150" cy="291825"/>
          </a:xfrm>
        </p:grpSpPr>
        <p:sp>
          <p:nvSpPr>
            <p:cNvPr id="8427" name="Google Shape;8427;p81"/>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1"/>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1"/>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81"/>
          <p:cNvGrpSpPr/>
          <p:nvPr/>
        </p:nvGrpSpPr>
        <p:grpSpPr>
          <a:xfrm>
            <a:off x="4643456" y="2769876"/>
            <a:ext cx="420775" cy="393561"/>
            <a:chOff x="-4118225" y="3990475"/>
            <a:chExt cx="292225" cy="273325"/>
          </a:xfrm>
        </p:grpSpPr>
        <p:sp>
          <p:nvSpPr>
            <p:cNvPr id="8431" name="Google Shape;8431;p81"/>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1"/>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1"/>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1"/>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81"/>
          <p:cNvGrpSpPr/>
          <p:nvPr/>
        </p:nvGrpSpPr>
        <p:grpSpPr>
          <a:xfrm>
            <a:off x="7354110" y="1688087"/>
            <a:ext cx="394713" cy="421927"/>
            <a:chOff x="-2312225" y="3238300"/>
            <a:chExt cx="274125" cy="293025"/>
          </a:xfrm>
        </p:grpSpPr>
        <p:sp>
          <p:nvSpPr>
            <p:cNvPr id="8436" name="Google Shape;8436;p81"/>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1"/>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81"/>
          <p:cNvGrpSpPr/>
          <p:nvPr/>
        </p:nvGrpSpPr>
        <p:grpSpPr>
          <a:xfrm>
            <a:off x="7341062" y="2153586"/>
            <a:ext cx="420811" cy="522864"/>
            <a:chOff x="-2310650" y="3525775"/>
            <a:chExt cx="292250" cy="363125"/>
          </a:xfrm>
        </p:grpSpPr>
        <p:sp>
          <p:nvSpPr>
            <p:cNvPr id="8439" name="Google Shape;8439;p81"/>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1"/>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1"/>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1"/>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81"/>
          <p:cNvGrpSpPr/>
          <p:nvPr/>
        </p:nvGrpSpPr>
        <p:grpSpPr>
          <a:xfrm>
            <a:off x="7351827" y="2756825"/>
            <a:ext cx="423079" cy="419659"/>
            <a:chOff x="-2310650" y="3958175"/>
            <a:chExt cx="293825" cy="291450"/>
          </a:xfrm>
        </p:grpSpPr>
        <p:sp>
          <p:nvSpPr>
            <p:cNvPr id="8444" name="Google Shape;8444;p81"/>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1"/>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81"/>
          <p:cNvGrpSpPr/>
          <p:nvPr/>
        </p:nvGrpSpPr>
        <p:grpSpPr>
          <a:xfrm>
            <a:off x="4718688" y="3308459"/>
            <a:ext cx="424159" cy="419659"/>
            <a:chOff x="-1182750" y="3962900"/>
            <a:chExt cx="294575" cy="291450"/>
          </a:xfrm>
        </p:grpSpPr>
        <p:sp>
          <p:nvSpPr>
            <p:cNvPr id="8447" name="Google Shape;8447;p81"/>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1"/>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1"/>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1"/>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1"/>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1"/>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1"/>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81"/>
          <p:cNvGrpSpPr/>
          <p:nvPr/>
        </p:nvGrpSpPr>
        <p:grpSpPr>
          <a:xfrm>
            <a:off x="2471824" y="1689223"/>
            <a:ext cx="424195" cy="419659"/>
            <a:chOff x="-5611575" y="3272950"/>
            <a:chExt cx="294600" cy="291450"/>
          </a:xfrm>
        </p:grpSpPr>
        <p:sp>
          <p:nvSpPr>
            <p:cNvPr id="8455" name="Google Shape;8455;p81"/>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1"/>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1"/>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1"/>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1"/>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81"/>
          <p:cNvGrpSpPr/>
          <p:nvPr/>
        </p:nvGrpSpPr>
        <p:grpSpPr>
          <a:xfrm>
            <a:off x="2471824" y="2205770"/>
            <a:ext cx="424195" cy="418507"/>
            <a:chOff x="-5613150" y="3632900"/>
            <a:chExt cx="294600" cy="290650"/>
          </a:xfrm>
        </p:grpSpPr>
        <p:sp>
          <p:nvSpPr>
            <p:cNvPr id="8461" name="Google Shape;8461;p81"/>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1"/>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81"/>
          <p:cNvGrpSpPr/>
          <p:nvPr/>
        </p:nvGrpSpPr>
        <p:grpSpPr>
          <a:xfrm>
            <a:off x="2483722" y="2756270"/>
            <a:ext cx="424195" cy="420775"/>
            <a:chOff x="-5613150" y="3991275"/>
            <a:chExt cx="294600" cy="292225"/>
          </a:xfrm>
        </p:grpSpPr>
        <p:sp>
          <p:nvSpPr>
            <p:cNvPr id="8464" name="Google Shape;8464;p81"/>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1"/>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1"/>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81"/>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1"/>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1"/>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1"/>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1"/>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1"/>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81"/>
          <p:cNvGrpSpPr/>
          <p:nvPr/>
        </p:nvGrpSpPr>
        <p:grpSpPr>
          <a:xfrm>
            <a:off x="5155210" y="1689438"/>
            <a:ext cx="434634" cy="419227"/>
            <a:chOff x="-3768700" y="3253275"/>
            <a:chExt cx="301850" cy="291150"/>
          </a:xfrm>
        </p:grpSpPr>
        <p:sp>
          <p:nvSpPr>
            <p:cNvPr id="8474" name="Google Shape;8474;p81"/>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1"/>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1"/>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81"/>
          <p:cNvGrpSpPr/>
          <p:nvPr/>
        </p:nvGrpSpPr>
        <p:grpSpPr>
          <a:xfrm>
            <a:off x="5159293" y="2217090"/>
            <a:ext cx="426462" cy="395865"/>
            <a:chOff x="-3808700" y="3628950"/>
            <a:chExt cx="296175" cy="274925"/>
          </a:xfrm>
        </p:grpSpPr>
        <p:sp>
          <p:nvSpPr>
            <p:cNvPr id="8478" name="Google Shape;8478;p81"/>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1"/>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1"/>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1" name="Google Shape;8481;p81"/>
          <p:cNvGrpSpPr/>
          <p:nvPr/>
        </p:nvGrpSpPr>
        <p:grpSpPr>
          <a:xfrm>
            <a:off x="5224504" y="2756412"/>
            <a:ext cx="419443" cy="420487"/>
            <a:chOff x="-3771675" y="3971775"/>
            <a:chExt cx="291300" cy="292025"/>
          </a:xfrm>
        </p:grpSpPr>
        <p:sp>
          <p:nvSpPr>
            <p:cNvPr id="8482" name="Google Shape;8482;p81"/>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1"/>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1"/>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1"/>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1"/>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7" name="Google Shape;8487;p81"/>
          <p:cNvGrpSpPr/>
          <p:nvPr/>
        </p:nvGrpSpPr>
        <p:grpSpPr>
          <a:xfrm>
            <a:off x="7885948" y="1716461"/>
            <a:ext cx="420271" cy="320774"/>
            <a:chOff x="-1951475" y="3273100"/>
            <a:chExt cx="291875" cy="222775"/>
          </a:xfrm>
        </p:grpSpPr>
        <p:sp>
          <p:nvSpPr>
            <p:cNvPr id="8488" name="Google Shape;8488;p81"/>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1"/>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1"/>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81"/>
          <p:cNvGrpSpPr/>
          <p:nvPr/>
        </p:nvGrpSpPr>
        <p:grpSpPr>
          <a:xfrm>
            <a:off x="7883429" y="2205191"/>
            <a:ext cx="425310" cy="419659"/>
            <a:chOff x="-1951475" y="3597450"/>
            <a:chExt cx="295375" cy="291450"/>
          </a:xfrm>
        </p:grpSpPr>
        <p:sp>
          <p:nvSpPr>
            <p:cNvPr id="8492" name="Google Shape;8492;p81"/>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1"/>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1"/>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1"/>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81"/>
          <p:cNvGrpSpPr/>
          <p:nvPr/>
        </p:nvGrpSpPr>
        <p:grpSpPr>
          <a:xfrm>
            <a:off x="7885680" y="2756825"/>
            <a:ext cx="444605" cy="419659"/>
            <a:chOff x="-1960150" y="3956600"/>
            <a:chExt cx="308775" cy="291450"/>
          </a:xfrm>
        </p:grpSpPr>
        <p:sp>
          <p:nvSpPr>
            <p:cNvPr id="8497" name="Google Shape;8497;p81"/>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1"/>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81"/>
          <p:cNvGrpSpPr/>
          <p:nvPr/>
        </p:nvGrpSpPr>
        <p:grpSpPr>
          <a:xfrm>
            <a:off x="1939718" y="3307636"/>
            <a:ext cx="420775" cy="420775"/>
            <a:chOff x="-804700" y="3226500"/>
            <a:chExt cx="292225" cy="292225"/>
          </a:xfrm>
        </p:grpSpPr>
        <p:sp>
          <p:nvSpPr>
            <p:cNvPr id="8500" name="Google Shape;8500;p81"/>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1"/>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1"/>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1"/>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1"/>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1"/>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1"/>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81"/>
          <p:cNvGrpSpPr/>
          <p:nvPr/>
        </p:nvGrpSpPr>
        <p:grpSpPr>
          <a:xfrm>
            <a:off x="3019809" y="1688647"/>
            <a:ext cx="420775" cy="420811"/>
            <a:chOff x="-5251625" y="3272950"/>
            <a:chExt cx="292225" cy="292250"/>
          </a:xfrm>
        </p:grpSpPr>
        <p:sp>
          <p:nvSpPr>
            <p:cNvPr id="8508" name="Google Shape;8508;p81"/>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1"/>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1"/>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1" name="Google Shape;8511;p81"/>
          <p:cNvGrpSpPr/>
          <p:nvPr/>
        </p:nvGrpSpPr>
        <p:grpSpPr>
          <a:xfrm>
            <a:off x="3016407" y="2204348"/>
            <a:ext cx="427578" cy="421351"/>
            <a:chOff x="-5254775" y="3631325"/>
            <a:chExt cx="296950" cy="292625"/>
          </a:xfrm>
        </p:grpSpPr>
        <p:sp>
          <p:nvSpPr>
            <p:cNvPr id="8512" name="Google Shape;8512;p81"/>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1"/>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1"/>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1"/>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1"/>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1"/>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1"/>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81"/>
          <p:cNvGrpSpPr/>
          <p:nvPr/>
        </p:nvGrpSpPr>
        <p:grpSpPr>
          <a:xfrm>
            <a:off x="3032265" y="2756270"/>
            <a:ext cx="419659" cy="420775"/>
            <a:chOff x="-5251625" y="3991275"/>
            <a:chExt cx="291450" cy="292225"/>
          </a:xfrm>
        </p:grpSpPr>
        <p:sp>
          <p:nvSpPr>
            <p:cNvPr id="8520" name="Google Shape;8520;p81"/>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1"/>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1"/>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1"/>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1"/>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81"/>
          <p:cNvGrpSpPr/>
          <p:nvPr/>
        </p:nvGrpSpPr>
        <p:grpSpPr>
          <a:xfrm>
            <a:off x="5772848" y="1689240"/>
            <a:ext cx="319874" cy="419623"/>
            <a:chOff x="-3365275" y="3253275"/>
            <a:chExt cx="222150" cy="291425"/>
          </a:xfrm>
        </p:grpSpPr>
        <p:sp>
          <p:nvSpPr>
            <p:cNvPr id="8526" name="Google Shape;8526;p81"/>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1"/>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81"/>
          <p:cNvGrpSpPr/>
          <p:nvPr/>
        </p:nvGrpSpPr>
        <p:grpSpPr>
          <a:xfrm>
            <a:off x="5746786" y="2204058"/>
            <a:ext cx="371998" cy="421927"/>
            <a:chOff x="-3383375" y="3611625"/>
            <a:chExt cx="258350" cy="293025"/>
          </a:xfrm>
        </p:grpSpPr>
        <p:sp>
          <p:nvSpPr>
            <p:cNvPr id="8529" name="Google Shape;8529;p81"/>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1"/>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81"/>
          <p:cNvGrpSpPr/>
          <p:nvPr/>
        </p:nvGrpSpPr>
        <p:grpSpPr>
          <a:xfrm>
            <a:off x="5809135" y="2756826"/>
            <a:ext cx="271097" cy="419659"/>
            <a:chOff x="-3347950" y="3971575"/>
            <a:chExt cx="188275" cy="291450"/>
          </a:xfrm>
        </p:grpSpPr>
        <p:sp>
          <p:nvSpPr>
            <p:cNvPr id="8532" name="Google Shape;8532;p81"/>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1"/>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1"/>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81"/>
          <p:cNvGrpSpPr/>
          <p:nvPr/>
        </p:nvGrpSpPr>
        <p:grpSpPr>
          <a:xfrm>
            <a:off x="858994" y="3307061"/>
            <a:ext cx="371998" cy="421927"/>
            <a:chOff x="-1575775" y="3238300"/>
            <a:chExt cx="258350" cy="293025"/>
          </a:xfrm>
        </p:grpSpPr>
        <p:sp>
          <p:nvSpPr>
            <p:cNvPr id="8536" name="Google Shape;8536;p81"/>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1"/>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1"/>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1"/>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1"/>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1" name="Google Shape;8541;p81"/>
          <p:cNvGrpSpPr/>
          <p:nvPr/>
        </p:nvGrpSpPr>
        <p:grpSpPr>
          <a:xfrm>
            <a:off x="2503892" y="3309051"/>
            <a:ext cx="423079" cy="424159"/>
            <a:chOff x="-1591550" y="3597475"/>
            <a:chExt cx="293825" cy="294575"/>
          </a:xfrm>
        </p:grpSpPr>
        <p:sp>
          <p:nvSpPr>
            <p:cNvPr id="8542" name="Google Shape;8542;p81"/>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1"/>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1"/>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81"/>
          <p:cNvGrpSpPr/>
          <p:nvPr/>
        </p:nvGrpSpPr>
        <p:grpSpPr>
          <a:xfrm>
            <a:off x="4153362" y="3318663"/>
            <a:ext cx="421927" cy="399248"/>
            <a:chOff x="-1592325" y="3957400"/>
            <a:chExt cx="293025" cy="277275"/>
          </a:xfrm>
        </p:grpSpPr>
        <p:sp>
          <p:nvSpPr>
            <p:cNvPr id="8546" name="Google Shape;8546;p81"/>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1"/>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1"/>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1"/>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81"/>
          <p:cNvGrpSpPr/>
          <p:nvPr/>
        </p:nvGrpSpPr>
        <p:grpSpPr>
          <a:xfrm>
            <a:off x="3640232" y="3310744"/>
            <a:ext cx="369730" cy="420775"/>
            <a:chOff x="-778700" y="3612425"/>
            <a:chExt cx="256775" cy="292225"/>
          </a:xfrm>
        </p:grpSpPr>
        <p:sp>
          <p:nvSpPr>
            <p:cNvPr id="8551" name="Google Shape;8551;p81"/>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1"/>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1"/>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1"/>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1"/>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1"/>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81"/>
          <p:cNvGrpSpPr/>
          <p:nvPr/>
        </p:nvGrpSpPr>
        <p:grpSpPr>
          <a:xfrm>
            <a:off x="6111733" y="3828305"/>
            <a:ext cx="340731" cy="387641"/>
            <a:chOff x="7728464" y="1561258"/>
            <a:chExt cx="349719" cy="397866"/>
          </a:xfrm>
        </p:grpSpPr>
        <p:sp>
          <p:nvSpPr>
            <p:cNvPr id="8558" name="Google Shape;8558;p81"/>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1"/>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81"/>
          <p:cNvGrpSpPr/>
          <p:nvPr/>
        </p:nvGrpSpPr>
        <p:grpSpPr>
          <a:xfrm>
            <a:off x="4034702" y="3828305"/>
            <a:ext cx="387681" cy="387641"/>
            <a:chOff x="5611350" y="1561258"/>
            <a:chExt cx="397907" cy="397866"/>
          </a:xfrm>
        </p:grpSpPr>
        <p:sp>
          <p:nvSpPr>
            <p:cNvPr id="8561" name="Google Shape;8561;p81"/>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1"/>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1"/>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1"/>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5" name="Google Shape;8565;p81"/>
          <p:cNvGrpSpPr/>
          <p:nvPr/>
        </p:nvGrpSpPr>
        <p:grpSpPr>
          <a:xfrm>
            <a:off x="4553987" y="3925571"/>
            <a:ext cx="387610" cy="193109"/>
            <a:chOff x="6140660" y="1661097"/>
            <a:chExt cx="397835" cy="198202"/>
          </a:xfrm>
        </p:grpSpPr>
        <p:sp>
          <p:nvSpPr>
            <p:cNvPr id="8566" name="Google Shape;8566;p81"/>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1"/>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1"/>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1"/>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81"/>
          <p:cNvGrpSpPr/>
          <p:nvPr/>
        </p:nvGrpSpPr>
        <p:grpSpPr>
          <a:xfrm>
            <a:off x="5073202" y="3828305"/>
            <a:ext cx="387681" cy="387641"/>
            <a:chOff x="6669907" y="1561258"/>
            <a:chExt cx="397907" cy="397866"/>
          </a:xfrm>
        </p:grpSpPr>
        <p:sp>
          <p:nvSpPr>
            <p:cNvPr id="8571" name="Google Shape;8571;p81"/>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1"/>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1"/>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1"/>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1"/>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81"/>
          <p:cNvGrpSpPr/>
          <p:nvPr/>
        </p:nvGrpSpPr>
        <p:grpSpPr>
          <a:xfrm>
            <a:off x="1958433" y="3885842"/>
            <a:ext cx="387681" cy="272572"/>
            <a:chOff x="3386036" y="1746339"/>
            <a:chExt cx="397907" cy="279762"/>
          </a:xfrm>
        </p:grpSpPr>
        <p:sp>
          <p:nvSpPr>
            <p:cNvPr id="8577" name="Google Shape;8577;p81"/>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1"/>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81"/>
          <p:cNvGrpSpPr/>
          <p:nvPr/>
        </p:nvGrpSpPr>
        <p:grpSpPr>
          <a:xfrm>
            <a:off x="2996130" y="3828288"/>
            <a:ext cx="387681" cy="387681"/>
            <a:chOff x="4417380" y="1687279"/>
            <a:chExt cx="397907" cy="397907"/>
          </a:xfrm>
        </p:grpSpPr>
        <p:sp>
          <p:nvSpPr>
            <p:cNvPr id="8580" name="Google Shape;8580;p81"/>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1"/>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81"/>
          <p:cNvGrpSpPr/>
          <p:nvPr/>
        </p:nvGrpSpPr>
        <p:grpSpPr>
          <a:xfrm>
            <a:off x="7942611" y="3308537"/>
            <a:ext cx="387661" cy="387661"/>
            <a:chOff x="2869999" y="1687279"/>
            <a:chExt cx="397887" cy="397887"/>
          </a:xfrm>
        </p:grpSpPr>
        <p:sp>
          <p:nvSpPr>
            <p:cNvPr id="8583" name="Google Shape;8583;p81"/>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1"/>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81"/>
          <p:cNvGrpSpPr/>
          <p:nvPr/>
        </p:nvGrpSpPr>
        <p:grpSpPr>
          <a:xfrm>
            <a:off x="2477718" y="3828664"/>
            <a:ext cx="386807" cy="386929"/>
            <a:chOff x="3902887" y="1687655"/>
            <a:chExt cx="397010" cy="397135"/>
          </a:xfrm>
        </p:grpSpPr>
        <p:sp>
          <p:nvSpPr>
            <p:cNvPr id="8586" name="Google Shape;8586;p81"/>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1"/>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81"/>
          <p:cNvGrpSpPr/>
          <p:nvPr/>
        </p:nvGrpSpPr>
        <p:grpSpPr>
          <a:xfrm>
            <a:off x="3515416" y="3828344"/>
            <a:ext cx="387681" cy="387681"/>
            <a:chOff x="4933458" y="1687279"/>
            <a:chExt cx="397907" cy="397907"/>
          </a:xfrm>
        </p:grpSpPr>
        <p:sp>
          <p:nvSpPr>
            <p:cNvPr id="8589" name="Google Shape;8589;p81"/>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1"/>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81"/>
          <p:cNvGrpSpPr/>
          <p:nvPr/>
        </p:nvGrpSpPr>
        <p:grpSpPr>
          <a:xfrm>
            <a:off x="5286246" y="3308537"/>
            <a:ext cx="387681" cy="387661"/>
            <a:chOff x="266768" y="1721375"/>
            <a:chExt cx="397907" cy="397887"/>
          </a:xfrm>
        </p:grpSpPr>
        <p:sp>
          <p:nvSpPr>
            <p:cNvPr id="8592" name="Google Shape;8592;p8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81"/>
          <p:cNvGrpSpPr/>
          <p:nvPr/>
        </p:nvGrpSpPr>
        <p:grpSpPr>
          <a:xfrm>
            <a:off x="7411672" y="3308924"/>
            <a:ext cx="387539" cy="386888"/>
            <a:chOff x="2408992" y="1722875"/>
            <a:chExt cx="397761" cy="397093"/>
          </a:xfrm>
        </p:grpSpPr>
        <p:sp>
          <p:nvSpPr>
            <p:cNvPr id="8595" name="Google Shape;8595;p81"/>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1"/>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81"/>
          <p:cNvGrpSpPr/>
          <p:nvPr/>
        </p:nvGrpSpPr>
        <p:grpSpPr>
          <a:xfrm>
            <a:off x="5592488" y="3828305"/>
            <a:ext cx="387641" cy="387641"/>
            <a:chOff x="7199196" y="1561258"/>
            <a:chExt cx="397866" cy="397866"/>
          </a:xfrm>
        </p:grpSpPr>
        <p:sp>
          <p:nvSpPr>
            <p:cNvPr id="8598" name="Google Shape;8598;p81"/>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1"/>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1"/>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1" name="Google Shape;8601;p81"/>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602" name="Google Shape;8602;p81"/>
          <p:cNvGrpSpPr/>
          <p:nvPr/>
        </p:nvGrpSpPr>
        <p:grpSpPr>
          <a:xfrm>
            <a:off x="6348367" y="3308537"/>
            <a:ext cx="387661" cy="387661"/>
            <a:chOff x="1379798" y="1723250"/>
            <a:chExt cx="397887" cy="397887"/>
          </a:xfrm>
        </p:grpSpPr>
        <p:sp>
          <p:nvSpPr>
            <p:cNvPr id="8603" name="Google Shape;8603;p8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81"/>
          <p:cNvGrpSpPr/>
          <p:nvPr/>
        </p:nvGrpSpPr>
        <p:grpSpPr>
          <a:xfrm>
            <a:off x="5817327" y="3308537"/>
            <a:ext cx="387641" cy="387661"/>
            <a:chOff x="864491" y="1723250"/>
            <a:chExt cx="397866" cy="397887"/>
          </a:xfrm>
        </p:grpSpPr>
        <p:sp>
          <p:nvSpPr>
            <p:cNvPr id="8608" name="Google Shape;8608;p8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1" name="Google Shape;8611;p81"/>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2" name="Google Shape;8612;p81"/>
          <p:cNvGrpSpPr/>
          <p:nvPr/>
        </p:nvGrpSpPr>
        <p:grpSpPr>
          <a:xfrm>
            <a:off x="6584154" y="3827060"/>
            <a:ext cx="388966" cy="388966"/>
            <a:chOff x="1190625" y="238125"/>
            <a:chExt cx="5235075" cy="5235075"/>
          </a:xfrm>
        </p:grpSpPr>
        <p:sp>
          <p:nvSpPr>
            <p:cNvPr id="8613" name="Google Shape;8613;p81"/>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1"/>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18"/>
        <p:cNvGrpSpPr/>
        <p:nvPr/>
      </p:nvGrpSpPr>
      <p:grpSpPr>
        <a:xfrm>
          <a:off x="0" y="0"/>
          <a:ext cx="0" cy="0"/>
          <a:chOff x="0" y="0"/>
          <a:chExt cx="0" cy="0"/>
        </a:xfrm>
      </p:grpSpPr>
      <p:pic>
        <p:nvPicPr>
          <p:cNvPr id="8619" name="Google Shape;8619;p8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57"/>
        <p:cNvGrpSpPr/>
        <p:nvPr/>
      </p:nvGrpSpPr>
      <p:grpSpPr>
        <a:xfrm>
          <a:off x="0" y="0"/>
          <a:ext cx="0" cy="0"/>
          <a:chOff x="0" y="0"/>
          <a:chExt cx="0" cy="0"/>
        </a:xfrm>
      </p:grpSpPr>
      <p:sp>
        <p:nvSpPr>
          <p:cNvPr id="458" name="Google Shape;458;p38"/>
          <p:cNvSpPr txBox="1">
            <a:spLocks noGrp="1"/>
          </p:cNvSpPr>
          <p:nvPr>
            <p:ph type="title"/>
          </p:nvPr>
        </p:nvSpPr>
        <p:spPr>
          <a:xfrm>
            <a:off x="1307250" y="1702502"/>
            <a:ext cx="6529500" cy="82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459" name="Google Shape;459;p38"/>
          <p:cNvSpPr txBox="1">
            <a:spLocks noGrp="1"/>
          </p:cNvSpPr>
          <p:nvPr>
            <p:ph type="subTitle" idx="1"/>
          </p:nvPr>
        </p:nvSpPr>
        <p:spPr>
          <a:xfrm>
            <a:off x="1307550" y="2526598"/>
            <a:ext cx="65289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pic>
        <p:nvPicPr>
          <p:cNvPr id="460" name="Google Shape;460;p38"/>
          <p:cNvPicPr preferRelativeResize="0"/>
          <p:nvPr/>
        </p:nvPicPr>
        <p:blipFill>
          <a:blip r:embed="rId3">
            <a:alphaModFix/>
          </a:blip>
          <a:stretch>
            <a:fillRect/>
          </a:stretch>
        </p:blipFill>
        <p:spPr>
          <a:xfrm>
            <a:off x="6938325" y="200285"/>
            <a:ext cx="2028725" cy="1909215"/>
          </a:xfrm>
          <a:prstGeom prst="rect">
            <a:avLst/>
          </a:prstGeom>
          <a:noFill/>
          <a:ln>
            <a:noFill/>
          </a:ln>
        </p:spPr>
      </p:pic>
      <p:pic>
        <p:nvPicPr>
          <p:cNvPr id="461" name="Google Shape;461;p38"/>
          <p:cNvPicPr preferRelativeResize="0"/>
          <p:nvPr/>
        </p:nvPicPr>
        <p:blipFill>
          <a:blip r:embed="rId4">
            <a:alphaModFix/>
          </a:blip>
          <a:stretch>
            <a:fillRect/>
          </a:stretch>
        </p:blipFill>
        <p:spPr>
          <a:xfrm>
            <a:off x="417738" y="3628426"/>
            <a:ext cx="771525" cy="1174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65"/>
        <p:cNvGrpSpPr/>
        <p:nvPr/>
      </p:nvGrpSpPr>
      <p:grpSpPr>
        <a:xfrm>
          <a:off x="0" y="0"/>
          <a:ext cx="0" cy="0"/>
          <a:chOff x="0" y="0"/>
          <a:chExt cx="0" cy="0"/>
        </a:xfrm>
      </p:grpSpPr>
      <p:sp>
        <p:nvSpPr>
          <p:cNvPr id="466" name="Google Shape;466;p39"/>
          <p:cNvSpPr txBox="1">
            <a:spLocks noGrp="1"/>
          </p:cNvSpPr>
          <p:nvPr>
            <p:ph type="title"/>
          </p:nvPr>
        </p:nvSpPr>
        <p:spPr>
          <a:xfrm>
            <a:off x="5361425" y="1871375"/>
            <a:ext cx="30249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ABOUT US</a:t>
            </a:r>
            <a:endParaRPr/>
          </a:p>
        </p:txBody>
      </p:sp>
      <p:sp>
        <p:nvSpPr>
          <p:cNvPr id="467" name="Google Shape;467;p39"/>
          <p:cNvSpPr txBox="1">
            <a:spLocks noGrp="1"/>
          </p:cNvSpPr>
          <p:nvPr>
            <p:ph type="subTitle" idx="1"/>
          </p:nvPr>
        </p:nvSpPr>
        <p:spPr>
          <a:xfrm>
            <a:off x="5362050" y="2357725"/>
            <a:ext cx="3023700" cy="91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a:t>
            </a:r>
            <a:endParaRPr/>
          </a:p>
        </p:txBody>
      </p:sp>
      <p:pic>
        <p:nvPicPr>
          <p:cNvPr id="468" name="Google Shape;468;p39"/>
          <p:cNvPicPr preferRelativeResize="0"/>
          <p:nvPr/>
        </p:nvPicPr>
        <p:blipFill rotWithShape="1">
          <a:blip r:embed="rId3">
            <a:alphaModFix/>
          </a:blip>
          <a:srcRect/>
          <a:stretch/>
        </p:blipFill>
        <p:spPr>
          <a:xfrm>
            <a:off x="1243275" y="1271000"/>
            <a:ext cx="2984400" cy="2984400"/>
          </a:xfrm>
          <a:prstGeom prst="roundRect">
            <a:avLst>
              <a:gd name="adj" fmla="val 16667"/>
            </a:avLst>
          </a:prstGeom>
          <a:noFill/>
          <a:ln>
            <a:noFill/>
          </a:ln>
        </p:spPr>
      </p:pic>
      <p:pic>
        <p:nvPicPr>
          <p:cNvPr id="469" name="Google Shape;469;p39"/>
          <p:cNvPicPr preferRelativeResize="0"/>
          <p:nvPr/>
        </p:nvPicPr>
        <p:blipFill>
          <a:blip r:embed="rId4">
            <a:alphaModFix/>
          </a:blip>
          <a:stretch>
            <a:fillRect/>
          </a:stretch>
        </p:blipFill>
        <p:spPr>
          <a:xfrm>
            <a:off x="3361500" y="2563249"/>
            <a:ext cx="1846309" cy="2480624"/>
          </a:xfrm>
          <a:prstGeom prst="rect">
            <a:avLst/>
          </a:prstGeom>
          <a:noFill/>
          <a:ln>
            <a:noFill/>
          </a:ln>
        </p:spPr>
      </p:pic>
      <p:pic>
        <p:nvPicPr>
          <p:cNvPr id="470" name="Google Shape;470;p39"/>
          <p:cNvPicPr preferRelativeResize="0"/>
          <p:nvPr/>
        </p:nvPicPr>
        <p:blipFill>
          <a:blip r:embed="rId5">
            <a:alphaModFix/>
          </a:blip>
          <a:stretch>
            <a:fillRect/>
          </a:stretch>
        </p:blipFill>
        <p:spPr>
          <a:xfrm>
            <a:off x="323150" y="285160"/>
            <a:ext cx="2028725" cy="1909215"/>
          </a:xfrm>
          <a:prstGeom prst="rect">
            <a:avLst/>
          </a:prstGeom>
          <a:noFill/>
          <a:ln>
            <a:noFill/>
          </a:ln>
        </p:spPr>
      </p:pic>
      <p:pic>
        <p:nvPicPr>
          <p:cNvPr id="471" name="Google Shape;471;p39"/>
          <p:cNvPicPr preferRelativeResize="0"/>
          <p:nvPr/>
        </p:nvPicPr>
        <p:blipFill>
          <a:blip r:embed="rId6">
            <a:alphaModFix/>
          </a:blip>
          <a:stretch>
            <a:fillRect/>
          </a:stretch>
        </p:blipFill>
        <p:spPr>
          <a:xfrm>
            <a:off x="7833438" y="215126"/>
            <a:ext cx="771525" cy="1174575"/>
          </a:xfrm>
          <a:prstGeom prst="rect">
            <a:avLst/>
          </a:prstGeom>
          <a:noFill/>
          <a:ln>
            <a:noFill/>
          </a:ln>
        </p:spPr>
      </p:pic>
      <p:sp>
        <p:nvSpPr>
          <p:cNvPr id="472" name="Google Shape;472;p39"/>
          <p:cNvSpPr/>
          <p:nvPr/>
        </p:nvSpPr>
        <p:spPr>
          <a:xfrm>
            <a:off x="3432548" y="1701600"/>
            <a:ext cx="156156" cy="156190"/>
          </a:xfrm>
          <a:custGeom>
            <a:avLst/>
            <a:gdLst/>
            <a:ahLst/>
            <a:cxnLst/>
            <a:rect l="l" t="t" r="r" b="b"/>
            <a:pathLst>
              <a:path w="4522" h="4523" extrusionOk="0">
                <a:moveTo>
                  <a:pt x="2026" y="1"/>
                </a:moveTo>
                <a:lnTo>
                  <a:pt x="1804" y="50"/>
                </a:lnTo>
                <a:lnTo>
                  <a:pt x="1606" y="100"/>
                </a:lnTo>
                <a:lnTo>
                  <a:pt x="1384" y="174"/>
                </a:lnTo>
                <a:lnTo>
                  <a:pt x="1186" y="273"/>
                </a:lnTo>
                <a:lnTo>
                  <a:pt x="1013" y="371"/>
                </a:lnTo>
                <a:lnTo>
                  <a:pt x="840" y="520"/>
                </a:lnTo>
                <a:lnTo>
                  <a:pt x="667" y="668"/>
                </a:lnTo>
                <a:lnTo>
                  <a:pt x="519" y="816"/>
                </a:lnTo>
                <a:lnTo>
                  <a:pt x="395" y="989"/>
                </a:lnTo>
                <a:lnTo>
                  <a:pt x="272" y="1187"/>
                </a:lnTo>
                <a:lnTo>
                  <a:pt x="198" y="1385"/>
                </a:lnTo>
                <a:lnTo>
                  <a:pt x="99" y="1582"/>
                </a:lnTo>
                <a:lnTo>
                  <a:pt x="49" y="1805"/>
                </a:lnTo>
                <a:lnTo>
                  <a:pt x="25" y="2027"/>
                </a:lnTo>
                <a:lnTo>
                  <a:pt x="0" y="2249"/>
                </a:lnTo>
                <a:lnTo>
                  <a:pt x="25" y="2496"/>
                </a:lnTo>
                <a:lnTo>
                  <a:pt x="49" y="2719"/>
                </a:lnTo>
                <a:lnTo>
                  <a:pt x="99" y="2916"/>
                </a:lnTo>
                <a:lnTo>
                  <a:pt x="198" y="3139"/>
                </a:lnTo>
                <a:lnTo>
                  <a:pt x="272" y="3336"/>
                </a:lnTo>
                <a:lnTo>
                  <a:pt x="395" y="3509"/>
                </a:lnTo>
                <a:lnTo>
                  <a:pt x="519" y="3682"/>
                </a:lnTo>
                <a:lnTo>
                  <a:pt x="667" y="3855"/>
                </a:lnTo>
                <a:lnTo>
                  <a:pt x="840" y="4004"/>
                </a:lnTo>
                <a:lnTo>
                  <a:pt x="1013" y="4127"/>
                </a:lnTo>
                <a:lnTo>
                  <a:pt x="1186" y="4251"/>
                </a:lnTo>
                <a:lnTo>
                  <a:pt x="1384" y="4350"/>
                </a:lnTo>
                <a:lnTo>
                  <a:pt x="1606" y="4424"/>
                </a:lnTo>
                <a:lnTo>
                  <a:pt x="1804" y="4473"/>
                </a:lnTo>
                <a:lnTo>
                  <a:pt x="2026" y="4498"/>
                </a:lnTo>
                <a:lnTo>
                  <a:pt x="2273" y="4522"/>
                </a:lnTo>
                <a:lnTo>
                  <a:pt x="2496" y="4498"/>
                </a:lnTo>
                <a:lnTo>
                  <a:pt x="2718" y="4473"/>
                </a:lnTo>
                <a:lnTo>
                  <a:pt x="2940" y="4424"/>
                </a:lnTo>
                <a:lnTo>
                  <a:pt x="3138" y="4350"/>
                </a:lnTo>
                <a:lnTo>
                  <a:pt x="3336" y="4251"/>
                </a:lnTo>
                <a:lnTo>
                  <a:pt x="3533" y="4127"/>
                </a:lnTo>
                <a:lnTo>
                  <a:pt x="3706" y="4004"/>
                </a:lnTo>
                <a:lnTo>
                  <a:pt x="3854" y="3855"/>
                </a:lnTo>
                <a:lnTo>
                  <a:pt x="4003" y="3682"/>
                </a:lnTo>
                <a:lnTo>
                  <a:pt x="4151" y="3509"/>
                </a:lnTo>
                <a:lnTo>
                  <a:pt x="4250" y="3336"/>
                </a:lnTo>
                <a:lnTo>
                  <a:pt x="4349" y="3139"/>
                </a:lnTo>
                <a:lnTo>
                  <a:pt x="4423" y="2916"/>
                </a:lnTo>
                <a:lnTo>
                  <a:pt x="4472" y="2719"/>
                </a:lnTo>
                <a:lnTo>
                  <a:pt x="4522" y="2496"/>
                </a:lnTo>
                <a:lnTo>
                  <a:pt x="4522" y="2249"/>
                </a:lnTo>
                <a:lnTo>
                  <a:pt x="4522" y="2027"/>
                </a:lnTo>
                <a:lnTo>
                  <a:pt x="4472" y="1805"/>
                </a:lnTo>
                <a:lnTo>
                  <a:pt x="4423" y="1582"/>
                </a:lnTo>
                <a:lnTo>
                  <a:pt x="4349" y="1385"/>
                </a:lnTo>
                <a:lnTo>
                  <a:pt x="4250" y="1187"/>
                </a:lnTo>
                <a:lnTo>
                  <a:pt x="4151" y="989"/>
                </a:lnTo>
                <a:lnTo>
                  <a:pt x="4003" y="816"/>
                </a:lnTo>
                <a:lnTo>
                  <a:pt x="3854" y="668"/>
                </a:lnTo>
                <a:lnTo>
                  <a:pt x="3706" y="520"/>
                </a:lnTo>
                <a:lnTo>
                  <a:pt x="3533" y="371"/>
                </a:lnTo>
                <a:lnTo>
                  <a:pt x="3336" y="273"/>
                </a:lnTo>
                <a:lnTo>
                  <a:pt x="3138" y="174"/>
                </a:lnTo>
                <a:lnTo>
                  <a:pt x="2940" y="100"/>
                </a:lnTo>
                <a:lnTo>
                  <a:pt x="2718" y="50"/>
                </a:lnTo>
                <a:lnTo>
                  <a:pt x="24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9"/>
          <p:cNvSpPr/>
          <p:nvPr/>
        </p:nvSpPr>
        <p:spPr>
          <a:xfrm>
            <a:off x="2027214" y="2015612"/>
            <a:ext cx="175805" cy="175805"/>
          </a:xfrm>
          <a:custGeom>
            <a:avLst/>
            <a:gdLst/>
            <a:ahLst/>
            <a:cxnLst/>
            <a:rect l="l" t="t" r="r" b="b"/>
            <a:pathLst>
              <a:path w="5091" h="5091" extrusionOk="0">
                <a:moveTo>
                  <a:pt x="4201" y="0"/>
                </a:moveTo>
                <a:lnTo>
                  <a:pt x="4053" y="25"/>
                </a:lnTo>
                <a:lnTo>
                  <a:pt x="3880" y="75"/>
                </a:lnTo>
                <a:lnTo>
                  <a:pt x="3732" y="149"/>
                </a:lnTo>
                <a:lnTo>
                  <a:pt x="3583" y="272"/>
                </a:lnTo>
                <a:lnTo>
                  <a:pt x="248" y="3583"/>
                </a:lnTo>
                <a:lnTo>
                  <a:pt x="149" y="3731"/>
                </a:lnTo>
                <a:lnTo>
                  <a:pt x="75" y="3880"/>
                </a:lnTo>
                <a:lnTo>
                  <a:pt x="26" y="4053"/>
                </a:lnTo>
                <a:lnTo>
                  <a:pt x="1" y="4226"/>
                </a:lnTo>
                <a:lnTo>
                  <a:pt x="26" y="4374"/>
                </a:lnTo>
                <a:lnTo>
                  <a:pt x="75" y="4547"/>
                </a:lnTo>
                <a:lnTo>
                  <a:pt x="149" y="4695"/>
                </a:lnTo>
                <a:lnTo>
                  <a:pt x="248" y="4843"/>
                </a:lnTo>
                <a:lnTo>
                  <a:pt x="396" y="4942"/>
                </a:lnTo>
                <a:lnTo>
                  <a:pt x="544" y="5041"/>
                </a:lnTo>
                <a:lnTo>
                  <a:pt x="717" y="5090"/>
                </a:lnTo>
                <a:lnTo>
                  <a:pt x="1063" y="5090"/>
                </a:lnTo>
                <a:lnTo>
                  <a:pt x="1211" y="5041"/>
                </a:lnTo>
                <a:lnTo>
                  <a:pt x="1360" y="4942"/>
                </a:lnTo>
                <a:lnTo>
                  <a:pt x="1508" y="4843"/>
                </a:lnTo>
                <a:lnTo>
                  <a:pt x="4844" y="1508"/>
                </a:lnTo>
                <a:lnTo>
                  <a:pt x="4942" y="1384"/>
                </a:lnTo>
                <a:lnTo>
                  <a:pt x="5017" y="1211"/>
                </a:lnTo>
                <a:lnTo>
                  <a:pt x="5066" y="1063"/>
                </a:lnTo>
                <a:lnTo>
                  <a:pt x="5091" y="890"/>
                </a:lnTo>
                <a:lnTo>
                  <a:pt x="5066" y="717"/>
                </a:lnTo>
                <a:lnTo>
                  <a:pt x="5017" y="569"/>
                </a:lnTo>
                <a:lnTo>
                  <a:pt x="4942" y="396"/>
                </a:lnTo>
                <a:lnTo>
                  <a:pt x="4844" y="272"/>
                </a:lnTo>
                <a:lnTo>
                  <a:pt x="4695" y="149"/>
                </a:lnTo>
                <a:lnTo>
                  <a:pt x="4547" y="75"/>
                </a:lnTo>
                <a:lnTo>
                  <a:pt x="4374" y="25"/>
                </a:lnTo>
                <a:lnTo>
                  <a:pt x="42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9"/>
          <p:cNvSpPr/>
          <p:nvPr/>
        </p:nvSpPr>
        <p:spPr>
          <a:xfrm>
            <a:off x="2027214" y="2015612"/>
            <a:ext cx="175805" cy="175805"/>
          </a:xfrm>
          <a:custGeom>
            <a:avLst/>
            <a:gdLst/>
            <a:ahLst/>
            <a:cxnLst/>
            <a:rect l="l" t="t" r="r" b="b"/>
            <a:pathLst>
              <a:path w="5091" h="5091" extrusionOk="0">
                <a:moveTo>
                  <a:pt x="890" y="0"/>
                </a:moveTo>
                <a:lnTo>
                  <a:pt x="717" y="25"/>
                </a:lnTo>
                <a:lnTo>
                  <a:pt x="544" y="75"/>
                </a:lnTo>
                <a:lnTo>
                  <a:pt x="396" y="149"/>
                </a:lnTo>
                <a:lnTo>
                  <a:pt x="248" y="272"/>
                </a:lnTo>
                <a:lnTo>
                  <a:pt x="149" y="396"/>
                </a:lnTo>
                <a:lnTo>
                  <a:pt x="75" y="569"/>
                </a:lnTo>
                <a:lnTo>
                  <a:pt x="26" y="717"/>
                </a:lnTo>
                <a:lnTo>
                  <a:pt x="1" y="890"/>
                </a:lnTo>
                <a:lnTo>
                  <a:pt x="26" y="1063"/>
                </a:lnTo>
                <a:lnTo>
                  <a:pt x="75" y="1211"/>
                </a:lnTo>
                <a:lnTo>
                  <a:pt x="149" y="1384"/>
                </a:lnTo>
                <a:lnTo>
                  <a:pt x="248" y="1508"/>
                </a:lnTo>
                <a:lnTo>
                  <a:pt x="3583" y="4843"/>
                </a:lnTo>
                <a:lnTo>
                  <a:pt x="3732" y="4942"/>
                </a:lnTo>
                <a:lnTo>
                  <a:pt x="3880" y="5041"/>
                </a:lnTo>
                <a:lnTo>
                  <a:pt x="4053" y="5090"/>
                </a:lnTo>
                <a:lnTo>
                  <a:pt x="4374" y="5090"/>
                </a:lnTo>
                <a:lnTo>
                  <a:pt x="4547" y="5041"/>
                </a:lnTo>
                <a:lnTo>
                  <a:pt x="4695" y="4942"/>
                </a:lnTo>
                <a:lnTo>
                  <a:pt x="4844" y="4843"/>
                </a:lnTo>
                <a:lnTo>
                  <a:pt x="4942" y="4695"/>
                </a:lnTo>
                <a:lnTo>
                  <a:pt x="5017" y="4547"/>
                </a:lnTo>
                <a:lnTo>
                  <a:pt x="5066" y="4374"/>
                </a:lnTo>
                <a:lnTo>
                  <a:pt x="5091" y="4226"/>
                </a:lnTo>
                <a:lnTo>
                  <a:pt x="5066" y="4053"/>
                </a:lnTo>
                <a:lnTo>
                  <a:pt x="5017" y="3880"/>
                </a:lnTo>
                <a:lnTo>
                  <a:pt x="4942" y="3731"/>
                </a:lnTo>
                <a:lnTo>
                  <a:pt x="4844" y="3583"/>
                </a:lnTo>
                <a:lnTo>
                  <a:pt x="1508" y="272"/>
                </a:lnTo>
                <a:lnTo>
                  <a:pt x="1360" y="149"/>
                </a:lnTo>
                <a:lnTo>
                  <a:pt x="1211" y="75"/>
                </a:lnTo>
                <a:lnTo>
                  <a:pt x="1063" y="25"/>
                </a:lnTo>
                <a:lnTo>
                  <a:pt x="8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0"/>
          <p:cNvSpPr txBox="1">
            <a:spLocks noGrp="1"/>
          </p:cNvSpPr>
          <p:nvPr>
            <p:ph type="title"/>
          </p:nvPr>
        </p:nvSpPr>
        <p:spPr>
          <a:xfrm>
            <a:off x="1404450" y="1441800"/>
            <a:ext cx="6335100" cy="225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pic>
        <p:nvPicPr>
          <p:cNvPr id="480" name="Google Shape;480;p40"/>
          <p:cNvPicPr preferRelativeResize="0"/>
          <p:nvPr/>
        </p:nvPicPr>
        <p:blipFill>
          <a:blip r:embed="rId3">
            <a:alphaModFix/>
          </a:blip>
          <a:stretch>
            <a:fillRect/>
          </a:stretch>
        </p:blipFill>
        <p:spPr>
          <a:xfrm>
            <a:off x="357524" y="-837449"/>
            <a:ext cx="3388226" cy="2674350"/>
          </a:xfrm>
          <a:prstGeom prst="rect">
            <a:avLst/>
          </a:prstGeom>
          <a:noFill/>
          <a:ln>
            <a:noFill/>
          </a:ln>
        </p:spPr>
      </p:pic>
      <p:pic>
        <p:nvPicPr>
          <p:cNvPr id="481" name="Google Shape;481;p40"/>
          <p:cNvPicPr preferRelativeResize="0"/>
          <p:nvPr/>
        </p:nvPicPr>
        <p:blipFill>
          <a:blip r:embed="rId4">
            <a:alphaModFix/>
          </a:blip>
          <a:stretch>
            <a:fillRect/>
          </a:stretch>
        </p:blipFill>
        <p:spPr>
          <a:xfrm>
            <a:off x="7166417" y="2850550"/>
            <a:ext cx="1651033" cy="1909225"/>
          </a:xfrm>
          <a:prstGeom prst="rect">
            <a:avLst/>
          </a:prstGeom>
          <a:noFill/>
          <a:ln>
            <a:noFill/>
          </a:ln>
        </p:spPr>
      </p:pic>
      <p:pic>
        <p:nvPicPr>
          <p:cNvPr id="482" name="Google Shape;482;p40"/>
          <p:cNvPicPr preferRelativeResize="0"/>
          <p:nvPr/>
        </p:nvPicPr>
        <p:blipFill>
          <a:blip r:embed="rId5">
            <a:alphaModFix/>
          </a:blip>
          <a:stretch>
            <a:fillRect/>
          </a:stretch>
        </p:blipFill>
        <p:spPr>
          <a:xfrm>
            <a:off x="4392807" y="3808790"/>
            <a:ext cx="1723543" cy="13346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1"/>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HISTORY</a:t>
            </a:r>
            <a:endParaRPr/>
          </a:p>
        </p:txBody>
      </p:sp>
      <p:sp>
        <p:nvSpPr>
          <p:cNvPr id="488" name="Google Shape;488;p41"/>
          <p:cNvSpPr txBox="1"/>
          <p:nvPr/>
        </p:nvSpPr>
        <p:spPr>
          <a:xfrm>
            <a:off x="782135" y="3370531"/>
            <a:ext cx="1792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Manrope"/>
                <a:ea typeface="Manrope"/>
                <a:cs typeface="Manrope"/>
                <a:sym typeface="Manrope"/>
              </a:rPr>
              <a:t>MERCURY</a:t>
            </a:r>
            <a:endParaRPr sz="2500">
              <a:solidFill>
                <a:schemeClr val="lt1"/>
              </a:solidFill>
              <a:latin typeface="Manrope"/>
              <a:ea typeface="Manrope"/>
              <a:cs typeface="Manrope"/>
              <a:sym typeface="Manrope"/>
            </a:endParaRPr>
          </a:p>
        </p:txBody>
      </p:sp>
      <p:sp>
        <p:nvSpPr>
          <p:cNvPr id="489" name="Google Shape;489;p41"/>
          <p:cNvSpPr txBox="1"/>
          <p:nvPr/>
        </p:nvSpPr>
        <p:spPr>
          <a:xfrm>
            <a:off x="782585" y="3739034"/>
            <a:ext cx="17913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Mulish"/>
                <a:ea typeface="Mulish"/>
                <a:cs typeface="Mulish"/>
                <a:sym typeface="Mulish"/>
              </a:rPr>
              <a:t>Mercury is the closest planet</a:t>
            </a:r>
            <a:endParaRPr sz="1500">
              <a:solidFill>
                <a:schemeClr val="lt1"/>
              </a:solidFill>
              <a:latin typeface="Mulish"/>
              <a:ea typeface="Mulish"/>
              <a:cs typeface="Mulish"/>
              <a:sym typeface="Mulish"/>
            </a:endParaRPr>
          </a:p>
        </p:txBody>
      </p:sp>
      <p:sp>
        <p:nvSpPr>
          <p:cNvPr id="490" name="Google Shape;490;p41"/>
          <p:cNvSpPr txBox="1"/>
          <p:nvPr/>
        </p:nvSpPr>
        <p:spPr>
          <a:xfrm>
            <a:off x="2712156" y="3370531"/>
            <a:ext cx="1792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Manrope"/>
                <a:ea typeface="Manrope"/>
                <a:cs typeface="Manrope"/>
                <a:sym typeface="Manrope"/>
              </a:rPr>
              <a:t>SATURN</a:t>
            </a:r>
            <a:endParaRPr sz="2500">
              <a:solidFill>
                <a:schemeClr val="lt1"/>
              </a:solidFill>
              <a:latin typeface="Manrope"/>
              <a:ea typeface="Manrope"/>
              <a:cs typeface="Manrope"/>
              <a:sym typeface="Manrope"/>
            </a:endParaRPr>
          </a:p>
        </p:txBody>
      </p:sp>
      <p:sp>
        <p:nvSpPr>
          <p:cNvPr id="491" name="Google Shape;491;p41"/>
          <p:cNvSpPr txBox="1"/>
          <p:nvPr/>
        </p:nvSpPr>
        <p:spPr>
          <a:xfrm>
            <a:off x="2712606" y="3739034"/>
            <a:ext cx="17913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Mulish"/>
                <a:ea typeface="Mulish"/>
                <a:cs typeface="Mulish"/>
                <a:sym typeface="Mulish"/>
              </a:rPr>
              <a:t>Saturn is the ringed planet </a:t>
            </a:r>
            <a:endParaRPr sz="1500">
              <a:solidFill>
                <a:schemeClr val="lt1"/>
              </a:solidFill>
              <a:latin typeface="Mulish"/>
              <a:ea typeface="Mulish"/>
              <a:cs typeface="Mulish"/>
              <a:sym typeface="Mulish"/>
            </a:endParaRPr>
          </a:p>
        </p:txBody>
      </p:sp>
      <p:sp>
        <p:nvSpPr>
          <p:cNvPr id="492" name="Google Shape;492;p41"/>
          <p:cNvSpPr txBox="1"/>
          <p:nvPr/>
        </p:nvSpPr>
        <p:spPr>
          <a:xfrm>
            <a:off x="4642176" y="3370531"/>
            <a:ext cx="1792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Manrope"/>
                <a:ea typeface="Manrope"/>
                <a:cs typeface="Manrope"/>
                <a:sym typeface="Manrope"/>
              </a:rPr>
              <a:t>MARS</a:t>
            </a:r>
            <a:endParaRPr sz="2500">
              <a:solidFill>
                <a:schemeClr val="lt1"/>
              </a:solidFill>
              <a:latin typeface="Manrope"/>
              <a:ea typeface="Manrope"/>
              <a:cs typeface="Manrope"/>
              <a:sym typeface="Manrope"/>
            </a:endParaRPr>
          </a:p>
        </p:txBody>
      </p:sp>
      <p:sp>
        <p:nvSpPr>
          <p:cNvPr id="493" name="Google Shape;493;p41"/>
          <p:cNvSpPr txBox="1"/>
          <p:nvPr/>
        </p:nvSpPr>
        <p:spPr>
          <a:xfrm>
            <a:off x="4642626" y="3739034"/>
            <a:ext cx="17913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Mulish"/>
                <a:ea typeface="Mulish"/>
                <a:cs typeface="Mulish"/>
                <a:sym typeface="Mulish"/>
              </a:rPr>
              <a:t>Mars is full of iron oxide dust</a:t>
            </a:r>
            <a:endParaRPr sz="1500">
              <a:solidFill>
                <a:schemeClr val="lt1"/>
              </a:solidFill>
              <a:latin typeface="Mulish"/>
              <a:ea typeface="Mulish"/>
              <a:cs typeface="Mulish"/>
              <a:sym typeface="Mulish"/>
            </a:endParaRPr>
          </a:p>
        </p:txBody>
      </p:sp>
      <p:sp>
        <p:nvSpPr>
          <p:cNvPr id="494" name="Google Shape;494;p41"/>
          <p:cNvSpPr txBox="1"/>
          <p:nvPr/>
        </p:nvSpPr>
        <p:spPr>
          <a:xfrm>
            <a:off x="6569665" y="3370531"/>
            <a:ext cx="17922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Manrope"/>
                <a:ea typeface="Manrope"/>
                <a:cs typeface="Manrope"/>
                <a:sym typeface="Manrope"/>
              </a:rPr>
              <a:t>JUPITER</a:t>
            </a:r>
            <a:endParaRPr sz="2500">
              <a:solidFill>
                <a:schemeClr val="lt1"/>
              </a:solidFill>
              <a:latin typeface="Manrope"/>
              <a:ea typeface="Manrope"/>
              <a:cs typeface="Manrope"/>
              <a:sym typeface="Manrope"/>
            </a:endParaRPr>
          </a:p>
        </p:txBody>
      </p:sp>
      <p:sp>
        <p:nvSpPr>
          <p:cNvPr id="495" name="Google Shape;495;p41"/>
          <p:cNvSpPr txBox="1"/>
          <p:nvPr/>
        </p:nvSpPr>
        <p:spPr>
          <a:xfrm>
            <a:off x="6570115" y="3739034"/>
            <a:ext cx="17913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Mulish"/>
                <a:ea typeface="Mulish"/>
                <a:cs typeface="Mulish"/>
                <a:sym typeface="Mulish"/>
              </a:rPr>
              <a:t>Jupiter is the biggest planet</a:t>
            </a:r>
            <a:endParaRPr sz="1500">
              <a:solidFill>
                <a:schemeClr val="lt1"/>
              </a:solidFill>
              <a:latin typeface="Mulish"/>
              <a:ea typeface="Mulish"/>
              <a:cs typeface="Mulish"/>
              <a:sym typeface="Mulish"/>
            </a:endParaRPr>
          </a:p>
        </p:txBody>
      </p:sp>
      <p:sp>
        <p:nvSpPr>
          <p:cNvPr id="496" name="Google Shape;496;p41"/>
          <p:cNvSpPr/>
          <p:nvPr/>
        </p:nvSpPr>
        <p:spPr>
          <a:xfrm>
            <a:off x="1145135" y="1987077"/>
            <a:ext cx="1066200" cy="10662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1"/>
          <p:cNvSpPr/>
          <p:nvPr/>
        </p:nvSpPr>
        <p:spPr>
          <a:xfrm>
            <a:off x="1403885" y="1256002"/>
            <a:ext cx="548700" cy="5487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1"/>
          <p:cNvSpPr txBox="1"/>
          <p:nvPr/>
        </p:nvSpPr>
        <p:spPr>
          <a:xfrm>
            <a:off x="1441235" y="1382871"/>
            <a:ext cx="474000" cy="29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Manrope ExtraBold"/>
                <a:ea typeface="Manrope ExtraBold"/>
                <a:cs typeface="Manrope ExtraBold"/>
                <a:sym typeface="Manrope ExtraBold"/>
              </a:rPr>
              <a:t>1</a:t>
            </a:r>
            <a:endParaRPr sz="2500">
              <a:solidFill>
                <a:srgbClr val="FFFFFF"/>
              </a:solidFill>
              <a:latin typeface="Manrope ExtraBold"/>
              <a:ea typeface="Manrope ExtraBold"/>
              <a:cs typeface="Manrope ExtraBold"/>
              <a:sym typeface="Manrope ExtraBold"/>
            </a:endParaRPr>
          </a:p>
        </p:txBody>
      </p:sp>
      <p:cxnSp>
        <p:nvCxnSpPr>
          <p:cNvPr id="499" name="Google Shape;499;p41"/>
          <p:cNvCxnSpPr>
            <a:stCxn id="497" idx="2"/>
            <a:endCxn id="496" idx="0"/>
          </p:cNvCxnSpPr>
          <p:nvPr/>
        </p:nvCxnSpPr>
        <p:spPr>
          <a:xfrm>
            <a:off x="1678235" y="1804702"/>
            <a:ext cx="0" cy="182400"/>
          </a:xfrm>
          <a:prstGeom prst="straightConnector1">
            <a:avLst/>
          </a:prstGeom>
          <a:noFill/>
          <a:ln w="19050" cap="flat" cmpd="sng">
            <a:solidFill>
              <a:schemeClr val="dk1"/>
            </a:solidFill>
            <a:prstDash val="solid"/>
            <a:round/>
            <a:headEnd type="none" w="med" len="med"/>
            <a:tailEnd type="none" w="med" len="med"/>
          </a:ln>
        </p:spPr>
      </p:cxnSp>
      <p:cxnSp>
        <p:nvCxnSpPr>
          <p:cNvPr id="500" name="Google Shape;500;p41"/>
          <p:cNvCxnSpPr>
            <a:stCxn id="496" idx="2"/>
            <a:endCxn id="488" idx="0"/>
          </p:cNvCxnSpPr>
          <p:nvPr/>
        </p:nvCxnSpPr>
        <p:spPr>
          <a:xfrm>
            <a:off x="1678235" y="3053277"/>
            <a:ext cx="0" cy="317400"/>
          </a:xfrm>
          <a:prstGeom prst="straightConnector1">
            <a:avLst/>
          </a:prstGeom>
          <a:noFill/>
          <a:ln w="19050" cap="flat" cmpd="sng">
            <a:solidFill>
              <a:schemeClr val="dk1"/>
            </a:solidFill>
            <a:prstDash val="solid"/>
            <a:round/>
            <a:headEnd type="none" w="med" len="med"/>
            <a:tailEnd type="oval" w="med" len="med"/>
          </a:ln>
        </p:spPr>
      </p:cxnSp>
      <p:sp>
        <p:nvSpPr>
          <p:cNvPr id="501" name="Google Shape;501;p41"/>
          <p:cNvSpPr/>
          <p:nvPr/>
        </p:nvSpPr>
        <p:spPr>
          <a:xfrm>
            <a:off x="3075156" y="1987077"/>
            <a:ext cx="1066200" cy="10662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1"/>
          <p:cNvSpPr/>
          <p:nvPr/>
        </p:nvSpPr>
        <p:spPr>
          <a:xfrm>
            <a:off x="3333906" y="1256002"/>
            <a:ext cx="548700" cy="5487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1"/>
          <p:cNvSpPr txBox="1"/>
          <p:nvPr/>
        </p:nvSpPr>
        <p:spPr>
          <a:xfrm>
            <a:off x="3371256" y="1382871"/>
            <a:ext cx="474000" cy="29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Manrope ExtraBold"/>
                <a:ea typeface="Manrope ExtraBold"/>
                <a:cs typeface="Manrope ExtraBold"/>
                <a:sym typeface="Manrope ExtraBold"/>
              </a:rPr>
              <a:t>2</a:t>
            </a:r>
            <a:endParaRPr sz="2500">
              <a:solidFill>
                <a:srgbClr val="FFFFFF"/>
              </a:solidFill>
              <a:latin typeface="Manrope ExtraBold"/>
              <a:ea typeface="Manrope ExtraBold"/>
              <a:cs typeface="Manrope ExtraBold"/>
              <a:sym typeface="Manrope ExtraBold"/>
            </a:endParaRPr>
          </a:p>
        </p:txBody>
      </p:sp>
      <p:cxnSp>
        <p:nvCxnSpPr>
          <p:cNvPr id="504" name="Google Shape;504;p41"/>
          <p:cNvCxnSpPr>
            <a:stCxn id="502" idx="2"/>
            <a:endCxn id="501" idx="0"/>
          </p:cNvCxnSpPr>
          <p:nvPr/>
        </p:nvCxnSpPr>
        <p:spPr>
          <a:xfrm>
            <a:off x="3608256" y="1804702"/>
            <a:ext cx="0" cy="182400"/>
          </a:xfrm>
          <a:prstGeom prst="straightConnector1">
            <a:avLst/>
          </a:prstGeom>
          <a:noFill/>
          <a:ln w="19050" cap="flat" cmpd="sng">
            <a:solidFill>
              <a:schemeClr val="dk1"/>
            </a:solidFill>
            <a:prstDash val="solid"/>
            <a:round/>
            <a:headEnd type="none" w="med" len="med"/>
            <a:tailEnd type="none" w="med" len="med"/>
          </a:ln>
        </p:spPr>
      </p:cxnSp>
      <p:cxnSp>
        <p:nvCxnSpPr>
          <p:cNvPr id="505" name="Google Shape;505;p41"/>
          <p:cNvCxnSpPr>
            <a:stCxn id="501" idx="2"/>
          </p:cNvCxnSpPr>
          <p:nvPr/>
        </p:nvCxnSpPr>
        <p:spPr>
          <a:xfrm>
            <a:off x="3608256" y="3053277"/>
            <a:ext cx="0" cy="317400"/>
          </a:xfrm>
          <a:prstGeom prst="straightConnector1">
            <a:avLst/>
          </a:prstGeom>
          <a:noFill/>
          <a:ln w="19050" cap="flat" cmpd="sng">
            <a:solidFill>
              <a:schemeClr val="dk1"/>
            </a:solidFill>
            <a:prstDash val="solid"/>
            <a:round/>
            <a:headEnd type="none" w="med" len="med"/>
            <a:tailEnd type="oval" w="med" len="med"/>
          </a:ln>
        </p:spPr>
      </p:cxnSp>
      <p:sp>
        <p:nvSpPr>
          <p:cNvPr id="506" name="Google Shape;506;p41"/>
          <p:cNvSpPr/>
          <p:nvPr/>
        </p:nvSpPr>
        <p:spPr>
          <a:xfrm>
            <a:off x="5005176" y="1987077"/>
            <a:ext cx="1066200" cy="10662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1"/>
          <p:cNvSpPr/>
          <p:nvPr/>
        </p:nvSpPr>
        <p:spPr>
          <a:xfrm>
            <a:off x="5263926" y="1256002"/>
            <a:ext cx="548700" cy="5487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1"/>
          <p:cNvSpPr txBox="1"/>
          <p:nvPr/>
        </p:nvSpPr>
        <p:spPr>
          <a:xfrm>
            <a:off x="5301276" y="1382871"/>
            <a:ext cx="474000" cy="29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Manrope ExtraBold"/>
                <a:ea typeface="Manrope ExtraBold"/>
                <a:cs typeface="Manrope ExtraBold"/>
                <a:sym typeface="Manrope ExtraBold"/>
              </a:rPr>
              <a:t>3</a:t>
            </a:r>
            <a:endParaRPr sz="2500">
              <a:solidFill>
                <a:srgbClr val="FFFFFF"/>
              </a:solidFill>
              <a:latin typeface="Manrope ExtraBold"/>
              <a:ea typeface="Manrope ExtraBold"/>
              <a:cs typeface="Manrope ExtraBold"/>
              <a:sym typeface="Manrope ExtraBold"/>
            </a:endParaRPr>
          </a:p>
        </p:txBody>
      </p:sp>
      <p:cxnSp>
        <p:nvCxnSpPr>
          <p:cNvPr id="509" name="Google Shape;509;p41"/>
          <p:cNvCxnSpPr>
            <a:stCxn id="507" idx="2"/>
            <a:endCxn id="506" idx="0"/>
          </p:cNvCxnSpPr>
          <p:nvPr/>
        </p:nvCxnSpPr>
        <p:spPr>
          <a:xfrm>
            <a:off x="5538276" y="1804702"/>
            <a:ext cx="0" cy="182400"/>
          </a:xfrm>
          <a:prstGeom prst="straightConnector1">
            <a:avLst/>
          </a:prstGeom>
          <a:noFill/>
          <a:ln w="19050" cap="flat" cmpd="sng">
            <a:solidFill>
              <a:schemeClr val="dk1"/>
            </a:solidFill>
            <a:prstDash val="solid"/>
            <a:round/>
            <a:headEnd type="none" w="med" len="med"/>
            <a:tailEnd type="none" w="med" len="med"/>
          </a:ln>
        </p:spPr>
      </p:cxnSp>
      <p:cxnSp>
        <p:nvCxnSpPr>
          <p:cNvPr id="510" name="Google Shape;510;p41"/>
          <p:cNvCxnSpPr>
            <a:stCxn id="506" idx="2"/>
          </p:cNvCxnSpPr>
          <p:nvPr/>
        </p:nvCxnSpPr>
        <p:spPr>
          <a:xfrm>
            <a:off x="5538276" y="3053277"/>
            <a:ext cx="0" cy="317400"/>
          </a:xfrm>
          <a:prstGeom prst="straightConnector1">
            <a:avLst/>
          </a:prstGeom>
          <a:noFill/>
          <a:ln w="19050" cap="flat" cmpd="sng">
            <a:solidFill>
              <a:schemeClr val="dk1"/>
            </a:solidFill>
            <a:prstDash val="solid"/>
            <a:round/>
            <a:headEnd type="none" w="med" len="med"/>
            <a:tailEnd type="oval" w="med" len="med"/>
          </a:ln>
        </p:spPr>
      </p:cxnSp>
      <p:sp>
        <p:nvSpPr>
          <p:cNvPr id="511" name="Google Shape;511;p41"/>
          <p:cNvSpPr/>
          <p:nvPr/>
        </p:nvSpPr>
        <p:spPr>
          <a:xfrm>
            <a:off x="6932665" y="1987077"/>
            <a:ext cx="1066200" cy="10662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1"/>
          <p:cNvSpPr/>
          <p:nvPr/>
        </p:nvSpPr>
        <p:spPr>
          <a:xfrm>
            <a:off x="7191415" y="1256002"/>
            <a:ext cx="548700" cy="5487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1"/>
          <p:cNvSpPr txBox="1"/>
          <p:nvPr/>
        </p:nvSpPr>
        <p:spPr>
          <a:xfrm>
            <a:off x="7228765" y="1382871"/>
            <a:ext cx="474000" cy="29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Manrope ExtraBold"/>
                <a:ea typeface="Manrope ExtraBold"/>
                <a:cs typeface="Manrope ExtraBold"/>
                <a:sym typeface="Manrope ExtraBold"/>
              </a:rPr>
              <a:t>4</a:t>
            </a:r>
            <a:endParaRPr sz="2500">
              <a:solidFill>
                <a:srgbClr val="FFFFFF"/>
              </a:solidFill>
              <a:latin typeface="Manrope ExtraBold"/>
              <a:ea typeface="Manrope ExtraBold"/>
              <a:cs typeface="Manrope ExtraBold"/>
              <a:sym typeface="Manrope ExtraBold"/>
            </a:endParaRPr>
          </a:p>
        </p:txBody>
      </p:sp>
      <p:cxnSp>
        <p:nvCxnSpPr>
          <p:cNvPr id="514" name="Google Shape;514;p41"/>
          <p:cNvCxnSpPr>
            <a:stCxn id="512" idx="2"/>
            <a:endCxn id="511" idx="0"/>
          </p:cNvCxnSpPr>
          <p:nvPr/>
        </p:nvCxnSpPr>
        <p:spPr>
          <a:xfrm>
            <a:off x="7465765" y="1804702"/>
            <a:ext cx="0" cy="182400"/>
          </a:xfrm>
          <a:prstGeom prst="straightConnector1">
            <a:avLst/>
          </a:prstGeom>
          <a:noFill/>
          <a:ln w="19050" cap="flat" cmpd="sng">
            <a:solidFill>
              <a:schemeClr val="dk1"/>
            </a:solidFill>
            <a:prstDash val="solid"/>
            <a:round/>
            <a:headEnd type="none" w="med" len="med"/>
            <a:tailEnd type="none" w="med" len="med"/>
          </a:ln>
        </p:spPr>
      </p:cxnSp>
      <p:cxnSp>
        <p:nvCxnSpPr>
          <p:cNvPr id="515" name="Google Shape;515;p41"/>
          <p:cNvCxnSpPr>
            <a:stCxn id="511" idx="2"/>
          </p:cNvCxnSpPr>
          <p:nvPr/>
        </p:nvCxnSpPr>
        <p:spPr>
          <a:xfrm>
            <a:off x="7465765" y="3053277"/>
            <a:ext cx="0" cy="317400"/>
          </a:xfrm>
          <a:prstGeom prst="straightConnector1">
            <a:avLst/>
          </a:prstGeom>
          <a:noFill/>
          <a:ln w="19050" cap="flat" cmpd="sng">
            <a:solidFill>
              <a:schemeClr val="dk1"/>
            </a:solidFill>
            <a:prstDash val="solid"/>
            <a:round/>
            <a:headEnd type="none" w="med" len="med"/>
            <a:tailEnd type="oval" w="med" len="med"/>
          </a:ln>
        </p:spPr>
      </p:cxnSp>
      <p:cxnSp>
        <p:nvCxnSpPr>
          <p:cNvPr id="516" name="Google Shape;516;p41"/>
          <p:cNvCxnSpPr>
            <a:stCxn id="496" idx="3"/>
            <a:endCxn id="501" idx="1"/>
          </p:cNvCxnSpPr>
          <p:nvPr/>
        </p:nvCxnSpPr>
        <p:spPr>
          <a:xfrm>
            <a:off x="2211335" y="2520177"/>
            <a:ext cx="863700" cy="0"/>
          </a:xfrm>
          <a:prstGeom prst="straightConnector1">
            <a:avLst/>
          </a:prstGeom>
          <a:noFill/>
          <a:ln w="19050" cap="flat" cmpd="sng">
            <a:solidFill>
              <a:schemeClr val="dk1"/>
            </a:solidFill>
            <a:prstDash val="solid"/>
            <a:round/>
            <a:headEnd type="none" w="med" len="med"/>
            <a:tailEnd type="none" w="med" len="med"/>
          </a:ln>
        </p:spPr>
      </p:cxnSp>
      <p:cxnSp>
        <p:nvCxnSpPr>
          <p:cNvPr id="517" name="Google Shape;517;p41"/>
          <p:cNvCxnSpPr>
            <a:stCxn id="501" idx="3"/>
            <a:endCxn id="506" idx="1"/>
          </p:cNvCxnSpPr>
          <p:nvPr/>
        </p:nvCxnSpPr>
        <p:spPr>
          <a:xfrm>
            <a:off x="4141356" y="2520177"/>
            <a:ext cx="863700" cy="0"/>
          </a:xfrm>
          <a:prstGeom prst="straightConnector1">
            <a:avLst/>
          </a:prstGeom>
          <a:noFill/>
          <a:ln w="19050" cap="flat" cmpd="sng">
            <a:solidFill>
              <a:schemeClr val="dk1"/>
            </a:solidFill>
            <a:prstDash val="solid"/>
            <a:round/>
            <a:headEnd type="none" w="med" len="med"/>
            <a:tailEnd type="none" w="med" len="med"/>
          </a:ln>
        </p:spPr>
      </p:cxnSp>
      <p:cxnSp>
        <p:nvCxnSpPr>
          <p:cNvPr id="518" name="Google Shape;518;p41"/>
          <p:cNvCxnSpPr>
            <a:stCxn id="506" idx="3"/>
            <a:endCxn id="511" idx="1"/>
          </p:cNvCxnSpPr>
          <p:nvPr/>
        </p:nvCxnSpPr>
        <p:spPr>
          <a:xfrm>
            <a:off x="6071376" y="2520177"/>
            <a:ext cx="861300" cy="0"/>
          </a:xfrm>
          <a:prstGeom prst="straightConnector1">
            <a:avLst/>
          </a:prstGeom>
          <a:noFill/>
          <a:ln w="19050" cap="flat" cmpd="sng">
            <a:solidFill>
              <a:schemeClr val="dk1"/>
            </a:solidFill>
            <a:prstDash val="solid"/>
            <a:round/>
            <a:headEnd type="none" w="med" len="med"/>
            <a:tailEnd type="none" w="med" len="med"/>
          </a:ln>
        </p:spPr>
      </p:cxnSp>
      <p:grpSp>
        <p:nvGrpSpPr>
          <p:cNvPr id="519" name="Google Shape;519;p41"/>
          <p:cNvGrpSpPr/>
          <p:nvPr/>
        </p:nvGrpSpPr>
        <p:grpSpPr>
          <a:xfrm>
            <a:off x="1449438" y="2291574"/>
            <a:ext cx="457594" cy="457205"/>
            <a:chOff x="238125" y="1272350"/>
            <a:chExt cx="330250" cy="330900"/>
          </a:xfrm>
        </p:grpSpPr>
        <p:sp>
          <p:nvSpPr>
            <p:cNvPr id="520" name="Google Shape;520;p41"/>
            <p:cNvSpPr/>
            <p:nvPr/>
          </p:nvSpPr>
          <p:spPr>
            <a:xfrm>
              <a:off x="238125" y="1281725"/>
              <a:ext cx="109875" cy="146700"/>
            </a:xfrm>
            <a:custGeom>
              <a:avLst/>
              <a:gdLst/>
              <a:ahLst/>
              <a:cxnLst/>
              <a:rect l="l" t="t" r="r" b="b"/>
              <a:pathLst>
                <a:path w="4395" h="5868" extrusionOk="0">
                  <a:moveTo>
                    <a:pt x="4394" y="0"/>
                  </a:moveTo>
                  <a:lnTo>
                    <a:pt x="3939" y="188"/>
                  </a:lnTo>
                  <a:lnTo>
                    <a:pt x="3510" y="402"/>
                  </a:lnTo>
                  <a:lnTo>
                    <a:pt x="3081" y="643"/>
                  </a:lnTo>
                  <a:lnTo>
                    <a:pt x="2679" y="911"/>
                  </a:lnTo>
                  <a:lnTo>
                    <a:pt x="2304" y="1206"/>
                  </a:lnTo>
                  <a:lnTo>
                    <a:pt x="1956" y="1527"/>
                  </a:lnTo>
                  <a:lnTo>
                    <a:pt x="1634" y="1876"/>
                  </a:lnTo>
                  <a:lnTo>
                    <a:pt x="1340" y="2251"/>
                  </a:lnTo>
                  <a:lnTo>
                    <a:pt x="1045" y="2653"/>
                  </a:lnTo>
                  <a:lnTo>
                    <a:pt x="804" y="3055"/>
                  </a:lnTo>
                  <a:lnTo>
                    <a:pt x="589" y="3483"/>
                  </a:lnTo>
                  <a:lnTo>
                    <a:pt x="402" y="3939"/>
                  </a:lnTo>
                  <a:lnTo>
                    <a:pt x="241" y="4394"/>
                  </a:lnTo>
                  <a:lnTo>
                    <a:pt x="134" y="4876"/>
                  </a:lnTo>
                  <a:lnTo>
                    <a:pt x="54" y="5359"/>
                  </a:lnTo>
                  <a:lnTo>
                    <a:pt x="0" y="5868"/>
                  </a:lnTo>
                  <a:lnTo>
                    <a:pt x="2519" y="5868"/>
                  </a:lnTo>
                  <a:lnTo>
                    <a:pt x="2545" y="5198"/>
                  </a:lnTo>
                  <a:lnTo>
                    <a:pt x="2626" y="4528"/>
                  </a:lnTo>
                  <a:lnTo>
                    <a:pt x="2733" y="3912"/>
                  </a:lnTo>
                  <a:lnTo>
                    <a:pt x="2840" y="3296"/>
                  </a:lnTo>
                  <a:lnTo>
                    <a:pt x="3001" y="2706"/>
                  </a:lnTo>
                  <a:lnTo>
                    <a:pt x="3188" y="2144"/>
                  </a:lnTo>
                  <a:lnTo>
                    <a:pt x="3403" y="1608"/>
                  </a:lnTo>
                  <a:lnTo>
                    <a:pt x="3644" y="1099"/>
                  </a:lnTo>
                  <a:lnTo>
                    <a:pt x="3805" y="804"/>
                  </a:lnTo>
                  <a:lnTo>
                    <a:pt x="3992" y="509"/>
                  </a:lnTo>
                  <a:lnTo>
                    <a:pt x="4180" y="241"/>
                  </a:lnTo>
                  <a:lnTo>
                    <a:pt x="43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1"/>
            <p:cNvSpPr/>
            <p:nvPr/>
          </p:nvSpPr>
          <p:spPr>
            <a:xfrm>
              <a:off x="238125" y="1447825"/>
              <a:ext cx="109875" cy="146050"/>
            </a:xfrm>
            <a:custGeom>
              <a:avLst/>
              <a:gdLst/>
              <a:ahLst/>
              <a:cxnLst/>
              <a:rect l="l" t="t" r="r" b="b"/>
              <a:pathLst>
                <a:path w="4395" h="5842" extrusionOk="0">
                  <a:moveTo>
                    <a:pt x="0" y="1"/>
                  </a:moveTo>
                  <a:lnTo>
                    <a:pt x="54" y="483"/>
                  </a:lnTo>
                  <a:lnTo>
                    <a:pt x="134" y="992"/>
                  </a:lnTo>
                  <a:lnTo>
                    <a:pt x="241" y="1448"/>
                  </a:lnTo>
                  <a:lnTo>
                    <a:pt x="402" y="1930"/>
                  </a:lnTo>
                  <a:lnTo>
                    <a:pt x="589" y="2359"/>
                  </a:lnTo>
                  <a:lnTo>
                    <a:pt x="804" y="2787"/>
                  </a:lnTo>
                  <a:lnTo>
                    <a:pt x="1045" y="3216"/>
                  </a:lnTo>
                  <a:lnTo>
                    <a:pt x="1340" y="3591"/>
                  </a:lnTo>
                  <a:lnTo>
                    <a:pt x="1634" y="3966"/>
                  </a:lnTo>
                  <a:lnTo>
                    <a:pt x="1956" y="4315"/>
                  </a:lnTo>
                  <a:lnTo>
                    <a:pt x="2304" y="4636"/>
                  </a:lnTo>
                  <a:lnTo>
                    <a:pt x="2679" y="4931"/>
                  </a:lnTo>
                  <a:lnTo>
                    <a:pt x="3081" y="5199"/>
                  </a:lnTo>
                  <a:lnTo>
                    <a:pt x="3510" y="5440"/>
                  </a:lnTo>
                  <a:lnTo>
                    <a:pt x="3939" y="5654"/>
                  </a:lnTo>
                  <a:lnTo>
                    <a:pt x="4394" y="5842"/>
                  </a:lnTo>
                  <a:lnTo>
                    <a:pt x="4394" y="5842"/>
                  </a:lnTo>
                  <a:lnTo>
                    <a:pt x="4180" y="5601"/>
                  </a:lnTo>
                  <a:lnTo>
                    <a:pt x="3992" y="5333"/>
                  </a:lnTo>
                  <a:lnTo>
                    <a:pt x="3805" y="5038"/>
                  </a:lnTo>
                  <a:lnTo>
                    <a:pt x="3644" y="4743"/>
                  </a:lnTo>
                  <a:lnTo>
                    <a:pt x="3403" y="4234"/>
                  </a:lnTo>
                  <a:lnTo>
                    <a:pt x="3188" y="3698"/>
                  </a:lnTo>
                  <a:lnTo>
                    <a:pt x="3001" y="3136"/>
                  </a:lnTo>
                  <a:lnTo>
                    <a:pt x="2840" y="2546"/>
                  </a:lnTo>
                  <a:lnTo>
                    <a:pt x="2733" y="1930"/>
                  </a:lnTo>
                  <a:lnTo>
                    <a:pt x="2626" y="1314"/>
                  </a:lnTo>
                  <a:lnTo>
                    <a:pt x="2545" y="644"/>
                  </a:lnTo>
                  <a:lnTo>
                    <a:pt x="25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1"/>
            <p:cNvSpPr/>
            <p:nvPr/>
          </p:nvSpPr>
          <p:spPr>
            <a:xfrm>
              <a:off x="459150" y="1447825"/>
              <a:ext cx="109225" cy="146050"/>
            </a:xfrm>
            <a:custGeom>
              <a:avLst/>
              <a:gdLst/>
              <a:ahLst/>
              <a:cxnLst/>
              <a:rect l="l" t="t" r="r" b="b"/>
              <a:pathLst>
                <a:path w="4369" h="5842" extrusionOk="0">
                  <a:moveTo>
                    <a:pt x="1850" y="1"/>
                  </a:moveTo>
                  <a:lnTo>
                    <a:pt x="1823" y="644"/>
                  </a:lnTo>
                  <a:lnTo>
                    <a:pt x="1742" y="1314"/>
                  </a:lnTo>
                  <a:lnTo>
                    <a:pt x="1662" y="1930"/>
                  </a:lnTo>
                  <a:lnTo>
                    <a:pt x="1528" y="2546"/>
                  </a:lnTo>
                  <a:lnTo>
                    <a:pt x="1367" y="3136"/>
                  </a:lnTo>
                  <a:lnTo>
                    <a:pt x="1180" y="3698"/>
                  </a:lnTo>
                  <a:lnTo>
                    <a:pt x="965" y="4234"/>
                  </a:lnTo>
                  <a:lnTo>
                    <a:pt x="724" y="4743"/>
                  </a:lnTo>
                  <a:lnTo>
                    <a:pt x="563" y="5038"/>
                  </a:lnTo>
                  <a:lnTo>
                    <a:pt x="376" y="5333"/>
                  </a:lnTo>
                  <a:lnTo>
                    <a:pt x="188" y="5601"/>
                  </a:lnTo>
                  <a:lnTo>
                    <a:pt x="1" y="5842"/>
                  </a:lnTo>
                  <a:lnTo>
                    <a:pt x="429" y="5654"/>
                  </a:lnTo>
                  <a:lnTo>
                    <a:pt x="885" y="5440"/>
                  </a:lnTo>
                  <a:lnTo>
                    <a:pt x="1287" y="5199"/>
                  </a:lnTo>
                  <a:lnTo>
                    <a:pt x="1689" y="4931"/>
                  </a:lnTo>
                  <a:lnTo>
                    <a:pt x="2064" y="4636"/>
                  </a:lnTo>
                  <a:lnTo>
                    <a:pt x="2412" y="4315"/>
                  </a:lnTo>
                  <a:lnTo>
                    <a:pt x="2734" y="3966"/>
                  </a:lnTo>
                  <a:lnTo>
                    <a:pt x="3028" y="3591"/>
                  </a:lnTo>
                  <a:lnTo>
                    <a:pt x="3323" y="3216"/>
                  </a:lnTo>
                  <a:lnTo>
                    <a:pt x="3564" y="2787"/>
                  </a:lnTo>
                  <a:lnTo>
                    <a:pt x="3779" y="2359"/>
                  </a:lnTo>
                  <a:lnTo>
                    <a:pt x="3966" y="1930"/>
                  </a:lnTo>
                  <a:lnTo>
                    <a:pt x="4127" y="1448"/>
                  </a:lnTo>
                  <a:lnTo>
                    <a:pt x="4234" y="992"/>
                  </a:lnTo>
                  <a:lnTo>
                    <a:pt x="4314" y="483"/>
                  </a:lnTo>
                  <a:lnTo>
                    <a:pt x="43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1"/>
            <p:cNvSpPr/>
            <p:nvPr/>
          </p:nvSpPr>
          <p:spPr>
            <a:xfrm>
              <a:off x="459150" y="1281725"/>
              <a:ext cx="109225" cy="146700"/>
            </a:xfrm>
            <a:custGeom>
              <a:avLst/>
              <a:gdLst/>
              <a:ahLst/>
              <a:cxnLst/>
              <a:rect l="l" t="t" r="r" b="b"/>
              <a:pathLst>
                <a:path w="4369" h="5868" extrusionOk="0">
                  <a:moveTo>
                    <a:pt x="1" y="0"/>
                  </a:moveTo>
                  <a:lnTo>
                    <a:pt x="188" y="241"/>
                  </a:lnTo>
                  <a:lnTo>
                    <a:pt x="376" y="509"/>
                  </a:lnTo>
                  <a:lnTo>
                    <a:pt x="563" y="804"/>
                  </a:lnTo>
                  <a:lnTo>
                    <a:pt x="724" y="1099"/>
                  </a:lnTo>
                  <a:lnTo>
                    <a:pt x="965" y="1608"/>
                  </a:lnTo>
                  <a:lnTo>
                    <a:pt x="1180" y="2144"/>
                  </a:lnTo>
                  <a:lnTo>
                    <a:pt x="1367" y="2706"/>
                  </a:lnTo>
                  <a:lnTo>
                    <a:pt x="1528" y="3296"/>
                  </a:lnTo>
                  <a:lnTo>
                    <a:pt x="1662" y="3912"/>
                  </a:lnTo>
                  <a:lnTo>
                    <a:pt x="1742" y="4528"/>
                  </a:lnTo>
                  <a:lnTo>
                    <a:pt x="1823" y="5198"/>
                  </a:lnTo>
                  <a:lnTo>
                    <a:pt x="1850" y="5868"/>
                  </a:lnTo>
                  <a:lnTo>
                    <a:pt x="4368" y="5868"/>
                  </a:lnTo>
                  <a:lnTo>
                    <a:pt x="4314" y="5359"/>
                  </a:lnTo>
                  <a:lnTo>
                    <a:pt x="4234" y="4876"/>
                  </a:lnTo>
                  <a:lnTo>
                    <a:pt x="4127" y="4394"/>
                  </a:lnTo>
                  <a:lnTo>
                    <a:pt x="3966" y="3939"/>
                  </a:lnTo>
                  <a:lnTo>
                    <a:pt x="3779" y="3483"/>
                  </a:lnTo>
                  <a:lnTo>
                    <a:pt x="3564" y="3055"/>
                  </a:lnTo>
                  <a:lnTo>
                    <a:pt x="3323" y="2653"/>
                  </a:lnTo>
                  <a:lnTo>
                    <a:pt x="3028" y="2251"/>
                  </a:lnTo>
                  <a:lnTo>
                    <a:pt x="2734" y="1876"/>
                  </a:lnTo>
                  <a:lnTo>
                    <a:pt x="2412" y="1527"/>
                  </a:lnTo>
                  <a:lnTo>
                    <a:pt x="2064" y="1206"/>
                  </a:lnTo>
                  <a:lnTo>
                    <a:pt x="1689" y="911"/>
                  </a:lnTo>
                  <a:lnTo>
                    <a:pt x="1287" y="643"/>
                  </a:lnTo>
                  <a:lnTo>
                    <a:pt x="885" y="402"/>
                  </a:lnTo>
                  <a:lnTo>
                    <a:pt x="429" y="18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1"/>
            <p:cNvSpPr/>
            <p:nvPr/>
          </p:nvSpPr>
          <p:spPr>
            <a:xfrm>
              <a:off x="327875" y="1507450"/>
              <a:ext cx="150725" cy="95800"/>
            </a:xfrm>
            <a:custGeom>
              <a:avLst/>
              <a:gdLst/>
              <a:ahLst/>
              <a:cxnLst/>
              <a:rect l="l" t="t" r="r" b="b"/>
              <a:pathLst>
                <a:path w="6029" h="3832" extrusionOk="0">
                  <a:moveTo>
                    <a:pt x="0" y="0"/>
                  </a:moveTo>
                  <a:lnTo>
                    <a:pt x="161" y="536"/>
                  </a:lnTo>
                  <a:lnTo>
                    <a:pt x="322" y="1045"/>
                  </a:lnTo>
                  <a:lnTo>
                    <a:pt x="509" y="1528"/>
                  </a:lnTo>
                  <a:lnTo>
                    <a:pt x="751" y="1983"/>
                  </a:lnTo>
                  <a:lnTo>
                    <a:pt x="992" y="2412"/>
                  </a:lnTo>
                  <a:lnTo>
                    <a:pt x="1233" y="2787"/>
                  </a:lnTo>
                  <a:lnTo>
                    <a:pt x="1528" y="3108"/>
                  </a:lnTo>
                  <a:lnTo>
                    <a:pt x="1795" y="3350"/>
                  </a:lnTo>
                  <a:lnTo>
                    <a:pt x="2090" y="3564"/>
                  </a:lnTo>
                  <a:lnTo>
                    <a:pt x="2385" y="3725"/>
                  </a:lnTo>
                  <a:lnTo>
                    <a:pt x="2706" y="3805"/>
                  </a:lnTo>
                  <a:lnTo>
                    <a:pt x="3028" y="3832"/>
                  </a:lnTo>
                  <a:lnTo>
                    <a:pt x="3323" y="3805"/>
                  </a:lnTo>
                  <a:lnTo>
                    <a:pt x="3644" y="3725"/>
                  </a:lnTo>
                  <a:lnTo>
                    <a:pt x="3939" y="3564"/>
                  </a:lnTo>
                  <a:lnTo>
                    <a:pt x="4234" y="3350"/>
                  </a:lnTo>
                  <a:lnTo>
                    <a:pt x="4528" y="3108"/>
                  </a:lnTo>
                  <a:lnTo>
                    <a:pt x="4796" y="2787"/>
                  </a:lnTo>
                  <a:lnTo>
                    <a:pt x="5037" y="2412"/>
                  </a:lnTo>
                  <a:lnTo>
                    <a:pt x="5305" y="1983"/>
                  </a:lnTo>
                  <a:lnTo>
                    <a:pt x="5520" y="1528"/>
                  </a:lnTo>
                  <a:lnTo>
                    <a:pt x="5707" y="1045"/>
                  </a:lnTo>
                  <a:lnTo>
                    <a:pt x="5868" y="536"/>
                  </a:lnTo>
                  <a:lnTo>
                    <a:pt x="6029" y="0"/>
                  </a:lnTo>
                  <a:lnTo>
                    <a:pt x="5734" y="268"/>
                  </a:lnTo>
                  <a:lnTo>
                    <a:pt x="5413" y="536"/>
                  </a:lnTo>
                  <a:lnTo>
                    <a:pt x="5064" y="751"/>
                  </a:lnTo>
                  <a:lnTo>
                    <a:pt x="4689" y="938"/>
                  </a:lnTo>
                  <a:lnTo>
                    <a:pt x="4287" y="1099"/>
                  </a:lnTo>
                  <a:lnTo>
                    <a:pt x="3885" y="1206"/>
                  </a:lnTo>
                  <a:lnTo>
                    <a:pt x="3457" y="1286"/>
                  </a:lnTo>
                  <a:lnTo>
                    <a:pt x="3028" y="1313"/>
                  </a:lnTo>
                  <a:lnTo>
                    <a:pt x="2572" y="1286"/>
                  </a:lnTo>
                  <a:lnTo>
                    <a:pt x="2144" y="1206"/>
                  </a:lnTo>
                  <a:lnTo>
                    <a:pt x="1742" y="1099"/>
                  </a:lnTo>
                  <a:lnTo>
                    <a:pt x="1340" y="938"/>
                  </a:lnTo>
                  <a:lnTo>
                    <a:pt x="992" y="751"/>
                  </a:lnTo>
                  <a:lnTo>
                    <a:pt x="643" y="536"/>
                  </a:lnTo>
                  <a:lnTo>
                    <a:pt x="295" y="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1"/>
            <p:cNvSpPr/>
            <p:nvPr/>
          </p:nvSpPr>
          <p:spPr>
            <a:xfrm>
              <a:off x="327875" y="1272350"/>
              <a:ext cx="150725" cy="96475"/>
            </a:xfrm>
            <a:custGeom>
              <a:avLst/>
              <a:gdLst/>
              <a:ahLst/>
              <a:cxnLst/>
              <a:rect l="l" t="t" r="r" b="b"/>
              <a:pathLst>
                <a:path w="6029" h="3859" extrusionOk="0">
                  <a:moveTo>
                    <a:pt x="3028" y="0"/>
                  </a:moveTo>
                  <a:lnTo>
                    <a:pt x="2706" y="27"/>
                  </a:lnTo>
                  <a:lnTo>
                    <a:pt x="2385" y="134"/>
                  </a:lnTo>
                  <a:lnTo>
                    <a:pt x="2090" y="268"/>
                  </a:lnTo>
                  <a:lnTo>
                    <a:pt x="1795" y="482"/>
                  </a:lnTo>
                  <a:lnTo>
                    <a:pt x="1528" y="750"/>
                  </a:lnTo>
                  <a:lnTo>
                    <a:pt x="1233" y="1045"/>
                  </a:lnTo>
                  <a:lnTo>
                    <a:pt x="992" y="1420"/>
                  </a:lnTo>
                  <a:lnTo>
                    <a:pt x="751" y="1849"/>
                  </a:lnTo>
                  <a:lnTo>
                    <a:pt x="509" y="2304"/>
                  </a:lnTo>
                  <a:lnTo>
                    <a:pt x="322" y="2786"/>
                  </a:lnTo>
                  <a:lnTo>
                    <a:pt x="161" y="3296"/>
                  </a:lnTo>
                  <a:lnTo>
                    <a:pt x="0" y="3858"/>
                  </a:lnTo>
                  <a:lnTo>
                    <a:pt x="0" y="3858"/>
                  </a:lnTo>
                  <a:lnTo>
                    <a:pt x="295" y="3563"/>
                  </a:lnTo>
                  <a:lnTo>
                    <a:pt x="643" y="3296"/>
                  </a:lnTo>
                  <a:lnTo>
                    <a:pt x="992" y="3081"/>
                  </a:lnTo>
                  <a:lnTo>
                    <a:pt x="1340" y="2894"/>
                  </a:lnTo>
                  <a:lnTo>
                    <a:pt x="1742" y="2733"/>
                  </a:lnTo>
                  <a:lnTo>
                    <a:pt x="2144" y="2626"/>
                  </a:lnTo>
                  <a:lnTo>
                    <a:pt x="2572" y="2545"/>
                  </a:lnTo>
                  <a:lnTo>
                    <a:pt x="3028" y="2519"/>
                  </a:lnTo>
                  <a:lnTo>
                    <a:pt x="3457" y="2545"/>
                  </a:lnTo>
                  <a:lnTo>
                    <a:pt x="3885" y="2626"/>
                  </a:lnTo>
                  <a:lnTo>
                    <a:pt x="4287" y="2733"/>
                  </a:lnTo>
                  <a:lnTo>
                    <a:pt x="4689" y="2894"/>
                  </a:lnTo>
                  <a:lnTo>
                    <a:pt x="5064" y="3081"/>
                  </a:lnTo>
                  <a:lnTo>
                    <a:pt x="5413" y="3296"/>
                  </a:lnTo>
                  <a:lnTo>
                    <a:pt x="5734" y="3563"/>
                  </a:lnTo>
                  <a:lnTo>
                    <a:pt x="6029" y="3858"/>
                  </a:lnTo>
                  <a:lnTo>
                    <a:pt x="5868" y="3296"/>
                  </a:lnTo>
                  <a:lnTo>
                    <a:pt x="5707" y="2786"/>
                  </a:lnTo>
                  <a:lnTo>
                    <a:pt x="5520" y="2304"/>
                  </a:lnTo>
                  <a:lnTo>
                    <a:pt x="5305" y="1849"/>
                  </a:lnTo>
                  <a:lnTo>
                    <a:pt x="5037" y="1420"/>
                  </a:lnTo>
                  <a:lnTo>
                    <a:pt x="4796" y="1045"/>
                  </a:lnTo>
                  <a:lnTo>
                    <a:pt x="4528" y="750"/>
                  </a:lnTo>
                  <a:lnTo>
                    <a:pt x="4234" y="482"/>
                  </a:lnTo>
                  <a:lnTo>
                    <a:pt x="3939" y="268"/>
                  </a:lnTo>
                  <a:lnTo>
                    <a:pt x="3644" y="134"/>
                  </a:lnTo>
                  <a:lnTo>
                    <a:pt x="3323" y="27"/>
                  </a:lnTo>
                  <a:lnTo>
                    <a:pt x="30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1"/>
            <p:cNvSpPr/>
            <p:nvPr/>
          </p:nvSpPr>
          <p:spPr>
            <a:xfrm>
              <a:off x="390825" y="1447825"/>
              <a:ext cx="34200" cy="16100"/>
            </a:xfrm>
            <a:custGeom>
              <a:avLst/>
              <a:gdLst/>
              <a:ahLst/>
              <a:cxnLst/>
              <a:rect l="l" t="t" r="r" b="b"/>
              <a:pathLst>
                <a:path w="1368" h="644" extrusionOk="0">
                  <a:moveTo>
                    <a:pt x="1" y="1"/>
                  </a:moveTo>
                  <a:lnTo>
                    <a:pt x="1" y="644"/>
                  </a:lnTo>
                  <a:lnTo>
                    <a:pt x="1046" y="644"/>
                  </a:lnTo>
                  <a:lnTo>
                    <a:pt x="1153" y="617"/>
                  </a:lnTo>
                  <a:lnTo>
                    <a:pt x="1260" y="537"/>
                  </a:lnTo>
                  <a:lnTo>
                    <a:pt x="1341" y="456"/>
                  </a:lnTo>
                  <a:lnTo>
                    <a:pt x="1367" y="322"/>
                  </a:lnTo>
                  <a:lnTo>
                    <a:pt x="1341" y="188"/>
                  </a:lnTo>
                  <a:lnTo>
                    <a:pt x="1260" y="81"/>
                  </a:lnTo>
                  <a:lnTo>
                    <a:pt x="1153" y="28"/>
                  </a:lnTo>
                  <a:lnTo>
                    <a:pt x="10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1"/>
            <p:cNvSpPr/>
            <p:nvPr/>
          </p:nvSpPr>
          <p:spPr>
            <a:xfrm>
              <a:off x="390825" y="1411650"/>
              <a:ext cx="34200" cy="16775"/>
            </a:xfrm>
            <a:custGeom>
              <a:avLst/>
              <a:gdLst/>
              <a:ahLst/>
              <a:cxnLst/>
              <a:rect l="l" t="t" r="r" b="b"/>
              <a:pathLst>
                <a:path w="1368" h="671" extrusionOk="0">
                  <a:moveTo>
                    <a:pt x="1" y="1"/>
                  </a:moveTo>
                  <a:lnTo>
                    <a:pt x="1" y="671"/>
                  </a:lnTo>
                  <a:lnTo>
                    <a:pt x="1046" y="671"/>
                  </a:lnTo>
                  <a:lnTo>
                    <a:pt x="1153" y="644"/>
                  </a:lnTo>
                  <a:lnTo>
                    <a:pt x="1260" y="564"/>
                  </a:lnTo>
                  <a:lnTo>
                    <a:pt x="1341" y="456"/>
                  </a:lnTo>
                  <a:lnTo>
                    <a:pt x="1367" y="322"/>
                  </a:lnTo>
                  <a:lnTo>
                    <a:pt x="1341" y="215"/>
                  </a:lnTo>
                  <a:lnTo>
                    <a:pt x="1260" y="108"/>
                  </a:lnTo>
                  <a:lnTo>
                    <a:pt x="1153" y="28"/>
                  </a:lnTo>
                  <a:lnTo>
                    <a:pt x="10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1"/>
            <p:cNvSpPr/>
            <p:nvPr/>
          </p:nvSpPr>
          <p:spPr>
            <a:xfrm>
              <a:off x="320500" y="1354725"/>
              <a:ext cx="165475" cy="166150"/>
            </a:xfrm>
            <a:custGeom>
              <a:avLst/>
              <a:gdLst/>
              <a:ahLst/>
              <a:cxnLst/>
              <a:rect l="l" t="t" r="r" b="b"/>
              <a:pathLst>
                <a:path w="6619" h="6646" extrusionOk="0">
                  <a:moveTo>
                    <a:pt x="3993" y="1153"/>
                  </a:moveTo>
                  <a:lnTo>
                    <a:pt x="4154" y="1179"/>
                  </a:lnTo>
                  <a:lnTo>
                    <a:pt x="4287" y="1260"/>
                  </a:lnTo>
                  <a:lnTo>
                    <a:pt x="4368" y="1394"/>
                  </a:lnTo>
                  <a:lnTo>
                    <a:pt x="4395" y="1528"/>
                  </a:lnTo>
                  <a:lnTo>
                    <a:pt x="4395" y="1635"/>
                  </a:lnTo>
                  <a:lnTo>
                    <a:pt x="4502" y="1715"/>
                  </a:lnTo>
                  <a:lnTo>
                    <a:pt x="4609" y="1822"/>
                  </a:lnTo>
                  <a:lnTo>
                    <a:pt x="4716" y="1930"/>
                  </a:lnTo>
                  <a:lnTo>
                    <a:pt x="4797" y="2037"/>
                  </a:lnTo>
                  <a:lnTo>
                    <a:pt x="4850" y="2171"/>
                  </a:lnTo>
                  <a:lnTo>
                    <a:pt x="4904" y="2305"/>
                  </a:lnTo>
                  <a:lnTo>
                    <a:pt x="4931" y="2466"/>
                  </a:lnTo>
                  <a:lnTo>
                    <a:pt x="4957" y="2599"/>
                  </a:lnTo>
                  <a:lnTo>
                    <a:pt x="4931" y="2814"/>
                  </a:lnTo>
                  <a:lnTo>
                    <a:pt x="4877" y="3001"/>
                  </a:lnTo>
                  <a:lnTo>
                    <a:pt x="4797" y="3162"/>
                  </a:lnTo>
                  <a:lnTo>
                    <a:pt x="4689" y="3323"/>
                  </a:lnTo>
                  <a:lnTo>
                    <a:pt x="4797" y="3484"/>
                  </a:lnTo>
                  <a:lnTo>
                    <a:pt x="4877" y="3644"/>
                  </a:lnTo>
                  <a:lnTo>
                    <a:pt x="4931" y="3832"/>
                  </a:lnTo>
                  <a:lnTo>
                    <a:pt x="4957" y="4046"/>
                  </a:lnTo>
                  <a:lnTo>
                    <a:pt x="4931" y="4180"/>
                  </a:lnTo>
                  <a:lnTo>
                    <a:pt x="4904" y="4341"/>
                  </a:lnTo>
                  <a:lnTo>
                    <a:pt x="4850" y="4475"/>
                  </a:lnTo>
                  <a:lnTo>
                    <a:pt x="4797" y="4609"/>
                  </a:lnTo>
                  <a:lnTo>
                    <a:pt x="4716" y="4716"/>
                  </a:lnTo>
                  <a:lnTo>
                    <a:pt x="4609" y="4823"/>
                  </a:lnTo>
                  <a:lnTo>
                    <a:pt x="4502" y="4931"/>
                  </a:lnTo>
                  <a:lnTo>
                    <a:pt x="4395" y="5011"/>
                  </a:lnTo>
                  <a:lnTo>
                    <a:pt x="4395" y="5118"/>
                  </a:lnTo>
                  <a:lnTo>
                    <a:pt x="4368" y="5252"/>
                  </a:lnTo>
                  <a:lnTo>
                    <a:pt x="4287" y="5386"/>
                  </a:lnTo>
                  <a:lnTo>
                    <a:pt x="4154" y="5466"/>
                  </a:lnTo>
                  <a:lnTo>
                    <a:pt x="3993" y="5493"/>
                  </a:lnTo>
                  <a:lnTo>
                    <a:pt x="3859" y="5466"/>
                  </a:lnTo>
                  <a:lnTo>
                    <a:pt x="3725" y="5386"/>
                  </a:lnTo>
                  <a:lnTo>
                    <a:pt x="3644" y="5279"/>
                  </a:lnTo>
                  <a:lnTo>
                    <a:pt x="3618" y="5145"/>
                  </a:lnTo>
                  <a:lnTo>
                    <a:pt x="3001" y="5145"/>
                  </a:lnTo>
                  <a:lnTo>
                    <a:pt x="2948" y="5279"/>
                  </a:lnTo>
                  <a:lnTo>
                    <a:pt x="2867" y="5386"/>
                  </a:lnTo>
                  <a:lnTo>
                    <a:pt x="2760" y="5466"/>
                  </a:lnTo>
                  <a:lnTo>
                    <a:pt x="2600" y="5493"/>
                  </a:lnTo>
                  <a:lnTo>
                    <a:pt x="2466" y="5466"/>
                  </a:lnTo>
                  <a:lnTo>
                    <a:pt x="2332" y="5386"/>
                  </a:lnTo>
                  <a:lnTo>
                    <a:pt x="2251" y="5279"/>
                  </a:lnTo>
                  <a:lnTo>
                    <a:pt x="2224" y="5145"/>
                  </a:lnTo>
                  <a:lnTo>
                    <a:pt x="2064" y="5145"/>
                  </a:lnTo>
                  <a:lnTo>
                    <a:pt x="1903" y="5118"/>
                  </a:lnTo>
                  <a:lnTo>
                    <a:pt x="1796" y="5038"/>
                  </a:lnTo>
                  <a:lnTo>
                    <a:pt x="1715" y="4904"/>
                  </a:lnTo>
                  <a:lnTo>
                    <a:pt x="1662" y="4743"/>
                  </a:lnTo>
                  <a:lnTo>
                    <a:pt x="1689" y="4609"/>
                  </a:lnTo>
                  <a:lnTo>
                    <a:pt x="1769" y="4502"/>
                  </a:lnTo>
                  <a:lnTo>
                    <a:pt x="1876" y="4395"/>
                  </a:lnTo>
                  <a:lnTo>
                    <a:pt x="2037" y="4368"/>
                  </a:lnTo>
                  <a:lnTo>
                    <a:pt x="2037" y="2278"/>
                  </a:lnTo>
                  <a:lnTo>
                    <a:pt x="1876" y="2251"/>
                  </a:lnTo>
                  <a:lnTo>
                    <a:pt x="1769" y="2144"/>
                  </a:lnTo>
                  <a:lnTo>
                    <a:pt x="1689" y="2037"/>
                  </a:lnTo>
                  <a:lnTo>
                    <a:pt x="1662" y="1903"/>
                  </a:lnTo>
                  <a:lnTo>
                    <a:pt x="1715" y="1742"/>
                  </a:lnTo>
                  <a:lnTo>
                    <a:pt x="1796" y="1608"/>
                  </a:lnTo>
                  <a:lnTo>
                    <a:pt x="1903" y="1528"/>
                  </a:lnTo>
                  <a:lnTo>
                    <a:pt x="2064" y="1501"/>
                  </a:lnTo>
                  <a:lnTo>
                    <a:pt x="2224" y="1501"/>
                  </a:lnTo>
                  <a:lnTo>
                    <a:pt x="2251" y="1367"/>
                  </a:lnTo>
                  <a:lnTo>
                    <a:pt x="2332" y="1260"/>
                  </a:lnTo>
                  <a:lnTo>
                    <a:pt x="2466" y="1179"/>
                  </a:lnTo>
                  <a:lnTo>
                    <a:pt x="2600" y="1153"/>
                  </a:lnTo>
                  <a:lnTo>
                    <a:pt x="2760" y="1179"/>
                  </a:lnTo>
                  <a:lnTo>
                    <a:pt x="2867" y="1260"/>
                  </a:lnTo>
                  <a:lnTo>
                    <a:pt x="2948" y="1367"/>
                  </a:lnTo>
                  <a:lnTo>
                    <a:pt x="3001" y="1501"/>
                  </a:lnTo>
                  <a:lnTo>
                    <a:pt x="3618" y="1501"/>
                  </a:lnTo>
                  <a:lnTo>
                    <a:pt x="3644" y="1367"/>
                  </a:lnTo>
                  <a:lnTo>
                    <a:pt x="3725" y="1260"/>
                  </a:lnTo>
                  <a:lnTo>
                    <a:pt x="3859" y="1179"/>
                  </a:lnTo>
                  <a:lnTo>
                    <a:pt x="3993" y="1153"/>
                  </a:lnTo>
                  <a:close/>
                  <a:moveTo>
                    <a:pt x="3323" y="1"/>
                  </a:moveTo>
                  <a:lnTo>
                    <a:pt x="2975" y="27"/>
                  </a:lnTo>
                  <a:lnTo>
                    <a:pt x="2653" y="81"/>
                  </a:lnTo>
                  <a:lnTo>
                    <a:pt x="2332" y="161"/>
                  </a:lnTo>
                  <a:lnTo>
                    <a:pt x="2010" y="268"/>
                  </a:lnTo>
                  <a:lnTo>
                    <a:pt x="1742" y="402"/>
                  </a:lnTo>
                  <a:lnTo>
                    <a:pt x="1447" y="590"/>
                  </a:lnTo>
                  <a:lnTo>
                    <a:pt x="1206" y="778"/>
                  </a:lnTo>
                  <a:lnTo>
                    <a:pt x="965" y="992"/>
                  </a:lnTo>
                  <a:lnTo>
                    <a:pt x="751" y="1206"/>
                  </a:lnTo>
                  <a:lnTo>
                    <a:pt x="563" y="1474"/>
                  </a:lnTo>
                  <a:lnTo>
                    <a:pt x="402" y="1742"/>
                  </a:lnTo>
                  <a:lnTo>
                    <a:pt x="269" y="2037"/>
                  </a:lnTo>
                  <a:lnTo>
                    <a:pt x="135" y="2332"/>
                  </a:lnTo>
                  <a:lnTo>
                    <a:pt x="54" y="2653"/>
                  </a:lnTo>
                  <a:lnTo>
                    <a:pt x="27" y="2975"/>
                  </a:lnTo>
                  <a:lnTo>
                    <a:pt x="1" y="3323"/>
                  </a:lnTo>
                  <a:lnTo>
                    <a:pt x="27" y="3671"/>
                  </a:lnTo>
                  <a:lnTo>
                    <a:pt x="54" y="3993"/>
                  </a:lnTo>
                  <a:lnTo>
                    <a:pt x="135" y="4314"/>
                  </a:lnTo>
                  <a:lnTo>
                    <a:pt x="269" y="4609"/>
                  </a:lnTo>
                  <a:lnTo>
                    <a:pt x="402" y="4904"/>
                  </a:lnTo>
                  <a:lnTo>
                    <a:pt x="563" y="5172"/>
                  </a:lnTo>
                  <a:lnTo>
                    <a:pt x="751" y="5440"/>
                  </a:lnTo>
                  <a:lnTo>
                    <a:pt x="965" y="5681"/>
                  </a:lnTo>
                  <a:lnTo>
                    <a:pt x="1206" y="5895"/>
                  </a:lnTo>
                  <a:lnTo>
                    <a:pt x="1447" y="6083"/>
                  </a:lnTo>
                  <a:lnTo>
                    <a:pt x="1742" y="6243"/>
                  </a:lnTo>
                  <a:lnTo>
                    <a:pt x="2010" y="6377"/>
                  </a:lnTo>
                  <a:lnTo>
                    <a:pt x="2332" y="6485"/>
                  </a:lnTo>
                  <a:lnTo>
                    <a:pt x="2653" y="6565"/>
                  </a:lnTo>
                  <a:lnTo>
                    <a:pt x="2975" y="6618"/>
                  </a:lnTo>
                  <a:lnTo>
                    <a:pt x="3323" y="6645"/>
                  </a:lnTo>
                  <a:lnTo>
                    <a:pt x="3644" y="6618"/>
                  </a:lnTo>
                  <a:lnTo>
                    <a:pt x="3966" y="6565"/>
                  </a:lnTo>
                  <a:lnTo>
                    <a:pt x="4287" y="6485"/>
                  </a:lnTo>
                  <a:lnTo>
                    <a:pt x="4609" y="6377"/>
                  </a:lnTo>
                  <a:lnTo>
                    <a:pt x="4904" y="6243"/>
                  </a:lnTo>
                  <a:lnTo>
                    <a:pt x="5172" y="6083"/>
                  </a:lnTo>
                  <a:lnTo>
                    <a:pt x="5413" y="5895"/>
                  </a:lnTo>
                  <a:lnTo>
                    <a:pt x="5654" y="5681"/>
                  </a:lnTo>
                  <a:lnTo>
                    <a:pt x="5868" y="5440"/>
                  </a:lnTo>
                  <a:lnTo>
                    <a:pt x="6056" y="5172"/>
                  </a:lnTo>
                  <a:lnTo>
                    <a:pt x="6217" y="4904"/>
                  </a:lnTo>
                  <a:lnTo>
                    <a:pt x="6377" y="4609"/>
                  </a:lnTo>
                  <a:lnTo>
                    <a:pt x="6485" y="4314"/>
                  </a:lnTo>
                  <a:lnTo>
                    <a:pt x="6565" y="3993"/>
                  </a:lnTo>
                  <a:lnTo>
                    <a:pt x="6619" y="3671"/>
                  </a:lnTo>
                  <a:lnTo>
                    <a:pt x="6619" y="3323"/>
                  </a:lnTo>
                  <a:lnTo>
                    <a:pt x="6619" y="2975"/>
                  </a:lnTo>
                  <a:lnTo>
                    <a:pt x="6565" y="2653"/>
                  </a:lnTo>
                  <a:lnTo>
                    <a:pt x="6485" y="2332"/>
                  </a:lnTo>
                  <a:lnTo>
                    <a:pt x="6377" y="2037"/>
                  </a:lnTo>
                  <a:lnTo>
                    <a:pt x="6217" y="1742"/>
                  </a:lnTo>
                  <a:lnTo>
                    <a:pt x="6056" y="1474"/>
                  </a:lnTo>
                  <a:lnTo>
                    <a:pt x="5868" y="1206"/>
                  </a:lnTo>
                  <a:lnTo>
                    <a:pt x="5654" y="992"/>
                  </a:lnTo>
                  <a:lnTo>
                    <a:pt x="5413" y="778"/>
                  </a:lnTo>
                  <a:lnTo>
                    <a:pt x="5172" y="590"/>
                  </a:lnTo>
                  <a:lnTo>
                    <a:pt x="4904" y="402"/>
                  </a:lnTo>
                  <a:lnTo>
                    <a:pt x="4609" y="268"/>
                  </a:lnTo>
                  <a:lnTo>
                    <a:pt x="4287" y="161"/>
                  </a:lnTo>
                  <a:lnTo>
                    <a:pt x="3966" y="81"/>
                  </a:lnTo>
                  <a:lnTo>
                    <a:pt x="3644" y="27"/>
                  </a:lnTo>
                  <a:lnTo>
                    <a:pt x="3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41"/>
          <p:cNvGrpSpPr/>
          <p:nvPr/>
        </p:nvGrpSpPr>
        <p:grpSpPr>
          <a:xfrm>
            <a:off x="3432821" y="2291574"/>
            <a:ext cx="350869" cy="457205"/>
            <a:chOff x="1033875" y="1272350"/>
            <a:chExt cx="253225" cy="330900"/>
          </a:xfrm>
        </p:grpSpPr>
        <p:sp>
          <p:nvSpPr>
            <p:cNvPr id="530" name="Google Shape;530;p41"/>
            <p:cNvSpPr/>
            <p:nvPr/>
          </p:nvSpPr>
          <p:spPr>
            <a:xfrm>
              <a:off x="1092150" y="1330625"/>
              <a:ext cx="136675" cy="175500"/>
            </a:xfrm>
            <a:custGeom>
              <a:avLst/>
              <a:gdLst/>
              <a:ahLst/>
              <a:cxnLst/>
              <a:rect l="l" t="t" r="r" b="b"/>
              <a:pathLst>
                <a:path w="5467" h="7020" extrusionOk="0">
                  <a:moveTo>
                    <a:pt x="3510" y="1045"/>
                  </a:moveTo>
                  <a:lnTo>
                    <a:pt x="3671" y="1099"/>
                  </a:lnTo>
                  <a:lnTo>
                    <a:pt x="3805" y="1179"/>
                  </a:lnTo>
                  <a:lnTo>
                    <a:pt x="3885" y="1286"/>
                  </a:lnTo>
                  <a:lnTo>
                    <a:pt x="3912" y="1447"/>
                  </a:lnTo>
                  <a:lnTo>
                    <a:pt x="3912" y="1608"/>
                  </a:lnTo>
                  <a:lnTo>
                    <a:pt x="4046" y="1688"/>
                  </a:lnTo>
                  <a:lnTo>
                    <a:pt x="4180" y="1795"/>
                  </a:lnTo>
                  <a:lnTo>
                    <a:pt x="4287" y="1902"/>
                  </a:lnTo>
                  <a:lnTo>
                    <a:pt x="4368" y="2036"/>
                  </a:lnTo>
                  <a:lnTo>
                    <a:pt x="4448" y="2197"/>
                  </a:lnTo>
                  <a:lnTo>
                    <a:pt x="4502" y="2358"/>
                  </a:lnTo>
                  <a:lnTo>
                    <a:pt x="4555" y="2519"/>
                  </a:lnTo>
                  <a:lnTo>
                    <a:pt x="4555" y="2679"/>
                  </a:lnTo>
                  <a:lnTo>
                    <a:pt x="4528" y="2920"/>
                  </a:lnTo>
                  <a:lnTo>
                    <a:pt x="4475" y="3135"/>
                  </a:lnTo>
                  <a:lnTo>
                    <a:pt x="4368" y="3322"/>
                  </a:lnTo>
                  <a:lnTo>
                    <a:pt x="4234" y="3510"/>
                  </a:lnTo>
                  <a:lnTo>
                    <a:pt x="4368" y="3697"/>
                  </a:lnTo>
                  <a:lnTo>
                    <a:pt x="4475" y="3885"/>
                  </a:lnTo>
                  <a:lnTo>
                    <a:pt x="4528" y="4099"/>
                  </a:lnTo>
                  <a:lnTo>
                    <a:pt x="4555" y="4340"/>
                  </a:lnTo>
                  <a:lnTo>
                    <a:pt x="4555" y="4501"/>
                  </a:lnTo>
                  <a:lnTo>
                    <a:pt x="4502" y="4662"/>
                  </a:lnTo>
                  <a:lnTo>
                    <a:pt x="4448" y="4823"/>
                  </a:lnTo>
                  <a:lnTo>
                    <a:pt x="4368" y="4984"/>
                  </a:lnTo>
                  <a:lnTo>
                    <a:pt x="4287" y="5117"/>
                  </a:lnTo>
                  <a:lnTo>
                    <a:pt x="4180" y="5225"/>
                  </a:lnTo>
                  <a:lnTo>
                    <a:pt x="4046" y="5332"/>
                  </a:lnTo>
                  <a:lnTo>
                    <a:pt x="3912" y="5412"/>
                  </a:lnTo>
                  <a:lnTo>
                    <a:pt x="3912" y="5573"/>
                  </a:lnTo>
                  <a:lnTo>
                    <a:pt x="3885" y="5734"/>
                  </a:lnTo>
                  <a:lnTo>
                    <a:pt x="3805" y="5841"/>
                  </a:lnTo>
                  <a:lnTo>
                    <a:pt x="3671" y="5921"/>
                  </a:lnTo>
                  <a:lnTo>
                    <a:pt x="3510" y="5975"/>
                  </a:lnTo>
                  <a:lnTo>
                    <a:pt x="3376" y="5921"/>
                  </a:lnTo>
                  <a:lnTo>
                    <a:pt x="3242" y="5841"/>
                  </a:lnTo>
                  <a:lnTo>
                    <a:pt x="3162" y="5734"/>
                  </a:lnTo>
                  <a:lnTo>
                    <a:pt x="3135" y="5573"/>
                  </a:lnTo>
                  <a:lnTo>
                    <a:pt x="3135" y="5546"/>
                  </a:lnTo>
                  <a:lnTo>
                    <a:pt x="2305" y="5546"/>
                  </a:lnTo>
                  <a:lnTo>
                    <a:pt x="2305" y="5573"/>
                  </a:lnTo>
                  <a:lnTo>
                    <a:pt x="2278" y="5734"/>
                  </a:lnTo>
                  <a:lnTo>
                    <a:pt x="2171" y="5841"/>
                  </a:lnTo>
                  <a:lnTo>
                    <a:pt x="2063" y="5921"/>
                  </a:lnTo>
                  <a:lnTo>
                    <a:pt x="1903" y="5975"/>
                  </a:lnTo>
                  <a:lnTo>
                    <a:pt x="1769" y="5921"/>
                  </a:lnTo>
                  <a:lnTo>
                    <a:pt x="1635" y="5841"/>
                  </a:lnTo>
                  <a:lnTo>
                    <a:pt x="1554" y="5734"/>
                  </a:lnTo>
                  <a:lnTo>
                    <a:pt x="1528" y="5573"/>
                  </a:lnTo>
                  <a:lnTo>
                    <a:pt x="1528" y="5546"/>
                  </a:lnTo>
                  <a:lnTo>
                    <a:pt x="1286" y="5546"/>
                  </a:lnTo>
                  <a:lnTo>
                    <a:pt x="1126" y="5519"/>
                  </a:lnTo>
                  <a:lnTo>
                    <a:pt x="992" y="5439"/>
                  </a:lnTo>
                  <a:lnTo>
                    <a:pt x="911" y="5305"/>
                  </a:lnTo>
                  <a:lnTo>
                    <a:pt x="885" y="5171"/>
                  </a:lnTo>
                  <a:lnTo>
                    <a:pt x="911" y="5010"/>
                  </a:lnTo>
                  <a:lnTo>
                    <a:pt x="992" y="4876"/>
                  </a:lnTo>
                  <a:lnTo>
                    <a:pt x="1126" y="4796"/>
                  </a:lnTo>
                  <a:lnTo>
                    <a:pt x="1286" y="4769"/>
                  </a:lnTo>
                  <a:lnTo>
                    <a:pt x="1313" y="4769"/>
                  </a:lnTo>
                  <a:lnTo>
                    <a:pt x="1313" y="2251"/>
                  </a:lnTo>
                  <a:lnTo>
                    <a:pt x="1286" y="2251"/>
                  </a:lnTo>
                  <a:lnTo>
                    <a:pt x="1126" y="2224"/>
                  </a:lnTo>
                  <a:lnTo>
                    <a:pt x="992" y="2143"/>
                  </a:lnTo>
                  <a:lnTo>
                    <a:pt x="911" y="2009"/>
                  </a:lnTo>
                  <a:lnTo>
                    <a:pt x="885" y="1849"/>
                  </a:lnTo>
                  <a:lnTo>
                    <a:pt x="911" y="1715"/>
                  </a:lnTo>
                  <a:lnTo>
                    <a:pt x="992" y="1581"/>
                  </a:lnTo>
                  <a:lnTo>
                    <a:pt x="1126" y="1500"/>
                  </a:lnTo>
                  <a:lnTo>
                    <a:pt x="1286" y="1474"/>
                  </a:lnTo>
                  <a:lnTo>
                    <a:pt x="1528" y="1474"/>
                  </a:lnTo>
                  <a:lnTo>
                    <a:pt x="1528" y="1447"/>
                  </a:lnTo>
                  <a:lnTo>
                    <a:pt x="1554" y="1286"/>
                  </a:lnTo>
                  <a:lnTo>
                    <a:pt x="1635" y="1179"/>
                  </a:lnTo>
                  <a:lnTo>
                    <a:pt x="1769" y="1099"/>
                  </a:lnTo>
                  <a:lnTo>
                    <a:pt x="1903" y="1045"/>
                  </a:lnTo>
                  <a:lnTo>
                    <a:pt x="2063" y="1099"/>
                  </a:lnTo>
                  <a:lnTo>
                    <a:pt x="2171" y="1179"/>
                  </a:lnTo>
                  <a:lnTo>
                    <a:pt x="2278" y="1286"/>
                  </a:lnTo>
                  <a:lnTo>
                    <a:pt x="2305" y="1447"/>
                  </a:lnTo>
                  <a:lnTo>
                    <a:pt x="2305" y="1474"/>
                  </a:lnTo>
                  <a:lnTo>
                    <a:pt x="3135" y="1474"/>
                  </a:lnTo>
                  <a:lnTo>
                    <a:pt x="3135" y="1447"/>
                  </a:lnTo>
                  <a:lnTo>
                    <a:pt x="3162" y="1286"/>
                  </a:lnTo>
                  <a:lnTo>
                    <a:pt x="3242" y="1179"/>
                  </a:lnTo>
                  <a:lnTo>
                    <a:pt x="3376" y="1099"/>
                  </a:lnTo>
                  <a:lnTo>
                    <a:pt x="3510" y="1045"/>
                  </a:lnTo>
                  <a:close/>
                  <a:moveTo>
                    <a:pt x="0" y="0"/>
                  </a:moveTo>
                  <a:lnTo>
                    <a:pt x="0" y="7020"/>
                  </a:lnTo>
                  <a:lnTo>
                    <a:pt x="5466" y="7020"/>
                  </a:lnTo>
                  <a:lnTo>
                    <a:pt x="5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1"/>
            <p:cNvSpPr/>
            <p:nvPr/>
          </p:nvSpPr>
          <p:spPr>
            <a:xfrm>
              <a:off x="1144400" y="1427750"/>
              <a:ext cx="42225" cy="22125"/>
            </a:xfrm>
            <a:custGeom>
              <a:avLst/>
              <a:gdLst/>
              <a:ahLst/>
              <a:cxnLst/>
              <a:rect l="l" t="t" r="r" b="b"/>
              <a:pathLst>
                <a:path w="1689" h="885" extrusionOk="0">
                  <a:moveTo>
                    <a:pt x="0" y="0"/>
                  </a:moveTo>
                  <a:lnTo>
                    <a:pt x="0" y="884"/>
                  </a:lnTo>
                  <a:lnTo>
                    <a:pt x="1340" y="884"/>
                  </a:lnTo>
                  <a:lnTo>
                    <a:pt x="1420" y="857"/>
                  </a:lnTo>
                  <a:lnTo>
                    <a:pt x="1501" y="804"/>
                  </a:lnTo>
                  <a:lnTo>
                    <a:pt x="1554" y="750"/>
                  </a:lnTo>
                  <a:lnTo>
                    <a:pt x="1608" y="697"/>
                  </a:lnTo>
                  <a:lnTo>
                    <a:pt x="1661" y="616"/>
                  </a:lnTo>
                  <a:lnTo>
                    <a:pt x="1688" y="536"/>
                  </a:lnTo>
                  <a:lnTo>
                    <a:pt x="1688" y="455"/>
                  </a:lnTo>
                  <a:lnTo>
                    <a:pt x="1688" y="375"/>
                  </a:lnTo>
                  <a:lnTo>
                    <a:pt x="1661" y="268"/>
                  </a:lnTo>
                  <a:lnTo>
                    <a:pt x="1608" y="214"/>
                  </a:lnTo>
                  <a:lnTo>
                    <a:pt x="1554" y="134"/>
                  </a:lnTo>
                  <a:lnTo>
                    <a:pt x="1501" y="80"/>
                  </a:lnTo>
                  <a:lnTo>
                    <a:pt x="1420" y="54"/>
                  </a:lnTo>
                  <a:lnTo>
                    <a:pt x="1340" y="27"/>
                  </a:lnTo>
                  <a:lnTo>
                    <a:pt x="12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1"/>
            <p:cNvSpPr/>
            <p:nvPr/>
          </p:nvSpPr>
          <p:spPr>
            <a:xfrm>
              <a:off x="1144400" y="1386875"/>
              <a:ext cx="42225" cy="22125"/>
            </a:xfrm>
            <a:custGeom>
              <a:avLst/>
              <a:gdLst/>
              <a:ahLst/>
              <a:cxnLst/>
              <a:rect l="l" t="t" r="r" b="b"/>
              <a:pathLst>
                <a:path w="1689" h="885" extrusionOk="0">
                  <a:moveTo>
                    <a:pt x="0" y="1"/>
                  </a:moveTo>
                  <a:lnTo>
                    <a:pt x="0" y="885"/>
                  </a:lnTo>
                  <a:lnTo>
                    <a:pt x="1260" y="885"/>
                  </a:lnTo>
                  <a:lnTo>
                    <a:pt x="1340" y="858"/>
                  </a:lnTo>
                  <a:lnTo>
                    <a:pt x="1420" y="831"/>
                  </a:lnTo>
                  <a:lnTo>
                    <a:pt x="1501" y="804"/>
                  </a:lnTo>
                  <a:lnTo>
                    <a:pt x="1554" y="751"/>
                  </a:lnTo>
                  <a:lnTo>
                    <a:pt x="1608" y="670"/>
                  </a:lnTo>
                  <a:lnTo>
                    <a:pt x="1661" y="617"/>
                  </a:lnTo>
                  <a:lnTo>
                    <a:pt x="1688" y="510"/>
                  </a:lnTo>
                  <a:lnTo>
                    <a:pt x="1688" y="429"/>
                  </a:lnTo>
                  <a:lnTo>
                    <a:pt x="1688" y="349"/>
                  </a:lnTo>
                  <a:lnTo>
                    <a:pt x="1661" y="269"/>
                  </a:lnTo>
                  <a:lnTo>
                    <a:pt x="1608" y="188"/>
                  </a:lnTo>
                  <a:lnTo>
                    <a:pt x="1554" y="135"/>
                  </a:lnTo>
                  <a:lnTo>
                    <a:pt x="1501" y="81"/>
                  </a:lnTo>
                  <a:lnTo>
                    <a:pt x="1420" y="27"/>
                  </a:lnTo>
                  <a:lnTo>
                    <a:pt x="13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1"/>
            <p:cNvSpPr/>
            <p:nvPr/>
          </p:nvSpPr>
          <p:spPr>
            <a:xfrm>
              <a:off x="1033875" y="1272350"/>
              <a:ext cx="253225" cy="330900"/>
            </a:xfrm>
            <a:custGeom>
              <a:avLst/>
              <a:gdLst/>
              <a:ahLst/>
              <a:cxnLst/>
              <a:rect l="l" t="t" r="r" b="b"/>
              <a:pathLst>
                <a:path w="10129" h="13236" extrusionOk="0">
                  <a:moveTo>
                    <a:pt x="8172" y="1554"/>
                  </a:moveTo>
                  <a:lnTo>
                    <a:pt x="8333" y="1581"/>
                  </a:lnTo>
                  <a:lnTo>
                    <a:pt x="8440" y="1661"/>
                  </a:lnTo>
                  <a:lnTo>
                    <a:pt x="8521" y="1795"/>
                  </a:lnTo>
                  <a:lnTo>
                    <a:pt x="8574" y="1956"/>
                  </a:lnTo>
                  <a:lnTo>
                    <a:pt x="8574" y="9726"/>
                  </a:lnTo>
                  <a:lnTo>
                    <a:pt x="8521" y="9887"/>
                  </a:lnTo>
                  <a:lnTo>
                    <a:pt x="8440" y="10021"/>
                  </a:lnTo>
                  <a:lnTo>
                    <a:pt x="8333" y="10101"/>
                  </a:lnTo>
                  <a:lnTo>
                    <a:pt x="8172" y="10128"/>
                  </a:lnTo>
                  <a:lnTo>
                    <a:pt x="1929" y="10128"/>
                  </a:lnTo>
                  <a:lnTo>
                    <a:pt x="1796" y="10101"/>
                  </a:lnTo>
                  <a:lnTo>
                    <a:pt x="1662" y="10021"/>
                  </a:lnTo>
                  <a:lnTo>
                    <a:pt x="1581" y="9887"/>
                  </a:lnTo>
                  <a:lnTo>
                    <a:pt x="1554" y="9726"/>
                  </a:lnTo>
                  <a:lnTo>
                    <a:pt x="1554" y="1956"/>
                  </a:lnTo>
                  <a:lnTo>
                    <a:pt x="1581" y="1795"/>
                  </a:lnTo>
                  <a:lnTo>
                    <a:pt x="1662" y="1661"/>
                  </a:lnTo>
                  <a:lnTo>
                    <a:pt x="1796" y="1581"/>
                  </a:lnTo>
                  <a:lnTo>
                    <a:pt x="1929" y="1554"/>
                  </a:lnTo>
                  <a:close/>
                  <a:moveTo>
                    <a:pt x="5841" y="10905"/>
                  </a:moveTo>
                  <a:lnTo>
                    <a:pt x="5975" y="10932"/>
                  </a:lnTo>
                  <a:lnTo>
                    <a:pt x="6109" y="11012"/>
                  </a:lnTo>
                  <a:lnTo>
                    <a:pt x="6190" y="11146"/>
                  </a:lnTo>
                  <a:lnTo>
                    <a:pt x="6216" y="11307"/>
                  </a:lnTo>
                  <a:lnTo>
                    <a:pt x="6190" y="11441"/>
                  </a:lnTo>
                  <a:lnTo>
                    <a:pt x="6109" y="11575"/>
                  </a:lnTo>
                  <a:lnTo>
                    <a:pt x="5975" y="11655"/>
                  </a:lnTo>
                  <a:lnTo>
                    <a:pt x="5841" y="11682"/>
                  </a:lnTo>
                  <a:lnTo>
                    <a:pt x="4287" y="11682"/>
                  </a:lnTo>
                  <a:lnTo>
                    <a:pt x="4127" y="11655"/>
                  </a:lnTo>
                  <a:lnTo>
                    <a:pt x="3993" y="11575"/>
                  </a:lnTo>
                  <a:lnTo>
                    <a:pt x="3912" y="11441"/>
                  </a:lnTo>
                  <a:lnTo>
                    <a:pt x="3885" y="11307"/>
                  </a:lnTo>
                  <a:lnTo>
                    <a:pt x="3912" y="11146"/>
                  </a:lnTo>
                  <a:lnTo>
                    <a:pt x="3993" y="11012"/>
                  </a:lnTo>
                  <a:lnTo>
                    <a:pt x="4127" y="10932"/>
                  </a:lnTo>
                  <a:lnTo>
                    <a:pt x="4287" y="10905"/>
                  </a:lnTo>
                  <a:close/>
                  <a:moveTo>
                    <a:pt x="1394" y="0"/>
                  </a:moveTo>
                  <a:lnTo>
                    <a:pt x="1260" y="27"/>
                  </a:lnTo>
                  <a:lnTo>
                    <a:pt x="965" y="134"/>
                  </a:lnTo>
                  <a:lnTo>
                    <a:pt x="697" y="268"/>
                  </a:lnTo>
                  <a:lnTo>
                    <a:pt x="456" y="455"/>
                  </a:lnTo>
                  <a:lnTo>
                    <a:pt x="268" y="697"/>
                  </a:lnTo>
                  <a:lnTo>
                    <a:pt x="108" y="965"/>
                  </a:lnTo>
                  <a:lnTo>
                    <a:pt x="27" y="1259"/>
                  </a:lnTo>
                  <a:lnTo>
                    <a:pt x="0" y="1420"/>
                  </a:lnTo>
                  <a:lnTo>
                    <a:pt x="0" y="1581"/>
                  </a:lnTo>
                  <a:lnTo>
                    <a:pt x="0" y="11682"/>
                  </a:lnTo>
                  <a:lnTo>
                    <a:pt x="0" y="11843"/>
                  </a:lnTo>
                  <a:lnTo>
                    <a:pt x="27" y="11977"/>
                  </a:lnTo>
                  <a:lnTo>
                    <a:pt x="108" y="12271"/>
                  </a:lnTo>
                  <a:lnTo>
                    <a:pt x="268" y="12539"/>
                  </a:lnTo>
                  <a:lnTo>
                    <a:pt x="456" y="12780"/>
                  </a:lnTo>
                  <a:lnTo>
                    <a:pt x="697" y="12968"/>
                  </a:lnTo>
                  <a:lnTo>
                    <a:pt x="965" y="13129"/>
                  </a:lnTo>
                  <a:lnTo>
                    <a:pt x="1260" y="13209"/>
                  </a:lnTo>
                  <a:lnTo>
                    <a:pt x="1394" y="13236"/>
                  </a:lnTo>
                  <a:lnTo>
                    <a:pt x="8708" y="13236"/>
                  </a:lnTo>
                  <a:lnTo>
                    <a:pt x="8869" y="13209"/>
                  </a:lnTo>
                  <a:lnTo>
                    <a:pt x="9164" y="13129"/>
                  </a:lnTo>
                  <a:lnTo>
                    <a:pt x="9432" y="12968"/>
                  </a:lnTo>
                  <a:lnTo>
                    <a:pt x="9646" y="12780"/>
                  </a:lnTo>
                  <a:lnTo>
                    <a:pt x="9860" y="12539"/>
                  </a:lnTo>
                  <a:lnTo>
                    <a:pt x="9994" y="12271"/>
                  </a:lnTo>
                  <a:lnTo>
                    <a:pt x="10075" y="11977"/>
                  </a:lnTo>
                  <a:lnTo>
                    <a:pt x="10101" y="11843"/>
                  </a:lnTo>
                  <a:lnTo>
                    <a:pt x="10128" y="11682"/>
                  </a:lnTo>
                  <a:lnTo>
                    <a:pt x="10128" y="1581"/>
                  </a:lnTo>
                  <a:lnTo>
                    <a:pt x="10101" y="1420"/>
                  </a:lnTo>
                  <a:lnTo>
                    <a:pt x="10075" y="1259"/>
                  </a:lnTo>
                  <a:lnTo>
                    <a:pt x="9994" y="965"/>
                  </a:lnTo>
                  <a:lnTo>
                    <a:pt x="9860" y="697"/>
                  </a:lnTo>
                  <a:lnTo>
                    <a:pt x="9646" y="455"/>
                  </a:lnTo>
                  <a:lnTo>
                    <a:pt x="9432" y="268"/>
                  </a:lnTo>
                  <a:lnTo>
                    <a:pt x="9164" y="134"/>
                  </a:lnTo>
                  <a:lnTo>
                    <a:pt x="8869" y="27"/>
                  </a:lnTo>
                  <a:lnTo>
                    <a:pt x="87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41"/>
          <p:cNvGrpSpPr/>
          <p:nvPr/>
        </p:nvGrpSpPr>
        <p:grpSpPr>
          <a:xfrm>
            <a:off x="5399041" y="2291574"/>
            <a:ext cx="278471" cy="457205"/>
            <a:chOff x="1816900" y="1272350"/>
            <a:chExt cx="200975" cy="330900"/>
          </a:xfrm>
        </p:grpSpPr>
        <p:sp>
          <p:nvSpPr>
            <p:cNvPr id="535" name="Google Shape;535;p41"/>
            <p:cNvSpPr/>
            <p:nvPr/>
          </p:nvSpPr>
          <p:spPr>
            <a:xfrm>
              <a:off x="1901300" y="1366775"/>
              <a:ext cx="42225" cy="22150"/>
            </a:xfrm>
            <a:custGeom>
              <a:avLst/>
              <a:gdLst/>
              <a:ahLst/>
              <a:cxnLst/>
              <a:rect l="l" t="t" r="r" b="b"/>
              <a:pathLst>
                <a:path w="1689" h="886" extrusionOk="0">
                  <a:moveTo>
                    <a:pt x="1" y="1"/>
                  </a:moveTo>
                  <a:lnTo>
                    <a:pt x="1" y="885"/>
                  </a:lnTo>
                  <a:lnTo>
                    <a:pt x="1340" y="885"/>
                  </a:lnTo>
                  <a:lnTo>
                    <a:pt x="1421" y="858"/>
                  </a:lnTo>
                  <a:lnTo>
                    <a:pt x="1501" y="805"/>
                  </a:lnTo>
                  <a:lnTo>
                    <a:pt x="1581" y="751"/>
                  </a:lnTo>
                  <a:lnTo>
                    <a:pt x="1635" y="697"/>
                  </a:lnTo>
                  <a:lnTo>
                    <a:pt x="1662" y="617"/>
                  </a:lnTo>
                  <a:lnTo>
                    <a:pt x="1689" y="537"/>
                  </a:lnTo>
                  <a:lnTo>
                    <a:pt x="1689" y="456"/>
                  </a:lnTo>
                  <a:lnTo>
                    <a:pt x="1689" y="349"/>
                  </a:lnTo>
                  <a:lnTo>
                    <a:pt x="1662" y="269"/>
                  </a:lnTo>
                  <a:lnTo>
                    <a:pt x="1635" y="188"/>
                  </a:lnTo>
                  <a:lnTo>
                    <a:pt x="1581" y="135"/>
                  </a:lnTo>
                  <a:lnTo>
                    <a:pt x="1501" y="81"/>
                  </a:lnTo>
                  <a:lnTo>
                    <a:pt x="1421" y="54"/>
                  </a:lnTo>
                  <a:lnTo>
                    <a:pt x="1340" y="28"/>
                  </a:lnTo>
                  <a:lnTo>
                    <a:pt x="12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a:off x="1901300" y="1408325"/>
              <a:ext cx="42225" cy="22125"/>
            </a:xfrm>
            <a:custGeom>
              <a:avLst/>
              <a:gdLst/>
              <a:ahLst/>
              <a:cxnLst/>
              <a:rect l="l" t="t" r="r" b="b"/>
              <a:pathLst>
                <a:path w="1689" h="885" extrusionOk="0">
                  <a:moveTo>
                    <a:pt x="1" y="0"/>
                  </a:moveTo>
                  <a:lnTo>
                    <a:pt x="1" y="884"/>
                  </a:lnTo>
                  <a:lnTo>
                    <a:pt x="1260" y="884"/>
                  </a:lnTo>
                  <a:lnTo>
                    <a:pt x="1340" y="857"/>
                  </a:lnTo>
                  <a:lnTo>
                    <a:pt x="1421" y="831"/>
                  </a:lnTo>
                  <a:lnTo>
                    <a:pt x="1501" y="804"/>
                  </a:lnTo>
                  <a:lnTo>
                    <a:pt x="1581" y="750"/>
                  </a:lnTo>
                  <a:lnTo>
                    <a:pt x="1635" y="670"/>
                  </a:lnTo>
                  <a:lnTo>
                    <a:pt x="1662" y="616"/>
                  </a:lnTo>
                  <a:lnTo>
                    <a:pt x="1689" y="536"/>
                  </a:lnTo>
                  <a:lnTo>
                    <a:pt x="1689" y="429"/>
                  </a:lnTo>
                  <a:lnTo>
                    <a:pt x="1689" y="348"/>
                  </a:lnTo>
                  <a:lnTo>
                    <a:pt x="1662" y="268"/>
                  </a:lnTo>
                  <a:lnTo>
                    <a:pt x="1635" y="188"/>
                  </a:lnTo>
                  <a:lnTo>
                    <a:pt x="1581" y="134"/>
                  </a:lnTo>
                  <a:lnTo>
                    <a:pt x="1501" y="80"/>
                  </a:lnTo>
                  <a:lnTo>
                    <a:pt x="1421" y="27"/>
                  </a:lnTo>
                  <a:lnTo>
                    <a:pt x="13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a:off x="1816900" y="1272350"/>
              <a:ext cx="200975" cy="233775"/>
            </a:xfrm>
            <a:custGeom>
              <a:avLst/>
              <a:gdLst/>
              <a:ahLst/>
              <a:cxnLst/>
              <a:rect l="l" t="t" r="r" b="b"/>
              <a:pathLst>
                <a:path w="8039" h="9351" extrusionOk="0">
                  <a:moveTo>
                    <a:pt x="4823" y="2599"/>
                  </a:moveTo>
                  <a:lnTo>
                    <a:pt x="4957" y="2626"/>
                  </a:lnTo>
                  <a:lnTo>
                    <a:pt x="5091" y="2706"/>
                  </a:lnTo>
                  <a:lnTo>
                    <a:pt x="5172" y="2840"/>
                  </a:lnTo>
                  <a:lnTo>
                    <a:pt x="5199" y="2974"/>
                  </a:lnTo>
                  <a:lnTo>
                    <a:pt x="5199" y="3135"/>
                  </a:lnTo>
                  <a:lnTo>
                    <a:pt x="5333" y="3242"/>
                  </a:lnTo>
                  <a:lnTo>
                    <a:pt x="5467" y="3322"/>
                  </a:lnTo>
                  <a:lnTo>
                    <a:pt x="5574" y="3456"/>
                  </a:lnTo>
                  <a:lnTo>
                    <a:pt x="5681" y="3590"/>
                  </a:lnTo>
                  <a:lnTo>
                    <a:pt x="5734" y="3724"/>
                  </a:lnTo>
                  <a:lnTo>
                    <a:pt x="5815" y="3885"/>
                  </a:lnTo>
                  <a:lnTo>
                    <a:pt x="5842" y="4046"/>
                  </a:lnTo>
                  <a:lnTo>
                    <a:pt x="5842" y="4233"/>
                  </a:lnTo>
                  <a:lnTo>
                    <a:pt x="5842" y="4448"/>
                  </a:lnTo>
                  <a:lnTo>
                    <a:pt x="5761" y="4662"/>
                  </a:lnTo>
                  <a:lnTo>
                    <a:pt x="5654" y="4876"/>
                  </a:lnTo>
                  <a:lnTo>
                    <a:pt x="5520" y="5037"/>
                  </a:lnTo>
                  <a:lnTo>
                    <a:pt x="5654" y="5225"/>
                  </a:lnTo>
                  <a:lnTo>
                    <a:pt x="5761" y="5412"/>
                  </a:lnTo>
                  <a:lnTo>
                    <a:pt x="5842" y="5653"/>
                  </a:lnTo>
                  <a:lnTo>
                    <a:pt x="5842" y="5868"/>
                  </a:lnTo>
                  <a:lnTo>
                    <a:pt x="5842" y="6055"/>
                  </a:lnTo>
                  <a:lnTo>
                    <a:pt x="5815" y="6216"/>
                  </a:lnTo>
                  <a:lnTo>
                    <a:pt x="5734" y="6377"/>
                  </a:lnTo>
                  <a:lnTo>
                    <a:pt x="5681" y="6511"/>
                  </a:lnTo>
                  <a:lnTo>
                    <a:pt x="5574" y="6645"/>
                  </a:lnTo>
                  <a:lnTo>
                    <a:pt x="5467" y="6752"/>
                  </a:lnTo>
                  <a:lnTo>
                    <a:pt x="5333" y="6859"/>
                  </a:lnTo>
                  <a:lnTo>
                    <a:pt x="5199" y="6939"/>
                  </a:lnTo>
                  <a:lnTo>
                    <a:pt x="5199" y="7127"/>
                  </a:lnTo>
                  <a:lnTo>
                    <a:pt x="5172" y="7261"/>
                  </a:lnTo>
                  <a:lnTo>
                    <a:pt x="5091" y="7395"/>
                  </a:lnTo>
                  <a:lnTo>
                    <a:pt x="4957" y="7475"/>
                  </a:lnTo>
                  <a:lnTo>
                    <a:pt x="4823" y="7502"/>
                  </a:lnTo>
                  <a:lnTo>
                    <a:pt x="4663" y="7475"/>
                  </a:lnTo>
                  <a:lnTo>
                    <a:pt x="4529" y="7395"/>
                  </a:lnTo>
                  <a:lnTo>
                    <a:pt x="4448" y="7261"/>
                  </a:lnTo>
                  <a:lnTo>
                    <a:pt x="4422" y="7127"/>
                  </a:lnTo>
                  <a:lnTo>
                    <a:pt x="4422" y="7100"/>
                  </a:lnTo>
                  <a:lnTo>
                    <a:pt x="3591" y="7100"/>
                  </a:lnTo>
                  <a:lnTo>
                    <a:pt x="3591" y="7127"/>
                  </a:lnTo>
                  <a:lnTo>
                    <a:pt x="3564" y="7261"/>
                  </a:lnTo>
                  <a:lnTo>
                    <a:pt x="3484" y="7395"/>
                  </a:lnTo>
                  <a:lnTo>
                    <a:pt x="3350" y="7475"/>
                  </a:lnTo>
                  <a:lnTo>
                    <a:pt x="3189" y="7502"/>
                  </a:lnTo>
                  <a:lnTo>
                    <a:pt x="3055" y="7475"/>
                  </a:lnTo>
                  <a:lnTo>
                    <a:pt x="2921" y="7395"/>
                  </a:lnTo>
                  <a:lnTo>
                    <a:pt x="2841" y="7261"/>
                  </a:lnTo>
                  <a:lnTo>
                    <a:pt x="2814" y="7127"/>
                  </a:lnTo>
                  <a:lnTo>
                    <a:pt x="2814" y="7100"/>
                  </a:lnTo>
                  <a:lnTo>
                    <a:pt x="2573" y="7100"/>
                  </a:lnTo>
                  <a:lnTo>
                    <a:pt x="2412" y="7073"/>
                  </a:lnTo>
                  <a:lnTo>
                    <a:pt x="2305" y="6966"/>
                  </a:lnTo>
                  <a:lnTo>
                    <a:pt x="2225" y="6859"/>
                  </a:lnTo>
                  <a:lnTo>
                    <a:pt x="2171" y="6698"/>
                  </a:lnTo>
                  <a:lnTo>
                    <a:pt x="2225" y="6564"/>
                  </a:lnTo>
                  <a:lnTo>
                    <a:pt x="2305" y="6430"/>
                  </a:lnTo>
                  <a:lnTo>
                    <a:pt x="2412" y="6350"/>
                  </a:lnTo>
                  <a:lnTo>
                    <a:pt x="2573" y="6323"/>
                  </a:lnTo>
                  <a:lnTo>
                    <a:pt x="2600" y="6323"/>
                  </a:lnTo>
                  <a:lnTo>
                    <a:pt x="2600" y="3778"/>
                  </a:lnTo>
                  <a:lnTo>
                    <a:pt x="2573" y="3778"/>
                  </a:lnTo>
                  <a:lnTo>
                    <a:pt x="2412" y="3751"/>
                  </a:lnTo>
                  <a:lnTo>
                    <a:pt x="2305" y="3671"/>
                  </a:lnTo>
                  <a:lnTo>
                    <a:pt x="2225" y="3537"/>
                  </a:lnTo>
                  <a:lnTo>
                    <a:pt x="2171" y="3403"/>
                  </a:lnTo>
                  <a:lnTo>
                    <a:pt x="2225" y="3242"/>
                  </a:lnTo>
                  <a:lnTo>
                    <a:pt x="2305" y="3135"/>
                  </a:lnTo>
                  <a:lnTo>
                    <a:pt x="2412" y="3028"/>
                  </a:lnTo>
                  <a:lnTo>
                    <a:pt x="2573" y="3001"/>
                  </a:lnTo>
                  <a:lnTo>
                    <a:pt x="2814" y="3001"/>
                  </a:lnTo>
                  <a:lnTo>
                    <a:pt x="2814" y="2974"/>
                  </a:lnTo>
                  <a:lnTo>
                    <a:pt x="2841" y="2840"/>
                  </a:lnTo>
                  <a:lnTo>
                    <a:pt x="2921" y="2706"/>
                  </a:lnTo>
                  <a:lnTo>
                    <a:pt x="3055" y="2626"/>
                  </a:lnTo>
                  <a:lnTo>
                    <a:pt x="3189" y="2599"/>
                  </a:lnTo>
                  <a:lnTo>
                    <a:pt x="3350" y="2626"/>
                  </a:lnTo>
                  <a:lnTo>
                    <a:pt x="3484" y="2706"/>
                  </a:lnTo>
                  <a:lnTo>
                    <a:pt x="3564" y="2840"/>
                  </a:lnTo>
                  <a:lnTo>
                    <a:pt x="3591" y="2974"/>
                  </a:lnTo>
                  <a:lnTo>
                    <a:pt x="3591" y="3001"/>
                  </a:lnTo>
                  <a:lnTo>
                    <a:pt x="4422" y="3001"/>
                  </a:lnTo>
                  <a:lnTo>
                    <a:pt x="4422" y="2974"/>
                  </a:lnTo>
                  <a:lnTo>
                    <a:pt x="4448" y="2840"/>
                  </a:lnTo>
                  <a:lnTo>
                    <a:pt x="4529" y="2706"/>
                  </a:lnTo>
                  <a:lnTo>
                    <a:pt x="4663" y="2626"/>
                  </a:lnTo>
                  <a:lnTo>
                    <a:pt x="4823" y="2599"/>
                  </a:lnTo>
                  <a:close/>
                  <a:moveTo>
                    <a:pt x="1153" y="0"/>
                  </a:moveTo>
                  <a:lnTo>
                    <a:pt x="938" y="27"/>
                  </a:lnTo>
                  <a:lnTo>
                    <a:pt x="697" y="80"/>
                  </a:lnTo>
                  <a:lnTo>
                    <a:pt x="510" y="188"/>
                  </a:lnTo>
                  <a:lnTo>
                    <a:pt x="349" y="348"/>
                  </a:lnTo>
                  <a:lnTo>
                    <a:pt x="188" y="509"/>
                  </a:lnTo>
                  <a:lnTo>
                    <a:pt x="81" y="723"/>
                  </a:lnTo>
                  <a:lnTo>
                    <a:pt x="27" y="938"/>
                  </a:lnTo>
                  <a:lnTo>
                    <a:pt x="1" y="1179"/>
                  </a:lnTo>
                  <a:lnTo>
                    <a:pt x="1" y="9351"/>
                  </a:lnTo>
                  <a:lnTo>
                    <a:pt x="8039" y="9351"/>
                  </a:lnTo>
                  <a:lnTo>
                    <a:pt x="8039" y="1179"/>
                  </a:lnTo>
                  <a:lnTo>
                    <a:pt x="8012" y="938"/>
                  </a:lnTo>
                  <a:lnTo>
                    <a:pt x="7958" y="723"/>
                  </a:lnTo>
                  <a:lnTo>
                    <a:pt x="7851" y="509"/>
                  </a:lnTo>
                  <a:lnTo>
                    <a:pt x="7690" y="348"/>
                  </a:lnTo>
                  <a:lnTo>
                    <a:pt x="7530" y="188"/>
                  </a:lnTo>
                  <a:lnTo>
                    <a:pt x="7315" y="80"/>
                  </a:lnTo>
                  <a:lnTo>
                    <a:pt x="7101" y="27"/>
                  </a:lnTo>
                  <a:lnTo>
                    <a:pt x="68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1816900" y="1525525"/>
              <a:ext cx="200975" cy="77725"/>
            </a:xfrm>
            <a:custGeom>
              <a:avLst/>
              <a:gdLst/>
              <a:ahLst/>
              <a:cxnLst/>
              <a:rect l="l" t="t" r="r" b="b"/>
              <a:pathLst>
                <a:path w="8039" h="3109" extrusionOk="0">
                  <a:moveTo>
                    <a:pt x="4797" y="778"/>
                  </a:moveTo>
                  <a:lnTo>
                    <a:pt x="4957" y="805"/>
                  </a:lnTo>
                  <a:lnTo>
                    <a:pt x="5065" y="885"/>
                  </a:lnTo>
                  <a:lnTo>
                    <a:pt x="5145" y="1019"/>
                  </a:lnTo>
                  <a:lnTo>
                    <a:pt x="5172" y="1153"/>
                  </a:lnTo>
                  <a:lnTo>
                    <a:pt x="5145" y="1314"/>
                  </a:lnTo>
                  <a:lnTo>
                    <a:pt x="5065" y="1448"/>
                  </a:lnTo>
                  <a:lnTo>
                    <a:pt x="4957" y="1528"/>
                  </a:lnTo>
                  <a:lnTo>
                    <a:pt x="4797" y="1555"/>
                  </a:lnTo>
                  <a:lnTo>
                    <a:pt x="3243" y="1555"/>
                  </a:lnTo>
                  <a:lnTo>
                    <a:pt x="3082" y="1528"/>
                  </a:lnTo>
                  <a:lnTo>
                    <a:pt x="2975" y="1448"/>
                  </a:lnTo>
                  <a:lnTo>
                    <a:pt x="2868" y="1314"/>
                  </a:lnTo>
                  <a:lnTo>
                    <a:pt x="2841" y="1153"/>
                  </a:lnTo>
                  <a:lnTo>
                    <a:pt x="2868" y="1019"/>
                  </a:lnTo>
                  <a:lnTo>
                    <a:pt x="2975" y="885"/>
                  </a:lnTo>
                  <a:lnTo>
                    <a:pt x="3082" y="805"/>
                  </a:lnTo>
                  <a:lnTo>
                    <a:pt x="3243" y="778"/>
                  </a:lnTo>
                  <a:close/>
                  <a:moveTo>
                    <a:pt x="1" y="1"/>
                  </a:moveTo>
                  <a:lnTo>
                    <a:pt x="1" y="1930"/>
                  </a:lnTo>
                  <a:lnTo>
                    <a:pt x="27" y="2171"/>
                  </a:lnTo>
                  <a:lnTo>
                    <a:pt x="81" y="2385"/>
                  </a:lnTo>
                  <a:lnTo>
                    <a:pt x="188" y="2600"/>
                  </a:lnTo>
                  <a:lnTo>
                    <a:pt x="349" y="2761"/>
                  </a:lnTo>
                  <a:lnTo>
                    <a:pt x="510" y="2921"/>
                  </a:lnTo>
                  <a:lnTo>
                    <a:pt x="697" y="3028"/>
                  </a:lnTo>
                  <a:lnTo>
                    <a:pt x="938" y="3082"/>
                  </a:lnTo>
                  <a:lnTo>
                    <a:pt x="1153" y="3109"/>
                  </a:lnTo>
                  <a:lnTo>
                    <a:pt x="6860" y="3109"/>
                  </a:lnTo>
                  <a:lnTo>
                    <a:pt x="7101" y="3082"/>
                  </a:lnTo>
                  <a:lnTo>
                    <a:pt x="7315" y="3028"/>
                  </a:lnTo>
                  <a:lnTo>
                    <a:pt x="7530" y="2921"/>
                  </a:lnTo>
                  <a:lnTo>
                    <a:pt x="7690" y="2761"/>
                  </a:lnTo>
                  <a:lnTo>
                    <a:pt x="7851" y="2600"/>
                  </a:lnTo>
                  <a:lnTo>
                    <a:pt x="7958" y="2385"/>
                  </a:lnTo>
                  <a:lnTo>
                    <a:pt x="8012" y="2171"/>
                  </a:lnTo>
                  <a:lnTo>
                    <a:pt x="8039" y="1930"/>
                  </a:lnTo>
                  <a:lnTo>
                    <a:pt x="80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 name="Google Shape;539;p41"/>
          <p:cNvGrpSpPr/>
          <p:nvPr/>
        </p:nvGrpSpPr>
        <p:grpSpPr>
          <a:xfrm>
            <a:off x="7290348" y="2291574"/>
            <a:ext cx="350834" cy="457205"/>
            <a:chOff x="2547700" y="1272350"/>
            <a:chExt cx="253200" cy="330900"/>
          </a:xfrm>
        </p:grpSpPr>
        <p:sp>
          <p:nvSpPr>
            <p:cNvPr id="540" name="Google Shape;540;p41"/>
            <p:cNvSpPr/>
            <p:nvPr/>
          </p:nvSpPr>
          <p:spPr>
            <a:xfrm>
              <a:off x="2575825" y="1272350"/>
              <a:ext cx="196950" cy="145375"/>
            </a:xfrm>
            <a:custGeom>
              <a:avLst/>
              <a:gdLst/>
              <a:ahLst/>
              <a:cxnLst/>
              <a:rect l="l" t="t" r="r" b="b"/>
              <a:pathLst>
                <a:path w="7878" h="5815" extrusionOk="0">
                  <a:moveTo>
                    <a:pt x="3939" y="0"/>
                  </a:moveTo>
                  <a:lnTo>
                    <a:pt x="3537" y="27"/>
                  </a:lnTo>
                  <a:lnTo>
                    <a:pt x="3135" y="80"/>
                  </a:lnTo>
                  <a:lnTo>
                    <a:pt x="2760" y="188"/>
                  </a:lnTo>
                  <a:lnTo>
                    <a:pt x="2412" y="322"/>
                  </a:lnTo>
                  <a:lnTo>
                    <a:pt x="2064" y="482"/>
                  </a:lnTo>
                  <a:lnTo>
                    <a:pt x="1742" y="670"/>
                  </a:lnTo>
                  <a:lnTo>
                    <a:pt x="1447" y="911"/>
                  </a:lnTo>
                  <a:lnTo>
                    <a:pt x="1153" y="1152"/>
                  </a:lnTo>
                  <a:lnTo>
                    <a:pt x="911" y="1420"/>
                  </a:lnTo>
                  <a:lnTo>
                    <a:pt x="670" y="1742"/>
                  </a:lnTo>
                  <a:lnTo>
                    <a:pt x="483" y="2063"/>
                  </a:lnTo>
                  <a:lnTo>
                    <a:pt x="322" y="2411"/>
                  </a:lnTo>
                  <a:lnTo>
                    <a:pt x="188" y="2760"/>
                  </a:lnTo>
                  <a:lnTo>
                    <a:pt x="81" y="3135"/>
                  </a:lnTo>
                  <a:lnTo>
                    <a:pt x="27" y="3537"/>
                  </a:lnTo>
                  <a:lnTo>
                    <a:pt x="0" y="3939"/>
                  </a:lnTo>
                  <a:lnTo>
                    <a:pt x="27" y="4448"/>
                  </a:lnTo>
                  <a:lnTo>
                    <a:pt x="134" y="4930"/>
                  </a:lnTo>
                  <a:lnTo>
                    <a:pt x="268" y="5385"/>
                  </a:lnTo>
                  <a:lnTo>
                    <a:pt x="483" y="5814"/>
                  </a:lnTo>
                  <a:lnTo>
                    <a:pt x="2680" y="5814"/>
                  </a:lnTo>
                  <a:lnTo>
                    <a:pt x="2546" y="5787"/>
                  </a:lnTo>
                  <a:lnTo>
                    <a:pt x="2412" y="5707"/>
                  </a:lnTo>
                  <a:lnTo>
                    <a:pt x="2331" y="5573"/>
                  </a:lnTo>
                  <a:lnTo>
                    <a:pt x="2305" y="5412"/>
                  </a:lnTo>
                  <a:lnTo>
                    <a:pt x="2331" y="5278"/>
                  </a:lnTo>
                  <a:lnTo>
                    <a:pt x="2412" y="5144"/>
                  </a:lnTo>
                  <a:lnTo>
                    <a:pt x="2519" y="5064"/>
                  </a:lnTo>
                  <a:lnTo>
                    <a:pt x="2653" y="5037"/>
                  </a:lnTo>
                  <a:lnTo>
                    <a:pt x="2653" y="2947"/>
                  </a:lnTo>
                  <a:lnTo>
                    <a:pt x="2519" y="2920"/>
                  </a:lnTo>
                  <a:lnTo>
                    <a:pt x="2412" y="2813"/>
                  </a:lnTo>
                  <a:lnTo>
                    <a:pt x="2331" y="2706"/>
                  </a:lnTo>
                  <a:lnTo>
                    <a:pt x="2305" y="2572"/>
                  </a:lnTo>
                  <a:lnTo>
                    <a:pt x="2331" y="2411"/>
                  </a:lnTo>
                  <a:lnTo>
                    <a:pt x="2412" y="2277"/>
                  </a:lnTo>
                  <a:lnTo>
                    <a:pt x="2546" y="2197"/>
                  </a:lnTo>
                  <a:lnTo>
                    <a:pt x="2680" y="2170"/>
                  </a:lnTo>
                  <a:lnTo>
                    <a:pt x="2841" y="2170"/>
                  </a:lnTo>
                  <a:lnTo>
                    <a:pt x="2894" y="2036"/>
                  </a:lnTo>
                  <a:lnTo>
                    <a:pt x="2974" y="1929"/>
                  </a:lnTo>
                  <a:lnTo>
                    <a:pt x="3082" y="1849"/>
                  </a:lnTo>
                  <a:lnTo>
                    <a:pt x="3242" y="1822"/>
                  </a:lnTo>
                  <a:lnTo>
                    <a:pt x="3376" y="1849"/>
                  </a:lnTo>
                  <a:lnTo>
                    <a:pt x="3484" y="1929"/>
                  </a:lnTo>
                  <a:lnTo>
                    <a:pt x="3591" y="2036"/>
                  </a:lnTo>
                  <a:lnTo>
                    <a:pt x="3618" y="2170"/>
                  </a:lnTo>
                  <a:lnTo>
                    <a:pt x="4234" y="2170"/>
                  </a:lnTo>
                  <a:lnTo>
                    <a:pt x="4287" y="2036"/>
                  </a:lnTo>
                  <a:lnTo>
                    <a:pt x="4368" y="1929"/>
                  </a:lnTo>
                  <a:lnTo>
                    <a:pt x="4475" y="1849"/>
                  </a:lnTo>
                  <a:lnTo>
                    <a:pt x="4636" y="1822"/>
                  </a:lnTo>
                  <a:lnTo>
                    <a:pt x="4770" y="1849"/>
                  </a:lnTo>
                  <a:lnTo>
                    <a:pt x="4904" y="1929"/>
                  </a:lnTo>
                  <a:lnTo>
                    <a:pt x="4984" y="2063"/>
                  </a:lnTo>
                  <a:lnTo>
                    <a:pt x="5011" y="2197"/>
                  </a:lnTo>
                  <a:lnTo>
                    <a:pt x="5011" y="2304"/>
                  </a:lnTo>
                  <a:lnTo>
                    <a:pt x="5145" y="2385"/>
                  </a:lnTo>
                  <a:lnTo>
                    <a:pt x="5252" y="2492"/>
                  </a:lnTo>
                  <a:lnTo>
                    <a:pt x="5332" y="2599"/>
                  </a:lnTo>
                  <a:lnTo>
                    <a:pt x="5413" y="2706"/>
                  </a:lnTo>
                  <a:lnTo>
                    <a:pt x="5493" y="2840"/>
                  </a:lnTo>
                  <a:lnTo>
                    <a:pt x="5547" y="2974"/>
                  </a:lnTo>
                  <a:lnTo>
                    <a:pt x="5573" y="3135"/>
                  </a:lnTo>
                  <a:lnTo>
                    <a:pt x="5573" y="3269"/>
                  </a:lnTo>
                  <a:lnTo>
                    <a:pt x="5573" y="3483"/>
                  </a:lnTo>
                  <a:lnTo>
                    <a:pt x="5520" y="3671"/>
                  </a:lnTo>
                  <a:lnTo>
                    <a:pt x="5439" y="3831"/>
                  </a:lnTo>
                  <a:lnTo>
                    <a:pt x="5306" y="3992"/>
                  </a:lnTo>
                  <a:lnTo>
                    <a:pt x="5439" y="4153"/>
                  </a:lnTo>
                  <a:lnTo>
                    <a:pt x="5520" y="4314"/>
                  </a:lnTo>
                  <a:lnTo>
                    <a:pt x="5573" y="4501"/>
                  </a:lnTo>
                  <a:lnTo>
                    <a:pt x="5573" y="4716"/>
                  </a:lnTo>
                  <a:lnTo>
                    <a:pt x="5547" y="4930"/>
                  </a:lnTo>
                  <a:lnTo>
                    <a:pt x="5493" y="5144"/>
                  </a:lnTo>
                  <a:lnTo>
                    <a:pt x="5386" y="5332"/>
                  </a:lnTo>
                  <a:lnTo>
                    <a:pt x="5252" y="5493"/>
                  </a:lnTo>
                  <a:lnTo>
                    <a:pt x="5091" y="5627"/>
                  </a:lnTo>
                  <a:lnTo>
                    <a:pt x="4904" y="5734"/>
                  </a:lnTo>
                  <a:lnTo>
                    <a:pt x="4689" y="5787"/>
                  </a:lnTo>
                  <a:lnTo>
                    <a:pt x="4475" y="5814"/>
                  </a:lnTo>
                  <a:lnTo>
                    <a:pt x="7395" y="5814"/>
                  </a:lnTo>
                  <a:lnTo>
                    <a:pt x="7610" y="5385"/>
                  </a:lnTo>
                  <a:lnTo>
                    <a:pt x="7744" y="4930"/>
                  </a:lnTo>
                  <a:lnTo>
                    <a:pt x="7851" y="4448"/>
                  </a:lnTo>
                  <a:lnTo>
                    <a:pt x="7878" y="3939"/>
                  </a:lnTo>
                  <a:lnTo>
                    <a:pt x="7851" y="3537"/>
                  </a:lnTo>
                  <a:lnTo>
                    <a:pt x="7797" y="3135"/>
                  </a:lnTo>
                  <a:lnTo>
                    <a:pt x="7690" y="2760"/>
                  </a:lnTo>
                  <a:lnTo>
                    <a:pt x="7556" y="2411"/>
                  </a:lnTo>
                  <a:lnTo>
                    <a:pt x="7395" y="2063"/>
                  </a:lnTo>
                  <a:lnTo>
                    <a:pt x="7208" y="1742"/>
                  </a:lnTo>
                  <a:lnTo>
                    <a:pt x="6967" y="1420"/>
                  </a:lnTo>
                  <a:lnTo>
                    <a:pt x="6726" y="1152"/>
                  </a:lnTo>
                  <a:lnTo>
                    <a:pt x="6431" y="911"/>
                  </a:lnTo>
                  <a:lnTo>
                    <a:pt x="6136" y="670"/>
                  </a:lnTo>
                  <a:lnTo>
                    <a:pt x="5815" y="482"/>
                  </a:lnTo>
                  <a:lnTo>
                    <a:pt x="5466" y="322"/>
                  </a:lnTo>
                  <a:lnTo>
                    <a:pt x="5118" y="188"/>
                  </a:lnTo>
                  <a:lnTo>
                    <a:pt x="4743" y="80"/>
                  </a:lnTo>
                  <a:lnTo>
                    <a:pt x="4341" y="27"/>
                  </a:lnTo>
                  <a:lnTo>
                    <a:pt x="39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2661550" y="1346025"/>
              <a:ext cx="34200" cy="16100"/>
            </a:xfrm>
            <a:custGeom>
              <a:avLst/>
              <a:gdLst/>
              <a:ahLst/>
              <a:cxnLst/>
              <a:rect l="l" t="t" r="r" b="b"/>
              <a:pathLst>
                <a:path w="1368" h="644" extrusionOk="0">
                  <a:moveTo>
                    <a:pt x="1" y="0"/>
                  </a:moveTo>
                  <a:lnTo>
                    <a:pt x="1" y="643"/>
                  </a:lnTo>
                  <a:lnTo>
                    <a:pt x="1046" y="643"/>
                  </a:lnTo>
                  <a:lnTo>
                    <a:pt x="1180" y="616"/>
                  </a:lnTo>
                  <a:lnTo>
                    <a:pt x="1287" y="563"/>
                  </a:lnTo>
                  <a:lnTo>
                    <a:pt x="1341" y="456"/>
                  </a:lnTo>
                  <a:lnTo>
                    <a:pt x="1367" y="322"/>
                  </a:lnTo>
                  <a:lnTo>
                    <a:pt x="1341" y="188"/>
                  </a:lnTo>
                  <a:lnTo>
                    <a:pt x="1287" y="107"/>
                  </a:lnTo>
                  <a:lnTo>
                    <a:pt x="1180" y="27"/>
                  </a:lnTo>
                  <a:lnTo>
                    <a:pt x="10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a:off x="2661550" y="1381525"/>
              <a:ext cx="34200" cy="16775"/>
            </a:xfrm>
            <a:custGeom>
              <a:avLst/>
              <a:gdLst/>
              <a:ahLst/>
              <a:cxnLst/>
              <a:rect l="l" t="t" r="r" b="b"/>
              <a:pathLst>
                <a:path w="1368" h="671" extrusionOk="0">
                  <a:moveTo>
                    <a:pt x="1" y="0"/>
                  </a:moveTo>
                  <a:lnTo>
                    <a:pt x="1" y="670"/>
                  </a:lnTo>
                  <a:lnTo>
                    <a:pt x="1046" y="670"/>
                  </a:lnTo>
                  <a:lnTo>
                    <a:pt x="1180" y="643"/>
                  </a:lnTo>
                  <a:lnTo>
                    <a:pt x="1287" y="563"/>
                  </a:lnTo>
                  <a:lnTo>
                    <a:pt x="1341" y="456"/>
                  </a:lnTo>
                  <a:lnTo>
                    <a:pt x="1367" y="349"/>
                  </a:lnTo>
                  <a:lnTo>
                    <a:pt x="1341" y="215"/>
                  </a:lnTo>
                  <a:lnTo>
                    <a:pt x="1287" y="107"/>
                  </a:lnTo>
                  <a:lnTo>
                    <a:pt x="1180" y="27"/>
                  </a:lnTo>
                  <a:lnTo>
                    <a:pt x="10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a:off x="2547700" y="1502100"/>
              <a:ext cx="55600" cy="36175"/>
            </a:xfrm>
            <a:custGeom>
              <a:avLst/>
              <a:gdLst/>
              <a:ahLst/>
              <a:cxnLst/>
              <a:rect l="l" t="t" r="r" b="b"/>
              <a:pathLst>
                <a:path w="2224" h="1447" extrusionOk="0">
                  <a:moveTo>
                    <a:pt x="0" y="0"/>
                  </a:moveTo>
                  <a:lnTo>
                    <a:pt x="0" y="1447"/>
                  </a:lnTo>
                  <a:lnTo>
                    <a:pt x="1661" y="1447"/>
                  </a:lnTo>
                  <a:lnTo>
                    <a:pt x="1795" y="1393"/>
                  </a:lnTo>
                  <a:lnTo>
                    <a:pt x="1902" y="1313"/>
                  </a:lnTo>
                  <a:lnTo>
                    <a:pt x="2010" y="1233"/>
                  </a:lnTo>
                  <a:lnTo>
                    <a:pt x="2117" y="1125"/>
                  </a:lnTo>
                  <a:lnTo>
                    <a:pt x="2170" y="1018"/>
                  </a:lnTo>
                  <a:lnTo>
                    <a:pt x="2224" y="857"/>
                  </a:lnTo>
                  <a:lnTo>
                    <a:pt x="2224" y="723"/>
                  </a:lnTo>
                  <a:lnTo>
                    <a:pt x="2224" y="590"/>
                  </a:lnTo>
                  <a:lnTo>
                    <a:pt x="2170" y="429"/>
                  </a:lnTo>
                  <a:lnTo>
                    <a:pt x="2117" y="322"/>
                  </a:lnTo>
                  <a:lnTo>
                    <a:pt x="2010" y="214"/>
                  </a:lnTo>
                  <a:lnTo>
                    <a:pt x="1902" y="107"/>
                  </a:lnTo>
                  <a:lnTo>
                    <a:pt x="1795" y="54"/>
                  </a:lnTo>
                  <a:lnTo>
                    <a:pt x="16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2547700" y="1437125"/>
              <a:ext cx="253200" cy="166125"/>
            </a:xfrm>
            <a:custGeom>
              <a:avLst/>
              <a:gdLst/>
              <a:ahLst/>
              <a:cxnLst/>
              <a:rect l="l" t="t" r="r" b="b"/>
              <a:pathLst>
                <a:path w="10128" h="6645" extrusionOk="0">
                  <a:moveTo>
                    <a:pt x="1099" y="0"/>
                  </a:moveTo>
                  <a:lnTo>
                    <a:pt x="884" y="27"/>
                  </a:lnTo>
                  <a:lnTo>
                    <a:pt x="670" y="80"/>
                  </a:lnTo>
                  <a:lnTo>
                    <a:pt x="482" y="188"/>
                  </a:lnTo>
                  <a:lnTo>
                    <a:pt x="322" y="322"/>
                  </a:lnTo>
                  <a:lnTo>
                    <a:pt x="188" y="482"/>
                  </a:lnTo>
                  <a:lnTo>
                    <a:pt x="81" y="670"/>
                  </a:lnTo>
                  <a:lnTo>
                    <a:pt x="27" y="857"/>
                  </a:lnTo>
                  <a:lnTo>
                    <a:pt x="0" y="1072"/>
                  </a:lnTo>
                  <a:lnTo>
                    <a:pt x="0" y="1822"/>
                  </a:lnTo>
                  <a:lnTo>
                    <a:pt x="1501" y="1822"/>
                  </a:lnTo>
                  <a:lnTo>
                    <a:pt x="1822" y="1849"/>
                  </a:lnTo>
                  <a:lnTo>
                    <a:pt x="2090" y="1929"/>
                  </a:lnTo>
                  <a:lnTo>
                    <a:pt x="2358" y="2063"/>
                  </a:lnTo>
                  <a:lnTo>
                    <a:pt x="2572" y="2251"/>
                  </a:lnTo>
                  <a:lnTo>
                    <a:pt x="2760" y="2492"/>
                  </a:lnTo>
                  <a:lnTo>
                    <a:pt x="2894" y="2733"/>
                  </a:lnTo>
                  <a:lnTo>
                    <a:pt x="2974" y="3028"/>
                  </a:lnTo>
                  <a:lnTo>
                    <a:pt x="3001" y="3322"/>
                  </a:lnTo>
                  <a:lnTo>
                    <a:pt x="2974" y="3617"/>
                  </a:lnTo>
                  <a:lnTo>
                    <a:pt x="2894" y="3912"/>
                  </a:lnTo>
                  <a:lnTo>
                    <a:pt x="2760" y="4153"/>
                  </a:lnTo>
                  <a:lnTo>
                    <a:pt x="2572" y="4394"/>
                  </a:lnTo>
                  <a:lnTo>
                    <a:pt x="2358" y="4555"/>
                  </a:lnTo>
                  <a:lnTo>
                    <a:pt x="2090" y="4716"/>
                  </a:lnTo>
                  <a:lnTo>
                    <a:pt x="1822" y="4796"/>
                  </a:lnTo>
                  <a:lnTo>
                    <a:pt x="1501" y="4823"/>
                  </a:lnTo>
                  <a:lnTo>
                    <a:pt x="0" y="4823"/>
                  </a:lnTo>
                  <a:lnTo>
                    <a:pt x="0" y="5573"/>
                  </a:lnTo>
                  <a:lnTo>
                    <a:pt x="27" y="5787"/>
                  </a:lnTo>
                  <a:lnTo>
                    <a:pt x="81" y="5975"/>
                  </a:lnTo>
                  <a:lnTo>
                    <a:pt x="188" y="6163"/>
                  </a:lnTo>
                  <a:lnTo>
                    <a:pt x="322" y="6323"/>
                  </a:lnTo>
                  <a:lnTo>
                    <a:pt x="482" y="6457"/>
                  </a:lnTo>
                  <a:lnTo>
                    <a:pt x="670" y="6564"/>
                  </a:lnTo>
                  <a:lnTo>
                    <a:pt x="884" y="6618"/>
                  </a:lnTo>
                  <a:lnTo>
                    <a:pt x="1099" y="6645"/>
                  </a:lnTo>
                  <a:lnTo>
                    <a:pt x="9029" y="6645"/>
                  </a:lnTo>
                  <a:lnTo>
                    <a:pt x="9271" y="6618"/>
                  </a:lnTo>
                  <a:lnTo>
                    <a:pt x="9458" y="6564"/>
                  </a:lnTo>
                  <a:lnTo>
                    <a:pt x="9646" y="6457"/>
                  </a:lnTo>
                  <a:lnTo>
                    <a:pt x="9806" y="6323"/>
                  </a:lnTo>
                  <a:lnTo>
                    <a:pt x="9940" y="6163"/>
                  </a:lnTo>
                  <a:lnTo>
                    <a:pt x="10048" y="5975"/>
                  </a:lnTo>
                  <a:lnTo>
                    <a:pt x="10101" y="5787"/>
                  </a:lnTo>
                  <a:lnTo>
                    <a:pt x="10128" y="5573"/>
                  </a:lnTo>
                  <a:lnTo>
                    <a:pt x="10128" y="1072"/>
                  </a:lnTo>
                  <a:lnTo>
                    <a:pt x="10101" y="857"/>
                  </a:lnTo>
                  <a:lnTo>
                    <a:pt x="10048" y="670"/>
                  </a:lnTo>
                  <a:lnTo>
                    <a:pt x="9940" y="482"/>
                  </a:lnTo>
                  <a:lnTo>
                    <a:pt x="9806" y="322"/>
                  </a:lnTo>
                  <a:lnTo>
                    <a:pt x="9646" y="188"/>
                  </a:lnTo>
                  <a:lnTo>
                    <a:pt x="9458" y="80"/>
                  </a:lnTo>
                  <a:lnTo>
                    <a:pt x="9271" y="27"/>
                  </a:lnTo>
                  <a:lnTo>
                    <a:pt x="90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5" name="Google Shape;545;p41"/>
          <p:cNvPicPr preferRelativeResize="0"/>
          <p:nvPr/>
        </p:nvPicPr>
        <p:blipFill>
          <a:blip r:embed="rId3">
            <a:alphaModFix/>
          </a:blip>
          <a:stretch>
            <a:fillRect/>
          </a:stretch>
        </p:blipFill>
        <p:spPr>
          <a:xfrm>
            <a:off x="8045013" y="145826"/>
            <a:ext cx="771525" cy="1174575"/>
          </a:xfrm>
          <a:prstGeom prst="rect">
            <a:avLst/>
          </a:prstGeom>
          <a:noFill/>
          <a:ln>
            <a:noFill/>
          </a:ln>
        </p:spPr>
      </p:pic>
      <p:pic>
        <p:nvPicPr>
          <p:cNvPr id="546" name="Google Shape;546;p41"/>
          <p:cNvPicPr preferRelativeResize="0"/>
          <p:nvPr/>
        </p:nvPicPr>
        <p:blipFill>
          <a:blip r:embed="rId4">
            <a:alphaModFix/>
          </a:blip>
          <a:stretch>
            <a:fillRect/>
          </a:stretch>
        </p:blipFill>
        <p:spPr>
          <a:xfrm>
            <a:off x="25025" y="4149120"/>
            <a:ext cx="2186305" cy="994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50"/>
        <p:cNvGrpSpPr/>
        <p:nvPr/>
      </p:nvGrpSpPr>
      <p:grpSpPr>
        <a:xfrm>
          <a:off x="0" y="0"/>
          <a:ext cx="0" cy="0"/>
          <a:chOff x="0" y="0"/>
          <a:chExt cx="0" cy="0"/>
        </a:xfrm>
      </p:grpSpPr>
      <p:pic>
        <p:nvPicPr>
          <p:cNvPr id="551" name="Google Shape;551;p42"/>
          <p:cNvPicPr preferRelativeResize="0"/>
          <p:nvPr/>
        </p:nvPicPr>
        <p:blipFill>
          <a:blip r:embed="rId3">
            <a:alphaModFix/>
          </a:blip>
          <a:stretch>
            <a:fillRect/>
          </a:stretch>
        </p:blipFill>
        <p:spPr>
          <a:xfrm>
            <a:off x="141650" y="-30115"/>
            <a:ext cx="1624099" cy="2182075"/>
          </a:xfrm>
          <a:prstGeom prst="rect">
            <a:avLst/>
          </a:prstGeom>
          <a:noFill/>
          <a:ln>
            <a:noFill/>
          </a:ln>
        </p:spPr>
      </p:pic>
      <p:sp>
        <p:nvSpPr>
          <p:cNvPr id="552" name="Google Shape;552;p42"/>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PHILOSOPHY</a:t>
            </a:r>
            <a:endParaRPr/>
          </a:p>
        </p:txBody>
      </p:sp>
      <p:sp>
        <p:nvSpPr>
          <p:cNvPr id="553" name="Google Shape;553;p42"/>
          <p:cNvSpPr txBox="1">
            <a:spLocks noGrp="1"/>
          </p:cNvSpPr>
          <p:nvPr>
            <p:ph type="subTitle" idx="1"/>
          </p:nvPr>
        </p:nvSpPr>
        <p:spPr>
          <a:xfrm>
            <a:off x="719929" y="2767350"/>
            <a:ext cx="2501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MISSION</a:t>
            </a:r>
            <a:endParaRPr/>
          </a:p>
        </p:txBody>
      </p:sp>
      <p:sp>
        <p:nvSpPr>
          <p:cNvPr id="554" name="Google Shape;554;p42"/>
          <p:cNvSpPr txBox="1">
            <a:spLocks noGrp="1"/>
          </p:cNvSpPr>
          <p:nvPr>
            <p:ph type="subTitle" idx="2"/>
          </p:nvPr>
        </p:nvSpPr>
        <p:spPr>
          <a:xfrm>
            <a:off x="719929" y="3138825"/>
            <a:ext cx="2501700" cy="82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of them all</a:t>
            </a:r>
            <a:endParaRPr/>
          </a:p>
        </p:txBody>
      </p:sp>
      <p:sp>
        <p:nvSpPr>
          <p:cNvPr id="555" name="Google Shape;555;p42"/>
          <p:cNvSpPr txBox="1">
            <a:spLocks noGrp="1"/>
          </p:cNvSpPr>
          <p:nvPr>
            <p:ph type="subTitle" idx="3"/>
          </p:nvPr>
        </p:nvSpPr>
        <p:spPr>
          <a:xfrm>
            <a:off x="3320929" y="2767350"/>
            <a:ext cx="2501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VISION</a:t>
            </a:r>
            <a:endParaRPr/>
          </a:p>
        </p:txBody>
      </p:sp>
      <p:sp>
        <p:nvSpPr>
          <p:cNvPr id="556" name="Google Shape;556;p42"/>
          <p:cNvSpPr txBox="1">
            <a:spLocks noGrp="1"/>
          </p:cNvSpPr>
          <p:nvPr>
            <p:ph type="subTitle" idx="4"/>
          </p:nvPr>
        </p:nvSpPr>
        <p:spPr>
          <a:xfrm>
            <a:off x="3320929" y="3138825"/>
            <a:ext cx="2501700" cy="82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557" name="Google Shape;557;p42"/>
          <p:cNvSpPr txBox="1">
            <a:spLocks noGrp="1"/>
          </p:cNvSpPr>
          <p:nvPr>
            <p:ph type="subTitle" idx="5"/>
          </p:nvPr>
        </p:nvSpPr>
        <p:spPr>
          <a:xfrm>
            <a:off x="5922371" y="2767350"/>
            <a:ext cx="2501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VALUES</a:t>
            </a:r>
            <a:endParaRPr/>
          </a:p>
        </p:txBody>
      </p:sp>
      <p:sp>
        <p:nvSpPr>
          <p:cNvPr id="558" name="Google Shape;558;p42"/>
          <p:cNvSpPr txBox="1">
            <a:spLocks noGrp="1"/>
          </p:cNvSpPr>
          <p:nvPr>
            <p:ph type="subTitle" idx="6"/>
          </p:nvPr>
        </p:nvSpPr>
        <p:spPr>
          <a:xfrm>
            <a:off x="5922371" y="3138825"/>
            <a:ext cx="2501700" cy="82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559" name="Google Shape;559;p42"/>
          <p:cNvSpPr/>
          <p:nvPr/>
        </p:nvSpPr>
        <p:spPr>
          <a:xfrm>
            <a:off x="1437679" y="1618852"/>
            <a:ext cx="1066200" cy="10662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2"/>
          <p:cNvSpPr/>
          <p:nvPr/>
        </p:nvSpPr>
        <p:spPr>
          <a:xfrm>
            <a:off x="4038679" y="1618852"/>
            <a:ext cx="1066200" cy="10662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2"/>
          <p:cNvSpPr/>
          <p:nvPr/>
        </p:nvSpPr>
        <p:spPr>
          <a:xfrm>
            <a:off x="6640121" y="1618852"/>
            <a:ext cx="1066200" cy="1066200"/>
          </a:xfrm>
          <a:prstGeom prst="roundRect">
            <a:avLst>
              <a:gd name="adj" fmla="val 273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42"/>
          <p:cNvGrpSpPr/>
          <p:nvPr/>
        </p:nvGrpSpPr>
        <p:grpSpPr>
          <a:xfrm>
            <a:off x="1841950" y="1923349"/>
            <a:ext cx="257658" cy="457205"/>
            <a:chOff x="3338750" y="1272350"/>
            <a:chExt cx="184900" cy="330900"/>
          </a:xfrm>
        </p:grpSpPr>
        <p:sp>
          <p:nvSpPr>
            <p:cNvPr id="563" name="Google Shape;563;p42"/>
            <p:cNvSpPr/>
            <p:nvPr/>
          </p:nvSpPr>
          <p:spPr>
            <a:xfrm>
              <a:off x="3418475" y="1338650"/>
              <a:ext cx="34850" cy="16775"/>
            </a:xfrm>
            <a:custGeom>
              <a:avLst/>
              <a:gdLst/>
              <a:ahLst/>
              <a:cxnLst/>
              <a:rect l="l" t="t" r="r" b="b"/>
              <a:pathLst>
                <a:path w="1394" h="671" extrusionOk="0">
                  <a:moveTo>
                    <a:pt x="0" y="1"/>
                  </a:moveTo>
                  <a:lnTo>
                    <a:pt x="0" y="670"/>
                  </a:lnTo>
                  <a:lnTo>
                    <a:pt x="1045" y="670"/>
                  </a:lnTo>
                  <a:lnTo>
                    <a:pt x="1179" y="644"/>
                  </a:lnTo>
                  <a:lnTo>
                    <a:pt x="1286" y="563"/>
                  </a:lnTo>
                  <a:lnTo>
                    <a:pt x="1367" y="456"/>
                  </a:lnTo>
                  <a:lnTo>
                    <a:pt x="1394" y="322"/>
                  </a:lnTo>
                  <a:lnTo>
                    <a:pt x="1367" y="188"/>
                  </a:lnTo>
                  <a:lnTo>
                    <a:pt x="1286" y="81"/>
                  </a:lnTo>
                  <a:lnTo>
                    <a:pt x="1179" y="27"/>
                  </a:lnTo>
                  <a:lnTo>
                    <a:pt x="10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p:nvPr/>
          </p:nvSpPr>
          <p:spPr>
            <a:xfrm>
              <a:off x="3418475" y="1374825"/>
              <a:ext cx="34850" cy="16100"/>
            </a:xfrm>
            <a:custGeom>
              <a:avLst/>
              <a:gdLst/>
              <a:ahLst/>
              <a:cxnLst/>
              <a:rect l="l" t="t" r="r" b="b"/>
              <a:pathLst>
                <a:path w="1394" h="644" extrusionOk="0">
                  <a:moveTo>
                    <a:pt x="0" y="0"/>
                  </a:moveTo>
                  <a:lnTo>
                    <a:pt x="0" y="643"/>
                  </a:lnTo>
                  <a:lnTo>
                    <a:pt x="1045" y="643"/>
                  </a:lnTo>
                  <a:lnTo>
                    <a:pt x="1179" y="617"/>
                  </a:lnTo>
                  <a:lnTo>
                    <a:pt x="1286" y="563"/>
                  </a:lnTo>
                  <a:lnTo>
                    <a:pt x="1367" y="456"/>
                  </a:lnTo>
                  <a:lnTo>
                    <a:pt x="1394" y="322"/>
                  </a:lnTo>
                  <a:lnTo>
                    <a:pt x="1367" y="188"/>
                  </a:lnTo>
                  <a:lnTo>
                    <a:pt x="1286" y="81"/>
                  </a:lnTo>
                  <a:lnTo>
                    <a:pt x="11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2"/>
            <p:cNvSpPr/>
            <p:nvPr/>
          </p:nvSpPr>
          <p:spPr>
            <a:xfrm>
              <a:off x="3338750" y="1272350"/>
              <a:ext cx="184900" cy="165450"/>
            </a:xfrm>
            <a:custGeom>
              <a:avLst/>
              <a:gdLst/>
              <a:ahLst/>
              <a:cxnLst/>
              <a:rect l="l" t="t" r="r" b="b"/>
              <a:pathLst>
                <a:path w="7396" h="6618" extrusionOk="0">
                  <a:moveTo>
                    <a:pt x="4395" y="1500"/>
                  </a:moveTo>
                  <a:lnTo>
                    <a:pt x="4556" y="1554"/>
                  </a:lnTo>
                  <a:lnTo>
                    <a:pt x="4663" y="1634"/>
                  </a:lnTo>
                  <a:lnTo>
                    <a:pt x="4743" y="1742"/>
                  </a:lnTo>
                  <a:lnTo>
                    <a:pt x="4770" y="1902"/>
                  </a:lnTo>
                  <a:lnTo>
                    <a:pt x="4770" y="2009"/>
                  </a:lnTo>
                  <a:lnTo>
                    <a:pt x="4904" y="2090"/>
                  </a:lnTo>
                  <a:lnTo>
                    <a:pt x="5011" y="2170"/>
                  </a:lnTo>
                  <a:lnTo>
                    <a:pt x="5118" y="2277"/>
                  </a:lnTo>
                  <a:lnTo>
                    <a:pt x="5199" y="2411"/>
                  </a:lnTo>
                  <a:lnTo>
                    <a:pt x="5252" y="2545"/>
                  </a:lnTo>
                  <a:lnTo>
                    <a:pt x="5306" y="2679"/>
                  </a:lnTo>
                  <a:lnTo>
                    <a:pt x="5333" y="2813"/>
                  </a:lnTo>
                  <a:lnTo>
                    <a:pt x="5360" y="2974"/>
                  </a:lnTo>
                  <a:lnTo>
                    <a:pt x="5333" y="3188"/>
                  </a:lnTo>
                  <a:lnTo>
                    <a:pt x="5279" y="3376"/>
                  </a:lnTo>
                  <a:lnTo>
                    <a:pt x="5199" y="3537"/>
                  </a:lnTo>
                  <a:lnTo>
                    <a:pt x="5092" y="3697"/>
                  </a:lnTo>
                  <a:lnTo>
                    <a:pt x="5199" y="3858"/>
                  </a:lnTo>
                  <a:lnTo>
                    <a:pt x="5279" y="4019"/>
                  </a:lnTo>
                  <a:lnTo>
                    <a:pt x="5333" y="4207"/>
                  </a:lnTo>
                  <a:lnTo>
                    <a:pt x="5360" y="4421"/>
                  </a:lnTo>
                  <a:lnTo>
                    <a:pt x="5333" y="4582"/>
                  </a:lnTo>
                  <a:lnTo>
                    <a:pt x="5306" y="4716"/>
                  </a:lnTo>
                  <a:lnTo>
                    <a:pt x="5252" y="4850"/>
                  </a:lnTo>
                  <a:lnTo>
                    <a:pt x="5199" y="4984"/>
                  </a:lnTo>
                  <a:lnTo>
                    <a:pt x="5118" y="5117"/>
                  </a:lnTo>
                  <a:lnTo>
                    <a:pt x="5011" y="5225"/>
                  </a:lnTo>
                  <a:lnTo>
                    <a:pt x="4904" y="5305"/>
                  </a:lnTo>
                  <a:lnTo>
                    <a:pt x="4770" y="5385"/>
                  </a:lnTo>
                  <a:lnTo>
                    <a:pt x="4770" y="5493"/>
                  </a:lnTo>
                  <a:lnTo>
                    <a:pt x="4743" y="5653"/>
                  </a:lnTo>
                  <a:lnTo>
                    <a:pt x="4663" y="5761"/>
                  </a:lnTo>
                  <a:lnTo>
                    <a:pt x="4556" y="5868"/>
                  </a:lnTo>
                  <a:lnTo>
                    <a:pt x="4395" y="5894"/>
                  </a:lnTo>
                  <a:lnTo>
                    <a:pt x="4261" y="5868"/>
                  </a:lnTo>
                  <a:lnTo>
                    <a:pt x="4127" y="5787"/>
                  </a:lnTo>
                  <a:lnTo>
                    <a:pt x="4047" y="5680"/>
                  </a:lnTo>
                  <a:lnTo>
                    <a:pt x="4020" y="5519"/>
                  </a:lnTo>
                  <a:lnTo>
                    <a:pt x="3377" y="5519"/>
                  </a:lnTo>
                  <a:lnTo>
                    <a:pt x="3350" y="5680"/>
                  </a:lnTo>
                  <a:lnTo>
                    <a:pt x="3270" y="5787"/>
                  </a:lnTo>
                  <a:lnTo>
                    <a:pt x="3136" y="5868"/>
                  </a:lnTo>
                  <a:lnTo>
                    <a:pt x="3002" y="5894"/>
                  </a:lnTo>
                  <a:lnTo>
                    <a:pt x="2841" y="5868"/>
                  </a:lnTo>
                  <a:lnTo>
                    <a:pt x="2734" y="5787"/>
                  </a:lnTo>
                  <a:lnTo>
                    <a:pt x="2653" y="5680"/>
                  </a:lnTo>
                  <a:lnTo>
                    <a:pt x="2600" y="5519"/>
                  </a:lnTo>
                  <a:lnTo>
                    <a:pt x="2439" y="5519"/>
                  </a:lnTo>
                  <a:lnTo>
                    <a:pt x="2305" y="5493"/>
                  </a:lnTo>
                  <a:lnTo>
                    <a:pt x="2171" y="5412"/>
                  </a:lnTo>
                  <a:lnTo>
                    <a:pt x="2091" y="5278"/>
                  </a:lnTo>
                  <a:lnTo>
                    <a:pt x="2064" y="5144"/>
                  </a:lnTo>
                  <a:lnTo>
                    <a:pt x="2091" y="4984"/>
                  </a:lnTo>
                  <a:lnTo>
                    <a:pt x="2171" y="4876"/>
                  </a:lnTo>
                  <a:lnTo>
                    <a:pt x="2278" y="4796"/>
                  </a:lnTo>
                  <a:lnTo>
                    <a:pt x="2412" y="4742"/>
                  </a:lnTo>
                  <a:lnTo>
                    <a:pt x="2412" y="2653"/>
                  </a:lnTo>
                  <a:lnTo>
                    <a:pt x="2278" y="2599"/>
                  </a:lnTo>
                  <a:lnTo>
                    <a:pt x="2171" y="2519"/>
                  </a:lnTo>
                  <a:lnTo>
                    <a:pt x="2091" y="2411"/>
                  </a:lnTo>
                  <a:lnTo>
                    <a:pt x="2064" y="2251"/>
                  </a:lnTo>
                  <a:lnTo>
                    <a:pt x="2091" y="2117"/>
                  </a:lnTo>
                  <a:lnTo>
                    <a:pt x="2171" y="1983"/>
                  </a:lnTo>
                  <a:lnTo>
                    <a:pt x="2305" y="1902"/>
                  </a:lnTo>
                  <a:lnTo>
                    <a:pt x="2439" y="1876"/>
                  </a:lnTo>
                  <a:lnTo>
                    <a:pt x="2600" y="1876"/>
                  </a:lnTo>
                  <a:lnTo>
                    <a:pt x="2653" y="1742"/>
                  </a:lnTo>
                  <a:lnTo>
                    <a:pt x="2734" y="1608"/>
                  </a:lnTo>
                  <a:lnTo>
                    <a:pt x="2841" y="1527"/>
                  </a:lnTo>
                  <a:lnTo>
                    <a:pt x="3002" y="1500"/>
                  </a:lnTo>
                  <a:lnTo>
                    <a:pt x="3136" y="1527"/>
                  </a:lnTo>
                  <a:lnTo>
                    <a:pt x="3270" y="1608"/>
                  </a:lnTo>
                  <a:lnTo>
                    <a:pt x="3350" y="1742"/>
                  </a:lnTo>
                  <a:lnTo>
                    <a:pt x="3377" y="1876"/>
                  </a:lnTo>
                  <a:lnTo>
                    <a:pt x="4020" y="1876"/>
                  </a:lnTo>
                  <a:lnTo>
                    <a:pt x="4047" y="1742"/>
                  </a:lnTo>
                  <a:lnTo>
                    <a:pt x="4127" y="1608"/>
                  </a:lnTo>
                  <a:lnTo>
                    <a:pt x="4261" y="1527"/>
                  </a:lnTo>
                  <a:lnTo>
                    <a:pt x="4395" y="1500"/>
                  </a:lnTo>
                  <a:close/>
                  <a:moveTo>
                    <a:pt x="3698" y="0"/>
                  </a:moveTo>
                  <a:lnTo>
                    <a:pt x="3323" y="27"/>
                  </a:lnTo>
                  <a:lnTo>
                    <a:pt x="2948" y="80"/>
                  </a:lnTo>
                  <a:lnTo>
                    <a:pt x="2600" y="161"/>
                  </a:lnTo>
                  <a:lnTo>
                    <a:pt x="2252" y="295"/>
                  </a:lnTo>
                  <a:lnTo>
                    <a:pt x="1930" y="455"/>
                  </a:lnTo>
                  <a:lnTo>
                    <a:pt x="1635" y="643"/>
                  </a:lnTo>
                  <a:lnTo>
                    <a:pt x="1341" y="857"/>
                  </a:lnTo>
                  <a:lnTo>
                    <a:pt x="1099" y="1072"/>
                  </a:lnTo>
                  <a:lnTo>
                    <a:pt x="858" y="1340"/>
                  </a:lnTo>
                  <a:lnTo>
                    <a:pt x="644" y="1634"/>
                  </a:lnTo>
                  <a:lnTo>
                    <a:pt x="456" y="1929"/>
                  </a:lnTo>
                  <a:lnTo>
                    <a:pt x="296" y="2251"/>
                  </a:lnTo>
                  <a:lnTo>
                    <a:pt x="162" y="2599"/>
                  </a:lnTo>
                  <a:lnTo>
                    <a:pt x="81" y="2947"/>
                  </a:lnTo>
                  <a:lnTo>
                    <a:pt x="28" y="3322"/>
                  </a:lnTo>
                  <a:lnTo>
                    <a:pt x="1" y="3697"/>
                  </a:lnTo>
                  <a:lnTo>
                    <a:pt x="28" y="4126"/>
                  </a:lnTo>
                  <a:lnTo>
                    <a:pt x="108" y="4555"/>
                  </a:lnTo>
                  <a:lnTo>
                    <a:pt x="215" y="4957"/>
                  </a:lnTo>
                  <a:lnTo>
                    <a:pt x="403" y="5359"/>
                  </a:lnTo>
                  <a:lnTo>
                    <a:pt x="590" y="5707"/>
                  </a:lnTo>
                  <a:lnTo>
                    <a:pt x="858" y="6055"/>
                  </a:lnTo>
                  <a:lnTo>
                    <a:pt x="1126" y="6350"/>
                  </a:lnTo>
                  <a:lnTo>
                    <a:pt x="1448" y="6618"/>
                  </a:lnTo>
                  <a:lnTo>
                    <a:pt x="5976" y="6618"/>
                  </a:lnTo>
                  <a:lnTo>
                    <a:pt x="6271" y="6350"/>
                  </a:lnTo>
                  <a:lnTo>
                    <a:pt x="6565" y="6055"/>
                  </a:lnTo>
                  <a:lnTo>
                    <a:pt x="6806" y="5707"/>
                  </a:lnTo>
                  <a:lnTo>
                    <a:pt x="7021" y="5359"/>
                  </a:lnTo>
                  <a:lnTo>
                    <a:pt x="7182" y="4957"/>
                  </a:lnTo>
                  <a:lnTo>
                    <a:pt x="7289" y="4555"/>
                  </a:lnTo>
                  <a:lnTo>
                    <a:pt x="7369" y="4126"/>
                  </a:lnTo>
                  <a:lnTo>
                    <a:pt x="7396" y="3697"/>
                  </a:lnTo>
                  <a:lnTo>
                    <a:pt x="7396" y="3322"/>
                  </a:lnTo>
                  <a:lnTo>
                    <a:pt x="7316" y="2947"/>
                  </a:lnTo>
                  <a:lnTo>
                    <a:pt x="7235" y="2599"/>
                  </a:lnTo>
                  <a:lnTo>
                    <a:pt x="7101" y="2251"/>
                  </a:lnTo>
                  <a:lnTo>
                    <a:pt x="6967" y="1929"/>
                  </a:lnTo>
                  <a:lnTo>
                    <a:pt x="6780" y="1634"/>
                  </a:lnTo>
                  <a:lnTo>
                    <a:pt x="6565" y="1340"/>
                  </a:lnTo>
                  <a:lnTo>
                    <a:pt x="6324" y="1072"/>
                  </a:lnTo>
                  <a:lnTo>
                    <a:pt x="6056" y="857"/>
                  </a:lnTo>
                  <a:lnTo>
                    <a:pt x="5762" y="643"/>
                  </a:lnTo>
                  <a:lnTo>
                    <a:pt x="5467" y="455"/>
                  </a:lnTo>
                  <a:lnTo>
                    <a:pt x="5145" y="295"/>
                  </a:lnTo>
                  <a:lnTo>
                    <a:pt x="4797" y="161"/>
                  </a:lnTo>
                  <a:lnTo>
                    <a:pt x="4449" y="80"/>
                  </a:lnTo>
                  <a:lnTo>
                    <a:pt x="4074" y="27"/>
                  </a:lnTo>
                  <a:lnTo>
                    <a:pt x="36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2"/>
            <p:cNvSpPr/>
            <p:nvPr/>
          </p:nvSpPr>
          <p:spPr>
            <a:xfrm>
              <a:off x="3347475" y="1457200"/>
              <a:ext cx="167475" cy="35525"/>
            </a:xfrm>
            <a:custGeom>
              <a:avLst/>
              <a:gdLst/>
              <a:ahLst/>
              <a:cxnLst/>
              <a:rect l="l" t="t" r="r" b="b"/>
              <a:pathLst>
                <a:path w="6699" h="1421" extrusionOk="0">
                  <a:moveTo>
                    <a:pt x="402" y="1"/>
                  </a:moveTo>
                  <a:lnTo>
                    <a:pt x="241" y="28"/>
                  </a:lnTo>
                  <a:lnTo>
                    <a:pt x="107" y="108"/>
                  </a:lnTo>
                  <a:lnTo>
                    <a:pt x="27" y="242"/>
                  </a:lnTo>
                  <a:lnTo>
                    <a:pt x="0" y="403"/>
                  </a:lnTo>
                  <a:lnTo>
                    <a:pt x="0" y="1421"/>
                  </a:lnTo>
                  <a:lnTo>
                    <a:pt x="6699" y="1421"/>
                  </a:lnTo>
                  <a:lnTo>
                    <a:pt x="6699" y="403"/>
                  </a:lnTo>
                  <a:lnTo>
                    <a:pt x="6672" y="242"/>
                  </a:lnTo>
                  <a:lnTo>
                    <a:pt x="6591" y="108"/>
                  </a:lnTo>
                  <a:lnTo>
                    <a:pt x="6457" y="28"/>
                  </a:lnTo>
                  <a:lnTo>
                    <a:pt x="6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2"/>
            <p:cNvSpPr/>
            <p:nvPr/>
          </p:nvSpPr>
          <p:spPr>
            <a:xfrm>
              <a:off x="3347475" y="1512125"/>
              <a:ext cx="167475" cy="36200"/>
            </a:xfrm>
            <a:custGeom>
              <a:avLst/>
              <a:gdLst/>
              <a:ahLst/>
              <a:cxnLst/>
              <a:rect l="l" t="t" r="r" b="b"/>
              <a:pathLst>
                <a:path w="6699" h="1448" extrusionOk="0">
                  <a:moveTo>
                    <a:pt x="0" y="1"/>
                  </a:moveTo>
                  <a:lnTo>
                    <a:pt x="0" y="1448"/>
                  </a:lnTo>
                  <a:lnTo>
                    <a:pt x="6699" y="1448"/>
                  </a:lnTo>
                  <a:lnTo>
                    <a:pt x="66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2"/>
            <p:cNvSpPr/>
            <p:nvPr/>
          </p:nvSpPr>
          <p:spPr>
            <a:xfrm>
              <a:off x="3347475" y="1567725"/>
              <a:ext cx="167475" cy="35525"/>
            </a:xfrm>
            <a:custGeom>
              <a:avLst/>
              <a:gdLst/>
              <a:ahLst/>
              <a:cxnLst/>
              <a:rect l="l" t="t" r="r" b="b"/>
              <a:pathLst>
                <a:path w="6699" h="1421" extrusionOk="0">
                  <a:moveTo>
                    <a:pt x="0" y="1"/>
                  </a:moveTo>
                  <a:lnTo>
                    <a:pt x="0" y="1046"/>
                  </a:lnTo>
                  <a:lnTo>
                    <a:pt x="27" y="1180"/>
                  </a:lnTo>
                  <a:lnTo>
                    <a:pt x="107" y="1314"/>
                  </a:lnTo>
                  <a:lnTo>
                    <a:pt x="241" y="1394"/>
                  </a:lnTo>
                  <a:lnTo>
                    <a:pt x="402" y="1421"/>
                  </a:lnTo>
                  <a:lnTo>
                    <a:pt x="6323" y="1421"/>
                  </a:lnTo>
                  <a:lnTo>
                    <a:pt x="6457" y="1394"/>
                  </a:lnTo>
                  <a:lnTo>
                    <a:pt x="6591" y="1314"/>
                  </a:lnTo>
                  <a:lnTo>
                    <a:pt x="6672" y="1180"/>
                  </a:lnTo>
                  <a:lnTo>
                    <a:pt x="6699" y="1046"/>
                  </a:lnTo>
                  <a:lnTo>
                    <a:pt x="66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569;p42"/>
          <p:cNvGrpSpPr/>
          <p:nvPr/>
        </p:nvGrpSpPr>
        <p:grpSpPr>
          <a:xfrm>
            <a:off x="4371080" y="1923349"/>
            <a:ext cx="401398" cy="457205"/>
            <a:chOff x="4044100" y="1272350"/>
            <a:chExt cx="288050" cy="330900"/>
          </a:xfrm>
        </p:grpSpPr>
        <p:sp>
          <p:nvSpPr>
            <p:cNvPr id="570" name="Google Shape;570;p42"/>
            <p:cNvSpPr/>
            <p:nvPr/>
          </p:nvSpPr>
          <p:spPr>
            <a:xfrm>
              <a:off x="4088975" y="1272350"/>
              <a:ext cx="195625" cy="103175"/>
            </a:xfrm>
            <a:custGeom>
              <a:avLst/>
              <a:gdLst/>
              <a:ahLst/>
              <a:cxnLst/>
              <a:rect l="l" t="t" r="r" b="b"/>
              <a:pathLst>
                <a:path w="7825" h="4127" extrusionOk="0">
                  <a:moveTo>
                    <a:pt x="402" y="0"/>
                  </a:moveTo>
                  <a:lnTo>
                    <a:pt x="242" y="27"/>
                  </a:lnTo>
                  <a:lnTo>
                    <a:pt x="108" y="107"/>
                  </a:lnTo>
                  <a:lnTo>
                    <a:pt x="27" y="241"/>
                  </a:lnTo>
                  <a:lnTo>
                    <a:pt x="0" y="375"/>
                  </a:lnTo>
                  <a:lnTo>
                    <a:pt x="0" y="616"/>
                  </a:lnTo>
                  <a:lnTo>
                    <a:pt x="0" y="831"/>
                  </a:lnTo>
                  <a:lnTo>
                    <a:pt x="54" y="1018"/>
                  </a:lnTo>
                  <a:lnTo>
                    <a:pt x="81" y="1206"/>
                  </a:lnTo>
                  <a:lnTo>
                    <a:pt x="161" y="1366"/>
                  </a:lnTo>
                  <a:lnTo>
                    <a:pt x="242" y="1554"/>
                  </a:lnTo>
                  <a:lnTo>
                    <a:pt x="349" y="1715"/>
                  </a:lnTo>
                  <a:lnTo>
                    <a:pt x="456" y="1849"/>
                  </a:lnTo>
                  <a:lnTo>
                    <a:pt x="563" y="2009"/>
                  </a:lnTo>
                  <a:lnTo>
                    <a:pt x="724" y="2117"/>
                  </a:lnTo>
                  <a:lnTo>
                    <a:pt x="858" y="2224"/>
                  </a:lnTo>
                  <a:lnTo>
                    <a:pt x="1019" y="2331"/>
                  </a:lnTo>
                  <a:lnTo>
                    <a:pt x="1179" y="2411"/>
                  </a:lnTo>
                  <a:lnTo>
                    <a:pt x="1367" y="2492"/>
                  </a:lnTo>
                  <a:lnTo>
                    <a:pt x="1554" y="2519"/>
                  </a:lnTo>
                  <a:lnTo>
                    <a:pt x="1742" y="2545"/>
                  </a:lnTo>
                  <a:lnTo>
                    <a:pt x="1956" y="2572"/>
                  </a:lnTo>
                  <a:lnTo>
                    <a:pt x="3591" y="2572"/>
                  </a:lnTo>
                  <a:lnTo>
                    <a:pt x="3591" y="4126"/>
                  </a:lnTo>
                  <a:lnTo>
                    <a:pt x="4368" y="4126"/>
                  </a:lnTo>
                  <a:lnTo>
                    <a:pt x="4368" y="2572"/>
                  </a:lnTo>
                  <a:lnTo>
                    <a:pt x="5895" y="2572"/>
                  </a:lnTo>
                  <a:lnTo>
                    <a:pt x="6082" y="2545"/>
                  </a:lnTo>
                  <a:lnTo>
                    <a:pt x="6270" y="2519"/>
                  </a:lnTo>
                  <a:lnTo>
                    <a:pt x="6458" y="2492"/>
                  </a:lnTo>
                  <a:lnTo>
                    <a:pt x="6645" y="2411"/>
                  </a:lnTo>
                  <a:lnTo>
                    <a:pt x="6806" y="2331"/>
                  </a:lnTo>
                  <a:lnTo>
                    <a:pt x="6967" y="2224"/>
                  </a:lnTo>
                  <a:lnTo>
                    <a:pt x="7127" y="2117"/>
                  </a:lnTo>
                  <a:lnTo>
                    <a:pt x="7261" y="2009"/>
                  </a:lnTo>
                  <a:lnTo>
                    <a:pt x="7395" y="1849"/>
                  </a:lnTo>
                  <a:lnTo>
                    <a:pt x="7503" y="1715"/>
                  </a:lnTo>
                  <a:lnTo>
                    <a:pt x="7610" y="1554"/>
                  </a:lnTo>
                  <a:lnTo>
                    <a:pt x="7690" y="1366"/>
                  </a:lnTo>
                  <a:lnTo>
                    <a:pt x="7744" y="1206"/>
                  </a:lnTo>
                  <a:lnTo>
                    <a:pt x="7797" y="1018"/>
                  </a:lnTo>
                  <a:lnTo>
                    <a:pt x="7824" y="831"/>
                  </a:lnTo>
                  <a:lnTo>
                    <a:pt x="7824" y="616"/>
                  </a:lnTo>
                  <a:lnTo>
                    <a:pt x="7824" y="375"/>
                  </a:lnTo>
                  <a:lnTo>
                    <a:pt x="7797" y="241"/>
                  </a:lnTo>
                  <a:lnTo>
                    <a:pt x="7717" y="107"/>
                  </a:lnTo>
                  <a:lnTo>
                    <a:pt x="7583" y="27"/>
                  </a:lnTo>
                  <a:lnTo>
                    <a:pt x="7449" y="0"/>
                  </a:lnTo>
                  <a:lnTo>
                    <a:pt x="5198" y="0"/>
                  </a:lnTo>
                  <a:lnTo>
                    <a:pt x="4984" y="54"/>
                  </a:lnTo>
                  <a:lnTo>
                    <a:pt x="4770" y="107"/>
                  </a:lnTo>
                  <a:lnTo>
                    <a:pt x="4582" y="188"/>
                  </a:lnTo>
                  <a:lnTo>
                    <a:pt x="4394" y="295"/>
                  </a:lnTo>
                  <a:lnTo>
                    <a:pt x="4207" y="429"/>
                  </a:lnTo>
                  <a:lnTo>
                    <a:pt x="4073" y="563"/>
                  </a:lnTo>
                  <a:lnTo>
                    <a:pt x="3912" y="697"/>
                  </a:lnTo>
                  <a:lnTo>
                    <a:pt x="3778" y="563"/>
                  </a:lnTo>
                  <a:lnTo>
                    <a:pt x="3617" y="429"/>
                  </a:lnTo>
                  <a:lnTo>
                    <a:pt x="3457" y="295"/>
                  </a:lnTo>
                  <a:lnTo>
                    <a:pt x="3269" y="188"/>
                  </a:lnTo>
                  <a:lnTo>
                    <a:pt x="3055" y="107"/>
                  </a:lnTo>
                  <a:lnTo>
                    <a:pt x="2867" y="54"/>
                  </a:lnTo>
                  <a:lnTo>
                    <a:pt x="26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2"/>
            <p:cNvSpPr/>
            <p:nvPr/>
          </p:nvSpPr>
          <p:spPr>
            <a:xfrm>
              <a:off x="4172025" y="1467250"/>
              <a:ext cx="42900" cy="22125"/>
            </a:xfrm>
            <a:custGeom>
              <a:avLst/>
              <a:gdLst/>
              <a:ahLst/>
              <a:cxnLst/>
              <a:rect l="l" t="t" r="r" b="b"/>
              <a:pathLst>
                <a:path w="1716" h="885" extrusionOk="0">
                  <a:moveTo>
                    <a:pt x="1" y="1"/>
                  </a:moveTo>
                  <a:lnTo>
                    <a:pt x="1" y="885"/>
                  </a:lnTo>
                  <a:lnTo>
                    <a:pt x="1367" y="885"/>
                  </a:lnTo>
                  <a:lnTo>
                    <a:pt x="1448" y="858"/>
                  </a:lnTo>
                  <a:lnTo>
                    <a:pt x="1528" y="805"/>
                  </a:lnTo>
                  <a:lnTo>
                    <a:pt x="1582" y="751"/>
                  </a:lnTo>
                  <a:lnTo>
                    <a:pt x="1635" y="697"/>
                  </a:lnTo>
                  <a:lnTo>
                    <a:pt x="1662" y="617"/>
                  </a:lnTo>
                  <a:lnTo>
                    <a:pt x="1689" y="537"/>
                  </a:lnTo>
                  <a:lnTo>
                    <a:pt x="1716" y="456"/>
                  </a:lnTo>
                  <a:lnTo>
                    <a:pt x="1716" y="430"/>
                  </a:lnTo>
                  <a:lnTo>
                    <a:pt x="1689" y="349"/>
                  </a:lnTo>
                  <a:lnTo>
                    <a:pt x="1662" y="269"/>
                  </a:lnTo>
                  <a:lnTo>
                    <a:pt x="1635" y="188"/>
                  </a:lnTo>
                  <a:lnTo>
                    <a:pt x="1582" y="135"/>
                  </a:lnTo>
                  <a:lnTo>
                    <a:pt x="1528" y="81"/>
                  </a:lnTo>
                  <a:lnTo>
                    <a:pt x="1448" y="54"/>
                  </a:lnTo>
                  <a:lnTo>
                    <a:pt x="1367" y="28"/>
                  </a:lnTo>
                  <a:lnTo>
                    <a:pt x="1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2"/>
            <p:cNvSpPr/>
            <p:nvPr/>
          </p:nvSpPr>
          <p:spPr>
            <a:xfrm>
              <a:off x="4172025" y="1508775"/>
              <a:ext cx="42900" cy="21475"/>
            </a:xfrm>
            <a:custGeom>
              <a:avLst/>
              <a:gdLst/>
              <a:ahLst/>
              <a:cxnLst/>
              <a:rect l="l" t="t" r="r" b="b"/>
              <a:pathLst>
                <a:path w="1716" h="859" extrusionOk="0">
                  <a:moveTo>
                    <a:pt x="1" y="1"/>
                  </a:moveTo>
                  <a:lnTo>
                    <a:pt x="1" y="858"/>
                  </a:lnTo>
                  <a:lnTo>
                    <a:pt x="1367" y="858"/>
                  </a:lnTo>
                  <a:lnTo>
                    <a:pt x="1448" y="832"/>
                  </a:lnTo>
                  <a:lnTo>
                    <a:pt x="1528" y="805"/>
                  </a:lnTo>
                  <a:lnTo>
                    <a:pt x="1582" y="751"/>
                  </a:lnTo>
                  <a:lnTo>
                    <a:pt x="1635" y="671"/>
                  </a:lnTo>
                  <a:lnTo>
                    <a:pt x="1662" y="590"/>
                  </a:lnTo>
                  <a:lnTo>
                    <a:pt x="1689" y="510"/>
                  </a:lnTo>
                  <a:lnTo>
                    <a:pt x="1716" y="430"/>
                  </a:lnTo>
                  <a:lnTo>
                    <a:pt x="1689" y="349"/>
                  </a:lnTo>
                  <a:lnTo>
                    <a:pt x="1662" y="269"/>
                  </a:lnTo>
                  <a:lnTo>
                    <a:pt x="1635" y="189"/>
                  </a:lnTo>
                  <a:lnTo>
                    <a:pt x="1582" y="135"/>
                  </a:lnTo>
                  <a:lnTo>
                    <a:pt x="1528" y="81"/>
                  </a:lnTo>
                  <a:lnTo>
                    <a:pt x="1448" y="28"/>
                  </a:lnTo>
                  <a:lnTo>
                    <a:pt x="13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2"/>
            <p:cNvSpPr/>
            <p:nvPr/>
          </p:nvSpPr>
          <p:spPr>
            <a:xfrm>
              <a:off x="4044100" y="1394925"/>
              <a:ext cx="288050" cy="208325"/>
            </a:xfrm>
            <a:custGeom>
              <a:avLst/>
              <a:gdLst/>
              <a:ahLst/>
              <a:cxnLst/>
              <a:rect l="l" t="t" r="r" b="b"/>
              <a:pathLst>
                <a:path w="11522" h="8333" extrusionOk="0">
                  <a:moveTo>
                    <a:pt x="6565" y="1715"/>
                  </a:moveTo>
                  <a:lnTo>
                    <a:pt x="6725" y="1742"/>
                  </a:lnTo>
                  <a:lnTo>
                    <a:pt x="6833" y="1822"/>
                  </a:lnTo>
                  <a:lnTo>
                    <a:pt x="6913" y="1956"/>
                  </a:lnTo>
                  <a:lnTo>
                    <a:pt x="6940" y="2117"/>
                  </a:lnTo>
                  <a:lnTo>
                    <a:pt x="6940" y="2278"/>
                  </a:lnTo>
                  <a:lnTo>
                    <a:pt x="7100" y="2358"/>
                  </a:lnTo>
                  <a:lnTo>
                    <a:pt x="7208" y="2465"/>
                  </a:lnTo>
                  <a:lnTo>
                    <a:pt x="7315" y="2572"/>
                  </a:lnTo>
                  <a:lnTo>
                    <a:pt x="7422" y="2706"/>
                  </a:lnTo>
                  <a:lnTo>
                    <a:pt x="7502" y="2840"/>
                  </a:lnTo>
                  <a:lnTo>
                    <a:pt x="7556" y="3001"/>
                  </a:lnTo>
                  <a:lnTo>
                    <a:pt x="7583" y="3162"/>
                  </a:lnTo>
                  <a:lnTo>
                    <a:pt x="7610" y="3323"/>
                  </a:lnTo>
                  <a:lnTo>
                    <a:pt x="7610" y="3349"/>
                  </a:lnTo>
                  <a:lnTo>
                    <a:pt x="7583" y="3564"/>
                  </a:lnTo>
                  <a:lnTo>
                    <a:pt x="7502" y="3778"/>
                  </a:lnTo>
                  <a:lnTo>
                    <a:pt x="7422" y="3992"/>
                  </a:lnTo>
                  <a:lnTo>
                    <a:pt x="7288" y="4153"/>
                  </a:lnTo>
                  <a:lnTo>
                    <a:pt x="7422" y="4341"/>
                  </a:lnTo>
                  <a:lnTo>
                    <a:pt x="7502" y="4528"/>
                  </a:lnTo>
                  <a:lnTo>
                    <a:pt x="7583" y="4743"/>
                  </a:lnTo>
                  <a:lnTo>
                    <a:pt x="7610" y="4984"/>
                  </a:lnTo>
                  <a:lnTo>
                    <a:pt x="7583" y="5171"/>
                  </a:lnTo>
                  <a:lnTo>
                    <a:pt x="7556" y="5332"/>
                  </a:lnTo>
                  <a:lnTo>
                    <a:pt x="7502" y="5466"/>
                  </a:lnTo>
                  <a:lnTo>
                    <a:pt x="7422" y="5627"/>
                  </a:lnTo>
                  <a:lnTo>
                    <a:pt x="7315" y="5761"/>
                  </a:lnTo>
                  <a:lnTo>
                    <a:pt x="7208" y="5868"/>
                  </a:lnTo>
                  <a:lnTo>
                    <a:pt x="7100" y="5975"/>
                  </a:lnTo>
                  <a:lnTo>
                    <a:pt x="6940" y="6055"/>
                  </a:lnTo>
                  <a:lnTo>
                    <a:pt x="6940" y="6216"/>
                  </a:lnTo>
                  <a:lnTo>
                    <a:pt x="6913" y="6377"/>
                  </a:lnTo>
                  <a:lnTo>
                    <a:pt x="6833" y="6484"/>
                  </a:lnTo>
                  <a:lnTo>
                    <a:pt x="6725" y="6564"/>
                  </a:lnTo>
                  <a:lnTo>
                    <a:pt x="6565" y="6618"/>
                  </a:lnTo>
                  <a:lnTo>
                    <a:pt x="6404" y="6564"/>
                  </a:lnTo>
                  <a:lnTo>
                    <a:pt x="6297" y="6484"/>
                  </a:lnTo>
                  <a:lnTo>
                    <a:pt x="6216" y="6377"/>
                  </a:lnTo>
                  <a:lnTo>
                    <a:pt x="6163" y="6216"/>
                  </a:lnTo>
                  <a:lnTo>
                    <a:pt x="6163" y="6189"/>
                  </a:lnTo>
                  <a:lnTo>
                    <a:pt x="5332" y="6189"/>
                  </a:lnTo>
                  <a:lnTo>
                    <a:pt x="5332" y="6216"/>
                  </a:lnTo>
                  <a:lnTo>
                    <a:pt x="5305" y="6377"/>
                  </a:lnTo>
                  <a:lnTo>
                    <a:pt x="5225" y="6484"/>
                  </a:lnTo>
                  <a:lnTo>
                    <a:pt x="5118" y="6564"/>
                  </a:lnTo>
                  <a:lnTo>
                    <a:pt x="4957" y="6618"/>
                  </a:lnTo>
                  <a:lnTo>
                    <a:pt x="4796" y="6564"/>
                  </a:lnTo>
                  <a:lnTo>
                    <a:pt x="4689" y="6484"/>
                  </a:lnTo>
                  <a:lnTo>
                    <a:pt x="4609" y="6377"/>
                  </a:lnTo>
                  <a:lnTo>
                    <a:pt x="4582" y="6216"/>
                  </a:lnTo>
                  <a:lnTo>
                    <a:pt x="4582" y="6189"/>
                  </a:lnTo>
                  <a:lnTo>
                    <a:pt x="4341" y="6189"/>
                  </a:lnTo>
                  <a:lnTo>
                    <a:pt x="4180" y="6163"/>
                  </a:lnTo>
                  <a:lnTo>
                    <a:pt x="4046" y="6082"/>
                  </a:lnTo>
                  <a:lnTo>
                    <a:pt x="3966" y="5948"/>
                  </a:lnTo>
                  <a:lnTo>
                    <a:pt x="3939" y="5814"/>
                  </a:lnTo>
                  <a:lnTo>
                    <a:pt x="3966" y="5654"/>
                  </a:lnTo>
                  <a:lnTo>
                    <a:pt x="4046" y="5546"/>
                  </a:lnTo>
                  <a:lnTo>
                    <a:pt x="4180" y="5439"/>
                  </a:lnTo>
                  <a:lnTo>
                    <a:pt x="4341" y="5412"/>
                  </a:lnTo>
                  <a:lnTo>
                    <a:pt x="4341" y="2894"/>
                  </a:lnTo>
                  <a:lnTo>
                    <a:pt x="4180" y="2867"/>
                  </a:lnTo>
                  <a:lnTo>
                    <a:pt x="4046" y="2787"/>
                  </a:lnTo>
                  <a:lnTo>
                    <a:pt x="3966" y="2679"/>
                  </a:lnTo>
                  <a:lnTo>
                    <a:pt x="3939" y="2519"/>
                  </a:lnTo>
                  <a:lnTo>
                    <a:pt x="3966" y="2358"/>
                  </a:lnTo>
                  <a:lnTo>
                    <a:pt x="4046" y="2251"/>
                  </a:lnTo>
                  <a:lnTo>
                    <a:pt x="4180" y="2170"/>
                  </a:lnTo>
                  <a:lnTo>
                    <a:pt x="4341" y="2117"/>
                  </a:lnTo>
                  <a:lnTo>
                    <a:pt x="4582" y="2117"/>
                  </a:lnTo>
                  <a:lnTo>
                    <a:pt x="4609" y="1956"/>
                  </a:lnTo>
                  <a:lnTo>
                    <a:pt x="4689" y="1822"/>
                  </a:lnTo>
                  <a:lnTo>
                    <a:pt x="4796" y="1742"/>
                  </a:lnTo>
                  <a:lnTo>
                    <a:pt x="4957" y="1715"/>
                  </a:lnTo>
                  <a:lnTo>
                    <a:pt x="5118" y="1742"/>
                  </a:lnTo>
                  <a:lnTo>
                    <a:pt x="5225" y="1822"/>
                  </a:lnTo>
                  <a:lnTo>
                    <a:pt x="5305" y="1956"/>
                  </a:lnTo>
                  <a:lnTo>
                    <a:pt x="5332" y="2117"/>
                  </a:lnTo>
                  <a:lnTo>
                    <a:pt x="6163" y="2117"/>
                  </a:lnTo>
                  <a:lnTo>
                    <a:pt x="6216" y="1956"/>
                  </a:lnTo>
                  <a:lnTo>
                    <a:pt x="6297" y="1822"/>
                  </a:lnTo>
                  <a:lnTo>
                    <a:pt x="6404" y="1742"/>
                  </a:lnTo>
                  <a:lnTo>
                    <a:pt x="6565" y="1715"/>
                  </a:lnTo>
                  <a:close/>
                  <a:moveTo>
                    <a:pt x="402" y="0"/>
                  </a:moveTo>
                  <a:lnTo>
                    <a:pt x="241" y="27"/>
                  </a:lnTo>
                  <a:lnTo>
                    <a:pt x="107" y="107"/>
                  </a:lnTo>
                  <a:lnTo>
                    <a:pt x="27" y="214"/>
                  </a:lnTo>
                  <a:lnTo>
                    <a:pt x="0" y="375"/>
                  </a:lnTo>
                  <a:lnTo>
                    <a:pt x="27" y="536"/>
                  </a:lnTo>
                  <a:lnTo>
                    <a:pt x="107" y="643"/>
                  </a:lnTo>
                  <a:lnTo>
                    <a:pt x="241" y="724"/>
                  </a:lnTo>
                  <a:lnTo>
                    <a:pt x="402" y="750"/>
                  </a:lnTo>
                  <a:lnTo>
                    <a:pt x="938" y="750"/>
                  </a:lnTo>
                  <a:lnTo>
                    <a:pt x="1501" y="7020"/>
                  </a:lnTo>
                  <a:lnTo>
                    <a:pt x="1554" y="7288"/>
                  </a:lnTo>
                  <a:lnTo>
                    <a:pt x="1661" y="7529"/>
                  </a:lnTo>
                  <a:lnTo>
                    <a:pt x="1795" y="7770"/>
                  </a:lnTo>
                  <a:lnTo>
                    <a:pt x="1983" y="7958"/>
                  </a:lnTo>
                  <a:lnTo>
                    <a:pt x="2197" y="8118"/>
                  </a:lnTo>
                  <a:lnTo>
                    <a:pt x="2412" y="8226"/>
                  </a:lnTo>
                  <a:lnTo>
                    <a:pt x="2680" y="8306"/>
                  </a:lnTo>
                  <a:lnTo>
                    <a:pt x="2974" y="8333"/>
                  </a:lnTo>
                  <a:lnTo>
                    <a:pt x="8574" y="8333"/>
                  </a:lnTo>
                  <a:lnTo>
                    <a:pt x="8842" y="8306"/>
                  </a:lnTo>
                  <a:lnTo>
                    <a:pt x="9110" y="8226"/>
                  </a:lnTo>
                  <a:lnTo>
                    <a:pt x="9351" y="8118"/>
                  </a:lnTo>
                  <a:lnTo>
                    <a:pt x="9565" y="7958"/>
                  </a:lnTo>
                  <a:lnTo>
                    <a:pt x="9753" y="7770"/>
                  </a:lnTo>
                  <a:lnTo>
                    <a:pt x="9887" y="7529"/>
                  </a:lnTo>
                  <a:lnTo>
                    <a:pt x="9994" y="7288"/>
                  </a:lnTo>
                  <a:lnTo>
                    <a:pt x="10021" y="7020"/>
                  </a:lnTo>
                  <a:lnTo>
                    <a:pt x="10610" y="750"/>
                  </a:lnTo>
                  <a:lnTo>
                    <a:pt x="11146" y="750"/>
                  </a:lnTo>
                  <a:lnTo>
                    <a:pt x="11307" y="724"/>
                  </a:lnTo>
                  <a:lnTo>
                    <a:pt x="11414" y="643"/>
                  </a:lnTo>
                  <a:lnTo>
                    <a:pt x="11495" y="536"/>
                  </a:lnTo>
                  <a:lnTo>
                    <a:pt x="11521" y="375"/>
                  </a:lnTo>
                  <a:lnTo>
                    <a:pt x="11495" y="214"/>
                  </a:lnTo>
                  <a:lnTo>
                    <a:pt x="11414" y="107"/>
                  </a:lnTo>
                  <a:lnTo>
                    <a:pt x="11307" y="27"/>
                  </a:lnTo>
                  <a:lnTo>
                    <a:pt x="111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42"/>
          <p:cNvGrpSpPr/>
          <p:nvPr/>
        </p:nvGrpSpPr>
        <p:grpSpPr>
          <a:xfrm>
            <a:off x="6942649" y="1923349"/>
            <a:ext cx="461144" cy="457205"/>
            <a:chOff x="4779575" y="1272350"/>
            <a:chExt cx="330925" cy="330900"/>
          </a:xfrm>
        </p:grpSpPr>
        <p:sp>
          <p:nvSpPr>
            <p:cNvPr id="575" name="Google Shape;575;p42"/>
            <p:cNvSpPr/>
            <p:nvPr/>
          </p:nvSpPr>
          <p:spPr>
            <a:xfrm>
              <a:off x="4779575" y="1364775"/>
              <a:ext cx="239150" cy="238475"/>
            </a:xfrm>
            <a:custGeom>
              <a:avLst/>
              <a:gdLst/>
              <a:ahLst/>
              <a:cxnLst/>
              <a:rect l="l" t="t" r="r" b="b"/>
              <a:pathLst>
                <a:path w="9566" h="9539" extrusionOk="0">
                  <a:moveTo>
                    <a:pt x="7904" y="0"/>
                  </a:moveTo>
                  <a:lnTo>
                    <a:pt x="349" y="7556"/>
                  </a:lnTo>
                  <a:lnTo>
                    <a:pt x="215" y="7744"/>
                  </a:lnTo>
                  <a:lnTo>
                    <a:pt x="107" y="7931"/>
                  </a:lnTo>
                  <a:lnTo>
                    <a:pt x="27" y="8146"/>
                  </a:lnTo>
                  <a:lnTo>
                    <a:pt x="0" y="8387"/>
                  </a:lnTo>
                  <a:lnTo>
                    <a:pt x="27" y="8601"/>
                  </a:lnTo>
                  <a:lnTo>
                    <a:pt x="107" y="8815"/>
                  </a:lnTo>
                  <a:lnTo>
                    <a:pt x="215" y="9030"/>
                  </a:lnTo>
                  <a:lnTo>
                    <a:pt x="349" y="9191"/>
                  </a:lnTo>
                  <a:lnTo>
                    <a:pt x="536" y="9351"/>
                  </a:lnTo>
                  <a:lnTo>
                    <a:pt x="750" y="9458"/>
                  </a:lnTo>
                  <a:lnTo>
                    <a:pt x="965" y="9512"/>
                  </a:lnTo>
                  <a:lnTo>
                    <a:pt x="1179" y="9539"/>
                  </a:lnTo>
                  <a:lnTo>
                    <a:pt x="1393" y="9512"/>
                  </a:lnTo>
                  <a:lnTo>
                    <a:pt x="1608" y="9458"/>
                  </a:lnTo>
                  <a:lnTo>
                    <a:pt x="1822" y="9351"/>
                  </a:lnTo>
                  <a:lnTo>
                    <a:pt x="2010" y="9191"/>
                  </a:lnTo>
                  <a:lnTo>
                    <a:pt x="9565" y="1635"/>
                  </a:lnTo>
                  <a:lnTo>
                    <a:pt x="79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2"/>
            <p:cNvSpPr/>
            <p:nvPr/>
          </p:nvSpPr>
          <p:spPr>
            <a:xfrm>
              <a:off x="5034100" y="1284400"/>
              <a:ext cx="65000" cy="64325"/>
            </a:xfrm>
            <a:custGeom>
              <a:avLst/>
              <a:gdLst/>
              <a:ahLst/>
              <a:cxnLst/>
              <a:rect l="l" t="t" r="r" b="b"/>
              <a:pathLst>
                <a:path w="2600" h="2573" extrusionOk="0">
                  <a:moveTo>
                    <a:pt x="1099" y="0"/>
                  </a:moveTo>
                  <a:lnTo>
                    <a:pt x="965" y="27"/>
                  </a:lnTo>
                  <a:lnTo>
                    <a:pt x="831" y="107"/>
                  </a:lnTo>
                  <a:lnTo>
                    <a:pt x="1" y="938"/>
                  </a:lnTo>
                  <a:lnTo>
                    <a:pt x="1662" y="2572"/>
                  </a:lnTo>
                  <a:lnTo>
                    <a:pt x="2492" y="1742"/>
                  </a:lnTo>
                  <a:lnTo>
                    <a:pt x="2573" y="1635"/>
                  </a:lnTo>
                  <a:lnTo>
                    <a:pt x="2600" y="1474"/>
                  </a:lnTo>
                  <a:lnTo>
                    <a:pt x="2573" y="1340"/>
                  </a:lnTo>
                  <a:lnTo>
                    <a:pt x="2492" y="1206"/>
                  </a:lnTo>
                  <a:lnTo>
                    <a:pt x="1394" y="107"/>
                  </a:lnTo>
                  <a:lnTo>
                    <a:pt x="1260" y="27"/>
                  </a:lnTo>
                  <a:lnTo>
                    <a:pt x="10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2"/>
            <p:cNvSpPr/>
            <p:nvPr/>
          </p:nvSpPr>
          <p:spPr>
            <a:xfrm>
              <a:off x="4906175" y="1272350"/>
              <a:ext cx="108525" cy="76375"/>
            </a:xfrm>
            <a:custGeom>
              <a:avLst/>
              <a:gdLst/>
              <a:ahLst/>
              <a:cxnLst/>
              <a:rect l="l" t="t" r="r" b="b"/>
              <a:pathLst>
                <a:path w="4341" h="3055" extrusionOk="0">
                  <a:moveTo>
                    <a:pt x="777" y="0"/>
                  </a:moveTo>
                  <a:lnTo>
                    <a:pt x="643" y="27"/>
                  </a:lnTo>
                  <a:lnTo>
                    <a:pt x="509" y="80"/>
                  </a:lnTo>
                  <a:lnTo>
                    <a:pt x="375" y="161"/>
                  </a:lnTo>
                  <a:lnTo>
                    <a:pt x="268" y="268"/>
                  </a:lnTo>
                  <a:lnTo>
                    <a:pt x="161" y="375"/>
                  </a:lnTo>
                  <a:lnTo>
                    <a:pt x="81" y="509"/>
                  </a:lnTo>
                  <a:lnTo>
                    <a:pt x="27" y="643"/>
                  </a:lnTo>
                  <a:lnTo>
                    <a:pt x="0" y="804"/>
                  </a:lnTo>
                  <a:lnTo>
                    <a:pt x="0" y="965"/>
                  </a:lnTo>
                  <a:lnTo>
                    <a:pt x="27" y="1099"/>
                  </a:lnTo>
                  <a:lnTo>
                    <a:pt x="54" y="1232"/>
                  </a:lnTo>
                  <a:lnTo>
                    <a:pt x="134" y="1366"/>
                  </a:lnTo>
                  <a:lnTo>
                    <a:pt x="215" y="1500"/>
                  </a:lnTo>
                  <a:lnTo>
                    <a:pt x="322" y="1581"/>
                  </a:lnTo>
                  <a:lnTo>
                    <a:pt x="456" y="1688"/>
                  </a:lnTo>
                  <a:lnTo>
                    <a:pt x="965" y="1956"/>
                  </a:lnTo>
                  <a:lnTo>
                    <a:pt x="1474" y="2277"/>
                  </a:lnTo>
                  <a:lnTo>
                    <a:pt x="1956" y="2653"/>
                  </a:lnTo>
                  <a:lnTo>
                    <a:pt x="2465" y="3054"/>
                  </a:lnTo>
                  <a:lnTo>
                    <a:pt x="2519" y="2947"/>
                  </a:lnTo>
                  <a:lnTo>
                    <a:pt x="2572" y="2867"/>
                  </a:lnTo>
                  <a:lnTo>
                    <a:pt x="4287" y="1125"/>
                  </a:lnTo>
                  <a:lnTo>
                    <a:pt x="4341" y="1099"/>
                  </a:lnTo>
                  <a:lnTo>
                    <a:pt x="3805" y="804"/>
                  </a:lnTo>
                  <a:lnTo>
                    <a:pt x="3242" y="536"/>
                  </a:lnTo>
                  <a:lnTo>
                    <a:pt x="2679" y="322"/>
                  </a:lnTo>
                  <a:lnTo>
                    <a:pt x="2117" y="161"/>
                  </a:lnTo>
                  <a:lnTo>
                    <a:pt x="1527" y="54"/>
                  </a:lnTo>
                  <a:lnTo>
                    <a:pt x="9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2"/>
            <p:cNvSpPr/>
            <p:nvPr/>
          </p:nvSpPr>
          <p:spPr>
            <a:xfrm>
              <a:off x="5034775" y="1368800"/>
              <a:ext cx="75725" cy="108525"/>
            </a:xfrm>
            <a:custGeom>
              <a:avLst/>
              <a:gdLst/>
              <a:ahLst/>
              <a:cxnLst/>
              <a:rect l="l" t="t" r="r" b="b"/>
              <a:pathLst>
                <a:path w="3029" h="4341" extrusionOk="0">
                  <a:moveTo>
                    <a:pt x="1930" y="0"/>
                  </a:moveTo>
                  <a:lnTo>
                    <a:pt x="1903" y="27"/>
                  </a:lnTo>
                  <a:lnTo>
                    <a:pt x="188" y="1769"/>
                  </a:lnTo>
                  <a:lnTo>
                    <a:pt x="108" y="1822"/>
                  </a:lnTo>
                  <a:lnTo>
                    <a:pt x="0" y="1849"/>
                  </a:lnTo>
                  <a:lnTo>
                    <a:pt x="402" y="2358"/>
                  </a:lnTo>
                  <a:lnTo>
                    <a:pt x="751" y="2867"/>
                  </a:lnTo>
                  <a:lnTo>
                    <a:pt x="1072" y="3376"/>
                  </a:lnTo>
                  <a:lnTo>
                    <a:pt x="1367" y="3858"/>
                  </a:lnTo>
                  <a:lnTo>
                    <a:pt x="1421" y="3966"/>
                  </a:lnTo>
                  <a:lnTo>
                    <a:pt x="1501" y="4073"/>
                  </a:lnTo>
                  <a:lnTo>
                    <a:pt x="1688" y="4207"/>
                  </a:lnTo>
                  <a:lnTo>
                    <a:pt x="1903" y="4314"/>
                  </a:lnTo>
                  <a:lnTo>
                    <a:pt x="2144" y="4341"/>
                  </a:lnTo>
                  <a:lnTo>
                    <a:pt x="2278" y="4314"/>
                  </a:lnTo>
                  <a:lnTo>
                    <a:pt x="2385" y="4287"/>
                  </a:lnTo>
                  <a:lnTo>
                    <a:pt x="2546" y="4234"/>
                  </a:lnTo>
                  <a:lnTo>
                    <a:pt x="2680" y="4153"/>
                  </a:lnTo>
                  <a:lnTo>
                    <a:pt x="2787" y="4073"/>
                  </a:lnTo>
                  <a:lnTo>
                    <a:pt x="2894" y="3966"/>
                  </a:lnTo>
                  <a:lnTo>
                    <a:pt x="2948" y="3832"/>
                  </a:lnTo>
                  <a:lnTo>
                    <a:pt x="3001" y="3698"/>
                  </a:lnTo>
                  <a:lnTo>
                    <a:pt x="3028" y="3537"/>
                  </a:lnTo>
                  <a:lnTo>
                    <a:pt x="3028" y="3376"/>
                  </a:lnTo>
                  <a:lnTo>
                    <a:pt x="2975" y="2787"/>
                  </a:lnTo>
                  <a:lnTo>
                    <a:pt x="2867" y="2224"/>
                  </a:lnTo>
                  <a:lnTo>
                    <a:pt x="2707" y="1635"/>
                  </a:lnTo>
                  <a:lnTo>
                    <a:pt x="2492" y="1072"/>
                  </a:lnTo>
                  <a:lnTo>
                    <a:pt x="2251" y="536"/>
                  </a:lnTo>
                  <a:lnTo>
                    <a:pt x="19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2"/>
            <p:cNvSpPr/>
            <p:nvPr/>
          </p:nvSpPr>
          <p:spPr>
            <a:xfrm>
              <a:off x="4991225" y="1321225"/>
              <a:ext cx="70375" cy="71025"/>
            </a:xfrm>
            <a:custGeom>
              <a:avLst/>
              <a:gdLst/>
              <a:ahLst/>
              <a:cxnLst/>
              <a:rect l="l" t="t" r="r" b="b"/>
              <a:pathLst>
                <a:path w="2815" h="2841" extrusionOk="0">
                  <a:moveTo>
                    <a:pt x="1180" y="1"/>
                  </a:moveTo>
                  <a:lnTo>
                    <a:pt x="1" y="1180"/>
                  </a:lnTo>
                  <a:lnTo>
                    <a:pt x="1635" y="2841"/>
                  </a:lnTo>
                  <a:lnTo>
                    <a:pt x="2814" y="1662"/>
                  </a:lnTo>
                  <a:lnTo>
                    <a:pt x="11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Blockchain Company Profile by Slidesgo">
  <a:themeElements>
    <a:clrScheme name="Simple Light">
      <a:dk1>
        <a:srgbClr val="1D1D1D"/>
      </a:dk1>
      <a:lt1>
        <a:srgbClr val="FFFFFF"/>
      </a:lt1>
      <a:dk2>
        <a:srgbClr val="E46458"/>
      </a:dk2>
      <a:lt2>
        <a:srgbClr val="F0F0F0"/>
      </a:lt2>
      <a:accent1>
        <a:srgbClr val="FFFFFF"/>
      </a:accent1>
      <a:accent2>
        <a:srgbClr val="FFFFFF"/>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1926</Words>
  <Application>Microsoft Office PowerPoint</Application>
  <PresentationFormat>On-screen Show (16:9)</PresentationFormat>
  <Paragraphs>296</Paragraphs>
  <Slides>49</Slides>
  <Notes>49</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49</vt:i4>
      </vt:variant>
    </vt:vector>
  </HeadingPairs>
  <TitlesOfParts>
    <vt:vector size="71" baseType="lpstr">
      <vt:lpstr>Amatic SC</vt:lpstr>
      <vt:lpstr>Arial</vt:lpstr>
      <vt:lpstr>Barlow Semi Condensed</vt:lpstr>
      <vt:lpstr>Bebas Neue</vt:lpstr>
      <vt:lpstr>Calibri</vt:lpstr>
      <vt:lpstr>Comfortaa</vt:lpstr>
      <vt:lpstr>Loved by the King</vt:lpstr>
      <vt:lpstr>Manrope</vt:lpstr>
      <vt:lpstr>Manrope ExtraBold</vt:lpstr>
      <vt:lpstr>Mulish</vt:lpstr>
      <vt:lpstr>Mulish Light</vt:lpstr>
      <vt:lpstr>Mulish Medium</vt:lpstr>
      <vt:lpstr>Mulish SemiBold</vt:lpstr>
      <vt:lpstr>Nunito Light</vt:lpstr>
      <vt:lpstr>Proxima Nova</vt:lpstr>
      <vt:lpstr>Proxima Nova Semibold</vt:lpstr>
      <vt:lpstr>PT Sans</vt:lpstr>
      <vt:lpstr>Roboto Condensed Light</vt:lpstr>
      <vt:lpstr>Roboto Medium</vt:lpstr>
      <vt:lpstr>Titillium Web</vt:lpstr>
      <vt:lpstr>Blockchain Company Profile by Slidesgo</vt:lpstr>
      <vt:lpstr>Slidesgo Final Pages</vt:lpstr>
      <vt:lpstr>BLOCKCHAIN COMPANY PROFILE</vt:lpstr>
      <vt:lpstr>CONTENTS OF THIS TEMPLATE</vt:lpstr>
      <vt:lpstr>AGENDA</vt:lpstr>
      <vt:lpstr>OUR COMPANY</vt:lpstr>
      <vt:lpstr>INTRODUCTION</vt:lpstr>
      <vt:lpstr>ABOUT US</vt:lpstr>
      <vt:lpstr>AWESOME WORDS</vt:lpstr>
      <vt:lpstr>OUR HISTORY</vt:lpstr>
      <vt:lpstr>OUR PHILOSOPHY</vt:lpstr>
      <vt:lpstr>ABOUT BLOCKCHAIN</vt:lpstr>
      <vt:lpstr>—SOMEONE FAMOUS</vt:lpstr>
      <vt:lpstr>LOCATIONS</vt:lpstr>
      <vt:lpstr>EARTH</vt:lpstr>
      <vt:lpstr>4,498,300,000</vt:lpstr>
      <vt:lpstr>A PICTURE IS WORTH A THOUSAND WORDS</vt:lpstr>
      <vt:lpstr>MERCURY</vt:lpstr>
      <vt:lpstr>CUSTOMER PROFILE</vt:lpstr>
      <vt:lpstr>OUR NUMBERS</vt:lpstr>
      <vt:lpstr>OUR GROWTH</vt:lpstr>
      <vt:lpstr>FUTURE PROJECTS</vt:lpstr>
      <vt:lpstr>CUSTOMER TESTIMONIALS</vt:lpstr>
      <vt:lpstr>AWARDS</vt:lpstr>
      <vt:lpstr>PETER SMITH</vt:lpstr>
      <vt:lpstr>24h 37m 23s</vt:lpstr>
      <vt:lpstr>BALANCE SHEET</vt:lpstr>
      <vt:lpstr>SALES AND DISTRIBUTION</vt:lpstr>
      <vt:lpstr>MOCKUPS</vt:lpstr>
      <vt:lpstr>THANKS!</vt:lpstr>
      <vt:lpstr>ICON PACK: BITCOIN</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COMPANY PROFILE</dc:title>
  <cp:lastModifiedBy>Le Duc Anh</cp:lastModifiedBy>
  <cp:revision>1</cp:revision>
  <dcterms:modified xsi:type="dcterms:W3CDTF">2023-11-07T08:08:39Z</dcterms:modified>
</cp:coreProperties>
</file>